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5DC597A-AE67-4DCC-8538-1CC5B366B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1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E590-4DDF-4686-A6B7-BC2C5EAC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7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29ECE-6DBA-44D5-8D5C-8A6748D0A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50D8-0B61-490A-9346-895D4A40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5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471FF-C0CC-4CA1-8FA9-6A07EE8DA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9BC7-6824-413E-9C38-FAE5580D6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B408-390F-4EEC-961C-A540C75BC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6F8D-932E-4DDB-864C-B257BB0F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0553B-47E5-468E-9C44-2739B0DBA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73AD-256C-4C69-80DA-C0975433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AC43-D0DA-465B-A9B0-702AF1844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DCB7-AC8A-4752-8E09-AD47AD68F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6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BF7765-2ADF-4D2A-919A-7888AA16C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7.png"/><Relationship Id="rId3" Type="http://schemas.openxmlformats.org/officeDocument/2006/relationships/tags" Target="../tags/tag4.xml"/><Relationship Id="rId21" Type="http://schemas.openxmlformats.org/officeDocument/2006/relationships/image" Target="../media/image2.png"/><Relationship Id="rId34" Type="http://schemas.openxmlformats.org/officeDocument/2006/relationships/image" Target="../media/image1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1.png"/><Relationship Id="rId29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5.png"/><Relationship Id="rId32" Type="http://schemas.openxmlformats.org/officeDocument/2006/relationships/image" Target="../media/image13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Relationship Id="rId35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7910BC-ED7B-4462-9901-FD4261B1DD3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Basics of vector spaces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7249" y="3352851"/>
            <a:ext cx="3664275" cy="4159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24790-7CF2-4F0F-8C66-B438256E331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8" y="5715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6868" y="533400"/>
            <a:ext cx="6330114" cy="3775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8" y="11842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6868" y="1146175"/>
            <a:ext cx="6538040" cy="3775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8" y="17907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6868" y="1752600"/>
            <a:ext cx="3664275" cy="4159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3" name="Picture 4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74875"/>
            <a:ext cx="62166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5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2708275"/>
            <a:ext cx="33258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8" y="33909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7" name="Picture 5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75075"/>
            <a:ext cx="26638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5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4308475"/>
            <a:ext cx="33258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63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4953000"/>
            <a:ext cx="48752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59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07025"/>
            <a:ext cx="1492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6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5867400"/>
            <a:ext cx="44973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8" y="49879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6788" y="5368925"/>
            <a:ext cx="1493774" cy="3776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3451" y="5372100"/>
            <a:ext cx="1720179" cy="377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y} or {\color{red}why not}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48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1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basis of ${{\mathbb R}^2}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1"/>
  <p:tag name="PICTUREFILESIZE" val="118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y} or {\color{red}why not}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484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(2,3,4)$ as a l.c.~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963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(1,2,3)$,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79"/>
  <p:tag name="PICTUREFILESIZE" val="705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splay} the coefficient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928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1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9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4,7,6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9"/>
  <p:tag name="PICTUREFILESIZE" val="74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5,9,10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1"/>
  <p:tag name="PICTUREFILESIZE" val="83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\{(1,-3),(-3,9)\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45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1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(-2,-3,4)\cdot(-7,4,-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23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1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9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(2,4,6,8)\cdot(1,-2,3,-4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51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1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\{(1,-3),(-3,9)\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45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inearly independent set in ${{\mathbb R}^2}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88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2011-09-14T16:11:33Z</dcterms:modified>
</cp:coreProperties>
</file>