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65CC99C-AE03-4A55-A011-0890E7926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0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74996-BC7D-4B67-82BD-BD0D29F4E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3950B-C978-46AF-822C-60879535F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4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B8A3-5FD7-4386-86CA-2FF61A8E2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932CC-8B05-4E1F-84D9-3EA850124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8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C4A6C-46AD-4DD9-B4DA-9CD1C4FFC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3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C1A5E-85B5-4F43-94E3-2E6A642E6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5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49527-C5BE-4B72-BF5C-222A72A7D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2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8B78B-0EAD-4240-B85D-CCC366118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2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8CD5D-692D-427F-B924-BF089F307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8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7EA84-6437-45B1-A034-80A8BE5A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5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4EF48-28B4-4DC5-9E17-A83627C41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4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4BB7BC-7141-4C97-ABE7-C9937732B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7.png"/><Relationship Id="rId3" Type="http://schemas.openxmlformats.org/officeDocument/2006/relationships/tags" Target="../tags/tag4.xml"/><Relationship Id="rId21" Type="http://schemas.openxmlformats.org/officeDocument/2006/relationships/image" Target="../media/image2.png"/><Relationship Id="rId34" Type="http://schemas.openxmlformats.org/officeDocument/2006/relationships/image" Target="../media/image15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6.png"/><Relationship Id="rId33" Type="http://schemas.openxmlformats.org/officeDocument/2006/relationships/image" Target="../media/image14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image" Target="../media/image1.png"/><Relationship Id="rId29" Type="http://schemas.openxmlformats.org/officeDocument/2006/relationships/image" Target="../media/image10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5.png"/><Relationship Id="rId32" Type="http://schemas.openxmlformats.org/officeDocument/2006/relationships/image" Target="../media/image13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4.png"/><Relationship Id="rId28" Type="http://schemas.openxmlformats.org/officeDocument/2006/relationships/image" Target="../media/image9.png"/><Relationship Id="rId36" Type="http://schemas.openxmlformats.org/officeDocument/2006/relationships/image" Target="../media/image17.png"/><Relationship Id="rId10" Type="http://schemas.openxmlformats.org/officeDocument/2006/relationships/tags" Target="../tags/tag11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12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3.png"/><Relationship Id="rId27" Type="http://schemas.openxmlformats.org/officeDocument/2006/relationships/image" Target="../media/image8.png"/><Relationship Id="rId30" Type="http://schemas.openxmlformats.org/officeDocument/2006/relationships/image" Target="../media/image11.png"/><Relationship Id="rId35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26" Type="http://schemas.openxmlformats.org/officeDocument/2006/relationships/tags" Target="../tags/tag45.xml"/><Relationship Id="rId39" Type="http://schemas.openxmlformats.org/officeDocument/2006/relationships/tags" Target="../tags/tag58.xml"/><Relationship Id="rId21" Type="http://schemas.openxmlformats.org/officeDocument/2006/relationships/tags" Target="../tags/tag40.xml"/><Relationship Id="rId34" Type="http://schemas.openxmlformats.org/officeDocument/2006/relationships/tags" Target="../tags/tag53.xml"/><Relationship Id="rId42" Type="http://schemas.openxmlformats.org/officeDocument/2006/relationships/tags" Target="../tags/tag61.xml"/><Relationship Id="rId47" Type="http://schemas.openxmlformats.org/officeDocument/2006/relationships/tags" Target="../tags/tag66.xml"/><Relationship Id="rId50" Type="http://schemas.openxmlformats.org/officeDocument/2006/relationships/tags" Target="../tags/tag69.xml"/><Relationship Id="rId55" Type="http://schemas.openxmlformats.org/officeDocument/2006/relationships/tags" Target="../tags/tag74.xml"/><Relationship Id="rId63" Type="http://schemas.openxmlformats.org/officeDocument/2006/relationships/image" Target="../media/image24.png"/><Relationship Id="rId68" Type="http://schemas.openxmlformats.org/officeDocument/2006/relationships/image" Target="../media/image29.png"/><Relationship Id="rId7" Type="http://schemas.openxmlformats.org/officeDocument/2006/relationships/tags" Target="../tags/tag26.xml"/><Relationship Id="rId71" Type="http://schemas.openxmlformats.org/officeDocument/2006/relationships/image" Target="../media/image32.png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9" Type="http://schemas.openxmlformats.org/officeDocument/2006/relationships/tags" Target="../tags/tag48.xml"/><Relationship Id="rId11" Type="http://schemas.openxmlformats.org/officeDocument/2006/relationships/tags" Target="../tags/tag30.xml"/><Relationship Id="rId24" Type="http://schemas.openxmlformats.org/officeDocument/2006/relationships/tags" Target="../tags/tag43.xml"/><Relationship Id="rId32" Type="http://schemas.openxmlformats.org/officeDocument/2006/relationships/tags" Target="../tags/tag51.xml"/><Relationship Id="rId37" Type="http://schemas.openxmlformats.org/officeDocument/2006/relationships/tags" Target="../tags/tag56.xml"/><Relationship Id="rId40" Type="http://schemas.openxmlformats.org/officeDocument/2006/relationships/tags" Target="../tags/tag59.xml"/><Relationship Id="rId45" Type="http://schemas.openxmlformats.org/officeDocument/2006/relationships/tags" Target="../tags/tag64.xml"/><Relationship Id="rId53" Type="http://schemas.openxmlformats.org/officeDocument/2006/relationships/tags" Target="../tags/tag72.xml"/><Relationship Id="rId58" Type="http://schemas.openxmlformats.org/officeDocument/2006/relationships/image" Target="../media/image19.png"/><Relationship Id="rId66" Type="http://schemas.openxmlformats.org/officeDocument/2006/relationships/image" Target="../media/image27.png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tags" Target="../tags/tag42.xml"/><Relationship Id="rId28" Type="http://schemas.openxmlformats.org/officeDocument/2006/relationships/tags" Target="../tags/tag47.xml"/><Relationship Id="rId36" Type="http://schemas.openxmlformats.org/officeDocument/2006/relationships/tags" Target="../tags/tag55.xml"/><Relationship Id="rId49" Type="http://schemas.openxmlformats.org/officeDocument/2006/relationships/tags" Target="../tags/tag68.xml"/><Relationship Id="rId57" Type="http://schemas.openxmlformats.org/officeDocument/2006/relationships/image" Target="../media/image18.png"/><Relationship Id="rId61" Type="http://schemas.openxmlformats.org/officeDocument/2006/relationships/image" Target="../media/image22.png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31" Type="http://schemas.openxmlformats.org/officeDocument/2006/relationships/tags" Target="../tags/tag50.xml"/><Relationship Id="rId44" Type="http://schemas.openxmlformats.org/officeDocument/2006/relationships/tags" Target="../tags/tag63.xml"/><Relationship Id="rId52" Type="http://schemas.openxmlformats.org/officeDocument/2006/relationships/tags" Target="../tags/tag71.xml"/><Relationship Id="rId60" Type="http://schemas.openxmlformats.org/officeDocument/2006/relationships/image" Target="../media/image21.png"/><Relationship Id="rId65" Type="http://schemas.openxmlformats.org/officeDocument/2006/relationships/image" Target="../media/image26.png"/><Relationship Id="rId73" Type="http://schemas.openxmlformats.org/officeDocument/2006/relationships/image" Target="../media/image34.png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Relationship Id="rId27" Type="http://schemas.openxmlformats.org/officeDocument/2006/relationships/tags" Target="../tags/tag46.xml"/><Relationship Id="rId30" Type="http://schemas.openxmlformats.org/officeDocument/2006/relationships/tags" Target="../tags/tag49.xml"/><Relationship Id="rId35" Type="http://schemas.openxmlformats.org/officeDocument/2006/relationships/tags" Target="../tags/tag54.xml"/><Relationship Id="rId43" Type="http://schemas.openxmlformats.org/officeDocument/2006/relationships/tags" Target="../tags/tag62.xml"/><Relationship Id="rId48" Type="http://schemas.openxmlformats.org/officeDocument/2006/relationships/tags" Target="../tags/tag67.xml"/><Relationship Id="rId56" Type="http://schemas.openxmlformats.org/officeDocument/2006/relationships/slideLayout" Target="../slideLayouts/slideLayout2.xml"/><Relationship Id="rId64" Type="http://schemas.openxmlformats.org/officeDocument/2006/relationships/image" Target="../media/image25.png"/><Relationship Id="rId69" Type="http://schemas.openxmlformats.org/officeDocument/2006/relationships/image" Target="../media/image30.png"/><Relationship Id="rId8" Type="http://schemas.openxmlformats.org/officeDocument/2006/relationships/tags" Target="../tags/tag27.xml"/><Relationship Id="rId51" Type="http://schemas.openxmlformats.org/officeDocument/2006/relationships/tags" Target="../tags/tag70.xml"/><Relationship Id="rId72" Type="http://schemas.openxmlformats.org/officeDocument/2006/relationships/image" Target="../media/image33.png"/><Relationship Id="rId3" Type="http://schemas.openxmlformats.org/officeDocument/2006/relationships/tags" Target="../tags/tag22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tags" Target="../tags/tag44.xml"/><Relationship Id="rId33" Type="http://schemas.openxmlformats.org/officeDocument/2006/relationships/tags" Target="../tags/tag52.xml"/><Relationship Id="rId38" Type="http://schemas.openxmlformats.org/officeDocument/2006/relationships/tags" Target="../tags/tag57.xml"/><Relationship Id="rId46" Type="http://schemas.openxmlformats.org/officeDocument/2006/relationships/tags" Target="../tags/tag65.xml"/><Relationship Id="rId59" Type="http://schemas.openxmlformats.org/officeDocument/2006/relationships/image" Target="../media/image20.png"/><Relationship Id="rId67" Type="http://schemas.openxmlformats.org/officeDocument/2006/relationships/image" Target="../media/image28.png"/><Relationship Id="rId20" Type="http://schemas.openxmlformats.org/officeDocument/2006/relationships/tags" Target="../tags/tag39.xml"/><Relationship Id="rId41" Type="http://schemas.openxmlformats.org/officeDocument/2006/relationships/tags" Target="../tags/tag60.xml"/><Relationship Id="rId54" Type="http://schemas.openxmlformats.org/officeDocument/2006/relationships/tags" Target="../tags/tag73.xml"/><Relationship Id="rId62" Type="http://schemas.openxmlformats.org/officeDocument/2006/relationships/image" Target="../media/image23.png"/><Relationship Id="rId70" Type="http://schemas.openxmlformats.org/officeDocument/2006/relationships/image" Target="../media/image31.png"/><Relationship Id="rId1" Type="http://schemas.openxmlformats.org/officeDocument/2006/relationships/tags" Target="../tags/tag20.xml"/><Relationship Id="rId6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174EFB-7519-414A-A1B5-E1602D172C14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Introduction to</a:t>
            </a:r>
          </a:p>
          <a:p>
            <a:pPr algn="ctr" eaLnBrk="1" hangingPunct="1"/>
            <a:r>
              <a:rPr lang="en-US" sz="2400"/>
              <a:t>row and column operations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3DB1D0-0A5A-4DBC-80EF-58C6096965C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938213"/>
            <a:ext cx="100012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3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35038"/>
            <a:ext cx="60325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3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3771900"/>
            <a:ext cx="77565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 algn="in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4926" y="165100"/>
            <a:ext cx="4013409" cy="18162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9" name="Picture 3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2133600"/>
            <a:ext cx="63833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3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150" y="2511425"/>
            <a:ext cx="66230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 algn="in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3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2933700"/>
            <a:ext cx="7643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 algn="in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3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55975"/>
            <a:ext cx="66230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 algn="in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33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4175"/>
            <a:ext cx="64912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 algn="in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4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4648200"/>
            <a:ext cx="43846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40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105400"/>
            <a:ext cx="58404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39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603875"/>
            <a:ext cx="67849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3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4648200"/>
            <a:ext cx="10588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24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171700"/>
            <a:ext cx="3032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25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954338"/>
            <a:ext cx="30321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0" name="Picture 26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838575"/>
            <a:ext cx="28416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1" name="Picture 27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60900"/>
            <a:ext cx="3222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9477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93" name="Rectangle 4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4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EC2431-BD8D-4899-A449-9D9339148B6D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099" name="Rectangle 2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21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1" name="Picture 2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936786"/>
            <a:ext cx="258762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2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881" y="1949276"/>
            <a:ext cx="1889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3" name="Picture 3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194" y="1938373"/>
            <a:ext cx="171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3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399952"/>
            <a:ext cx="258762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5" name="Picture 3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881" y="2395364"/>
            <a:ext cx="188913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3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194" y="2406967"/>
            <a:ext cx="171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7" name="Picture 3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879921"/>
            <a:ext cx="258762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8" name="Picture 4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356" y="2881509"/>
            <a:ext cx="2063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9" name="Picture 41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881" y="2859088"/>
            <a:ext cx="188913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0" name="Picture 42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194" y="2881509"/>
            <a:ext cx="171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1" name="Picture 44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3363798"/>
            <a:ext cx="258762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2" name="Picture 46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881" y="3341688"/>
            <a:ext cx="188913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3" name="Picture 47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194" y="3365386"/>
            <a:ext cx="171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9477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24" name="Picture 68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356" y="3365386"/>
            <a:ext cx="2063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32" name="Picture 90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914400"/>
            <a:ext cx="9985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33" name="Picture 68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356" y="2406967"/>
            <a:ext cx="2063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3254" y="2321746"/>
            <a:ext cx="187883" cy="2566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0740" y="2319338"/>
            <a:ext cx="189646" cy="2590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4372" y="2336421"/>
            <a:ext cx="207722" cy="2419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5137" y="2812969"/>
            <a:ext cx="206000" cy="2399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0828" y="2794000"/>
            <a:ext cx="189558" cy="2589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4694" y="2811338"/>
            <a:ext cx="207400" cy="2416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732" y="3295368"/>
            <a:ext cx="189651" cy="2414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2131" y="3278631"/>
            <a:ext cx="189006" cy="2582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36" name="Picture 68" descr="txp_fi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356" y="1938373"/>
            <a:ext cx="2063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37" name="Picture 50" descr="txp_fi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94" y="1880394"/>
            <a:ext cx="311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3595" y="1866144"/>
            <a:ext cx="187542" cy="2562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0354" y="1867074"/>
            <a:ext cx="186861" cy="2552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 descr="txp_fig"/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0748" y="3295384"/>
            <a:ext cx="189638" cy="241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6644" y="1966440"/>
            <a:ext cx="311779" cy="1215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6644" y="2396430"/>
            <a:ext cx="311529" cy="1214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3"/>
            </p:custDataLst>
          </p:nvPr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6644" y="3367873"/>
            <a:ext cx="311691" cy="1215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4"/>
            </p:custDataLst>
          </p:nvPr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6644" y="2885626"/>
            <a:ext cx="311665" cy="1215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35"/>
            </p:custDataLst>
          </p:nvPr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3865" y="1884866"/>
            <a:ext cx="186521" cy="2374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36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234" y="1867076"/>
            <a:ext cx="186860" cy="2552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37"/>
            </p:custDataLst>
          </p:nvPr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1427" y="2440026"/>
            <a:ext cx="225573" cy="343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9" name="Picture 58" descr="txp_fig"/>
          <p:cNvPicPr>
            <a:picLocks noChangeAspect="1"/>
          </p:cNvPicPr>
          <p:nvPr>
            <p:custDataLst>
              <p:tags r:id="rId38"/>
            </p:custDataLst>
          </p:nvPr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0516" y="2440026"/>
            <a:ext cx="225573" cy="343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" name="Picture 60" descr="txp_fig"/>
          <p:cNvPicPr>
            <a:picLocks noChangeAspect="1"/>
          </p:cNvPicPr>
          <p:nvPr>
            <p:custDataLst>
              <p:tags r:id="rId39"/>
            </p:custDataLst>
          </p:nvPr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4978" y="2440026"/>
            <a:ext cx="225573" cy="343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6" name="Picture 50" descr="txp_fi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94" y="2799557"/>
            <a:ext cx="311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7" name="Picture 50" descr="txp_fi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27" y="2799557"/>
            <a:ext cx="311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8" name="Picture 50" descr="txp_fi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189" y="2799557"/>
            <a:ext cx="311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3" name="Picture 72" descr="txp_fig"/>
          <p:cNvPicPr>
            <a:picLocks noChangeAspect="1"/>
          </p:cNvPicPr>
          <p:nvPr>
            <p:custDataLst>
              <p:tags r:id="rId43"/>
            </p:custDataLst>
          </p:nvPr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1671" y="3411519"/>
            <a:ext cx="225329" cy="342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4" name="Picture 50" descr="txp_fi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94" y="3281809"/>
            <a:ext cx="311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" name="Picture 88" descr="txp_fig"/>
          <p:cNvPicPr>
            <a:picLocks noChangeAspect="1"/>
          </p:cNvPicPr>
          <p:nvPr>
            <p:custDataLst>
              <p:tags r:id="rId45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2111" y="3277296"/>
            <a:ext cx="189983" cy="2595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0" name="Picture 89" descr="txp_fig"/>
          <p:cNvPicPr>
            <a:picLocks noChangeAspect="1"/>
          </p:cNvPicPr>
          <p:nvPr>
            <p:custDataLst>
              <p:tags r:id="rId46"/>
            </p:custDataLst>
          </p:nvPr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0516" y="2010085"/>
            <a:ext cx="225573" cy="343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1" name="Picture 90" descr="txp_fig"/>
          <p:cNvPicPr>
            <a:picLocks noChangeAspect="1"/>
          </p:cNvPicPr>
          <p:nvPr>
            <p:custDataLst>
              <p:tags r:id="rId47"/>
            </p:custDataLst>
          </p:nvPr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4978" y="2010085"/>
            <a:ext cx="225573" cy="343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2" name="Picture 50" descr="txp_fi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94" y="2310335"/>
            <a:ext cx="311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3" name="Picture 50" descr="txp_fi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27" y="3281809"/>
            <a:ext cx="311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4" name="Picture 50" descr="txp_fi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189" y="3281809"/>
            <a:ext cx="311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1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0304" y="1884867"/>
            <a:ext cx="186181" cy="2543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52"/>
            </p:custDataLst>
          </p:nvPr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3981" y="2303357"/>
            <a:ext cx="662504" cy="254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53"/>
            </p:custDataLst>
          </p:nvPr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6826" y="2798150"/>
            <a:ext cx="389659" cy="2370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54"/>
            </p:custDataLst>
          </p:nvPr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0304" y="3282027"/>
            <a:ext cx="186181" cy="2543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5"/>
            </p:custDataLst>
          </p:nvPr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0131" y="3485967"/>
            <a:ext cx="50869" cy="508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clearly all the row \&amp; col ops use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4"/>
  <p:tag name="PICTUREFILESIZE" val="2579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$M=E_1\cdots E_kCE'_1\cdots E'_l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32"/>
  <p:tag name="PICTUREFILESIZE" val="1539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here $E_1,\ldots,E_k,E'_1,\ldots,E'_l$&#10;ar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9"/>
  <p:tag name="PICTUREFILESIZE" val="2052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elementary and $C$ is fully canonic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9"/>
  <p:tag name="PICTUREFILESIZE" val="2653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596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5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$M: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53"/>
  <p:tag name="PICTUREFILESIZE" val="391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w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20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z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7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w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20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z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7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w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20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z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7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"/>
  <p:tag name="PICTUREFILESIZE" val="254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w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20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z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7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5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1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olv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5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ut} $M$ in fully canonical form, indicating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1"/>
  <p:tag name="PICTUREFILESIZE" val="3091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left[\matrix{&#10;1&amp;1&amp;4&amp;11&amp;6\cr &#10;2&amp;1&amp;7&amp;16&amp;8\cr&#10;5&amp;4&amp;19&amp;49&amp;26\cr&#10;7&amp;1&amp;22&amp;41&amp;18&#10;}\right].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4163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28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28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28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28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o} ``row magic'' to $M$, indicating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569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clearly all the row operations use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1"/>
  <p:tag name="PICTUREFILESIZE" val="2676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1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"/>
  <p:tag name="PICTUREFILESIZE" val="340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2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263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95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ut} $M$ in row canonical form, indicating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5"/>
  <p:tag name="PICTUREFILESIZE" val="3036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clearly all the row operations use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1"/>
  <p:tag name="PICTUREFILESIZE" val="2676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11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377</cp:revision>
  <dcterms:created xsi:type="dcterms:W3CDTF">2007-11-29T22:28:17Z</dcterms:created>
  <dcterms:modified xsi:type="dcterms:W3CDTF">2011-09-29T12:24:30Z</dcterms:modified>
</cp:coreProperties>
</file>