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8B610B6-2F64-4207-A845-5953CEB04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7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AF7DD-F79F-4310-983E-3B18E8CED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D8D61-0D17-4735-AB7E-0C1D3D52F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4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76B7B-F342-401A-AD1A-244BF6253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4D6A2-02C6-4CE4-9AD5-2225A697D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D1A72-AF7B-4269-AB07-EDDB90CEF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5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6B85-5C0C-497C-B873-78C6031E2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6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3F30A-2483-451B-AAFC-1C7F0389C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3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3E45B-C07B-4668-A769-478C61AD2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DA29-28B3-4928-9989-47A26296F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6B56-E57E-4133-B064-3A2EEA1AC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5B01-B9EE-4540-8484-30BEED9DF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2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E89954-BC36-4AC7-9248-1EDB1047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8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31" Type="http://schemas.openxmlformats.org/officeDocument/2006/relationships/image" Target="../media/image1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tags" Target="../tags/tag18.xml"/><Relationship Id="rId16" Type="http://schemas.openxmlformats.org/officeDocument/2006/relationships/image" Target="../media/image21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16.png"/><Relationship Id="rId5" Type="http://schemas.openxmlformats.org/officeDocument/2006/relationships/tags" Target="../tags/tag21.xml"/><Relationship Id="rId15" Type="http://schemas.openxmlformats.org/officeDocument/2006/relationships/image" Target="../media/image20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24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30.png"/><Relationship Id="rId39" Type="http://schemas.openxmlformats.org/officeDocument/2006/relationships/image" Target="../media/image41.png"/><Relationship Id="rId3" Type="http://schemas.openxmlformats.org/officeDocument/2006/relationships/tags" Target="../tags/tag28.xml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0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33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39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36" Type="http://schemas.openxmlformats.org/officeDocument/2006/relationships/image" Target="../media/image12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35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image" Target="../media/image26.png"/><Relationship Id="rId27" Type="http://schemas.openxmlformats.org/officeDocument/2006/relationships/image" Target="../media/image31.png"/><Relationship Id="rId30" Type="http://schemas.openxmlformats.org/officeDocument/2006/relationships/image" Target="../media/image34.png"/><Relationship Id="rId3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804D26-969B-429B-951C-CD109C75DB0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Polynomial approximation,</a:t>
            </a:r>
          </a:p>
          <a:p>
            <a:pPr algn="ctr" eaLnBrk="1" hangingPunct="1"/>
            <a:r>
              <a:rPr lang="en-US" sz="2400"/>
              <a:t>bilinear forms and quadratic forms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77DD6E-0C26-4FC8-AF98-5FC8B133091D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075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8425"/>
            <a:ext cx="51784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33400"/>
            <a:ext cx="4478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4076700"/>
            <a:ext cx="33258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675" y="3654885"/>
            <a:ext cx="8183125" cy="3775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9" name="Picture 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3276600"/>
            <a:ext cx="57150" cy="5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6724" y="954088"/>
            <a:ext cx="5571187" cy="25493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7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4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8563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35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575300"/>
            <a:ext cx="68421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3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6049963"/>
            <a:ext cx="63500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22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100638"/>
            <a:ext cx="43846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2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67250"/>
            <a:ext cx="303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26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5730875"/>
            <a:ext cx="2841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34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25" y="6459538"/>
            <a:ext cx="41767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667" y="4599247"/>
            <a:ext cx="6973879" cy="4343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BA5FC-C59A-4F8C-B143-0BC17F4983AA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0825" y="2994025"/>
            <a:ext cx="2004493" cy="3210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0825" y="1927225"/>
            <a:ext cx="4251794" cy="3594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0825" y="2460625"/>
            <a:ext cx="3099033" cy="359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2" name="Picture 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86550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2656" y="1295400"/>
            <a:ext cx="6859600" cy="4342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4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5838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058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0825" y="3489325"/>
            <a:ext cx="1472714" cy="3205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7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51575"/>
            <a:ext cx="457200" cy="44608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1A9E8E-0FEE-49C1-B375-88F7E6230829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123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538288"/>
            <a:ext cx="8699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2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077913"/>
            <a:ext cx="86741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0919" y="87080"/>
            <a:ext cx="7123693" cy="4342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4041" y="568683"/>
            <a:ext cx="6897377" cy="4342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6645" y="1458680"/>
            <a:ext cx="4291631" cy="4344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8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916113"/>
            <a:ext cx="4349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64" y="17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9418" y="4835525"/>
            <a:ext cx="2797559" cy="3776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9610" y="5673725"/>
            <a:ext cx="7483368" cy="4728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4" name="Picture 19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6175375"/>
            <a:ext cx="2266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2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919" y="3429000"/>
            <a:ext cx="7142163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6" name="Picture 21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4343400"/>
            <a:ext cx="5102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0919" y="3832225"/>
            <a:ext cx="7502281" cy="4727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8" name="Picture 23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5295900"/>
            <a:ext cx="5934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9" name="Picture 24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4441825"/>
            <a:ext cx="30162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0" name="Picture 25" descr="txp_fi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824413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64" y="35258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42" name="Picture 29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300288"/>
            <a:ext cx="38020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3" name="Picture 31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2681288"/>
            <a:ext cx="59388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symm.~matrix&#10;$M\in{\mathbb R}^{5\times5}$ {\color[rgb]{0,.8,0}s.t.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2"/>
  <p:tag name="PICTUREFILESIZE" val="2556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&#10;$S$ is the SBF def'd by $[S]=M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252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Write out} $Q(p,q,r,s,t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2015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S(v,v)=B(v,v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1"/>
  <p:tag name="PICTUREFILESIZE" val="1611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fine} $Q:{\mathbb R^5}\to{\mathbb R}$ by&#10;$Q(v)=B(v,v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9"/>
  <p:tag name="PICTUREFILESIZE" val="2903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6rs+2rt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6"/>
  <p:tag name="PICTUREFILESIZE" val="802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4pq-8pr-6ps-2pt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588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6qr-8qs+4qt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4"/>
  <p:tag name="PICTUREFILESIZE" val="121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:{\mathbb R^5}\times{\mathbb R^5}\to&#10;{\mathbb R}$ b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1860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:{\mathbb R^5}\times{\mathbb R^5}\to&#10;{\mathbb R}$ be the polarization of $Q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8"/>
  <p:tag name="PICTUREFILESIZE" val="3282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Q(p,q,r,s,t)=2p^2+4q^2-7r^2-9s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3"/>
  <p:tag name="PICTUREFILESIZE" val="2544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Write out} the matrix $[B]$ of $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9"/>
  <p:tag name="PICTUREFILESIZE" val="249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Q:{\mathbb R}^5\to{\mathbb R}$&#10;be the quadratic form def'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3545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100s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680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9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Hint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"/>
  <p:tag name="PICTUREFILESIZE" val="376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Determine} whether $Q$ is positive semidefinit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9"/>
  <p:tag name="PICTUREFILESIZE" val="3497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Q:{\mathbb R}^2\to{\mathbb R}$&#10;be the quadratic for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7"/>
  <p:tag name="PICTUREFILESIZE" val="2899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efined by&#10;$Q(x,y)=2x^2+6xy+y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5"/>
  <p:tag name="PICTUREFILESIZE" val="281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bilinear form defined 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7"/>
  <p:tag name="PICTUREFILESIZE" val="1830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Q(x,1)=2x^2+6x+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1666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Is this always positive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873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9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v:=(2,8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59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vector $w\in{\mathbb Z}^2\backslash\{(0,0)\}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6"/>
  <p:tag name="PICTUREFILESIZE" val="3158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B(v,w)=0$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0"/>
  <p:tag name="PICTUREFILESIZE" val="960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P:{\mathbb R}^2\to{\mathbb R}$&#10;be the quadratic for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781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Graph} $\{(x,y)\,|\,P(x,y)=1\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2295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efined by $P(x,y)=(x^2/25)+(y^2/16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7"/>
  <p:tag name="PICTUREFILESIZE" val="3262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$ be the polarization of $P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286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B(v,w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543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9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en {\color[rgb]{1,0,1}check} $Q(x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1"/>
  <p:tag name="PICTUREFILESIZE" val="1668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en {\color[rgb]{1,0,1}check} $Q(x,y)$, in gener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51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v:=(-1,3,1,0,0)$, $w:=(1,-1,0,1,0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3"/>
  <p:tag name="PICTUREFILESIZE" val="252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.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"/>
  <p:tag name="PICTUREFILESIZE" val="9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[B]=\left[\matrix{&#10;4&amp;7&amp;9&amp;0&amp;6\cr&#10;5&amp;0&amp;8&amp;0&amp;2\cr&#10;1&amp;-2&amp;-4&amp;1&amp;-8\cr&#10;4&amp;-2&amp;3&amp;3&amp;1\cr&#10;0&amp;4&amp;0&amp;9&amp;0&#10;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5"/>
  <p:tag name="PICTUREFILESIZE" val="5727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9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</TotalTime>
  <Words>14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366</cp:revision>
  <dcterms:created xsi:type="dcterms:W3CDTF">2007-11-29T22:28:17Z</dcterms:created>
  <dcterms:modified xsi:type="dcterms:W3CDTF">2011-10-04T21:55:20Z</dcterms:modified>
</cp:coreProperties>
</file>