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60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189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CE368AF-20DB-4E26-A2D9-D68A7EB95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18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BC1E-F283-4624-B203-7738071C6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0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B7C6F-5339-4D07-AA51-5179EBA93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8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CEF66-E89C-4E11-B68C-67C04B8F9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8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6A8EF-6F96-4E49-8981-00A8E9D14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8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23997-EEE4-4497-9181-396D8554F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7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7DE6D-32F1-4CC3-A88A-2315F1BD6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3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9F1FE-BE93-4D16-AF29-A24C70701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4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80B8A-742A-4AA3-B21C-F05E5232B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6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E3CA1-7646-4E7A-B24A-FF0DAB5B5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4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57400-1B38-437B-AC02-FA24AF91A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4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3CEC-F94D-49EA-A4E0-A81F794C4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3784F13-746B-4EC5-B851-BE01385F0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3" Type="http://schemas.openxmlformats.org/officeDocument/2006/relationships/tags" Target="../tags/tag4.xml"/><Relationship Id="rId21" Type="http://schemas.openxmlformats.org/officeDocument/2006/relationships/image" Target="../media/image5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1.png"/><Relationship Id="rId25" Type="http://schemas.openxmlformats.org/officeDocument/2006/relationships/image" Target="../media/image9.png"/><Relationship Id="rId2" Type="http://schemas.openxmlformats.org/officeDocument/2006/relationships/tags" Target="../tags/tag3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4.png"/><Relationship Id="rId29" Type="http://schemas.openxmlformats.org/officeDocument/2006/relationships/image" Target="../media/image13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8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11.xml"/><Relationship Id="rId19" Type="http://schemas.openxmlformats.org/officeDocument/2006/relationships/image" Target="../media/image3.png"/><Relationship Id="rId31" Type="http://schemas.openxmlformats.org/officeDocument/2006/relationships/image" Target="../media/image15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Relationship Id="rId30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7.png"/><Relationship Id="rId3" Type="http://schemas.openxmlformats.org/officeDocument/2006/relationships/tags" Target="../tags/tag19.xml"/><Relationship Id="rId21" Type="http://schemas.openxmlformats.org/officeDocument/2006/relationships/image" Target="../media/image20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image" Target="../media/image5.png"/><Relationship Id="rId25" Type="http://schemas.openxmlformats.org/officeDocument/2006/relationships/image" Target="../media/image23.png"/><Relationship Id="rId2" Type="http://schemas.openxmlformats.org/officeDocument/2006/relationships/tags" Target="../tags/tag18.xml"/><Relationship Id="rId16" Type="http://schemas.openxmlformats.org/officeDocument/2006/relationships/image" Target="../media/image4.png"/><Relationship Id="rId20" Type="http://schemas.openxmlformats.org/officeDocument/2006/relationships/image" Target="../media/image19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7.png"/><Relationship Id="rId5" Type="http://schemas.openxmlformats.org/officeDocument/2006/relationships/tags" Target="../tags/tag21.xml"/><Relationship Id="rId15" Type="http://schemas.openxmlformats.org/officeDocument/2006/relationships/image" Target="../media/image2.png"/><Relationship Id="rId23" Type="http://schemas.openxmlformats.org/officeDocument/2006/relationships/image" Target="../media/image22.png"/><Relationship Id="rId10" Type="http://schemas.openxmlformats.org/officeDocument/2006/relationships/tags" Target="../tags/tag26.xml"/><Relationship Id="rId19" Type="http://schemas.openxmlformats.org/officeDocument/2006/relationships/image" Target="../media/image18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image" Target="../media/image16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F1236A-ABB4-4286-99FD-965435A591F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Cayley’s Theorem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7A0338-3B75-45DC-AD17-A96934E31552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075" name="Picture 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82975"/>
            <a:ext cx="13795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387" y="152400"/>
            <a:ext cx="4706974" cy="1380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7" name="Picture 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43498"/>
            <a:ext cx="66516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5" y="3556000"/>
            <a:ext cx="3016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20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88" y="3946525"/>
            <a:ext cx="30321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08425"/>
            <a:ext cx="1511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21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4497388"/>
            <a:ext cx="284162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1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65625"/>
            <a:ext cx="1812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22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5" y="4881563"/>
            <a:ext cx="3206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2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822825"/>
            <a:ext cx="1812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13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12925"/>
            <a:ext cx="275907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23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5429250"/>
            <a:ext cx="28416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15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56225"/>
            <a:ext cx="14732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16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01950"/>
            <a:ext cx="6500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67945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7A0338-3B75-45DC-AD17-A96934E31552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4497608"/>
            <a:ext cx="2003547" cy="3594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387" y="152400"/>
            <a:ext cx="4706974" cy="1380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8" name="Picture 1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5" y="4570633"/>
            <a:ext cx="3016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88" y="5099966"/>
            <a:ext cx="30321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5024310"/>
            <a:ext cx="3079657" cy="3593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2375141"/>
            <a:ext cx="8768207" cy="3775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679450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2908393"/>
            <a:ext cx="8787719" cy="4342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44536" y="3550763"/>
            <a:ext cx="3571783" cy="3594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5585589"/>
            <a:ext cx="5082415" cy="4342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21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5746101"/>
            <a:ext cx="284162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828800"/>
            <a:ext cx="6500202" cy="3208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22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ind} $B^t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78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d:=\det 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992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e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83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ind} $dI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8"/>
  <p:tag name="PICTUREFILESIZE" val="606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I$ be the $3\times3$ identity matrix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4"/>
  <p:tag name="PICTUREFILESIZE" val="2437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6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ind} $p,q,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6"/>
  <p:tag name="PICTUREFILESIZE" val="850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A:=\left[\matrix{1&amp;2&amp;-2\cr2&amp;2&amp;-4\cr3&amp;-2&amp;0}\right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9"/>
  <p:tag name="PICTUREFILESIZE" val="3000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ind} $B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572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ind} $A^2$ and $A^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3"/>
  <p:tag name="PICTUREFILESIZE" val="127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f(\lambda)$ be the characteristic polynomial of $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3515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6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3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Then}&#10;$f(\lambda)=\det(A-\lambda I)=-\lambda^3+p\lambda^2+q\lambda+r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04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or some} $p,q,r\in{\mathbb Z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9"/>
  <p:tag name="PICTUREFILESIZE" val="1445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ind} $-A^3+pA^2+qA+rI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1788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I$ be the $3\times3$ identity matrix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4"/>
  <p:tag name="PICTUREFILESIZE" val="243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A:=\left[\matrix{1&amp;2&amp;-2\cr2&amp;2&amp;-4\cr3&amp;-2&amp;0}\right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9"/>
  <p:tag name="PICTUREFILESIZE" val="300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B$ be the cofactor matrix of $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2"/>
  <p:tag name="PICTUREFILESIZE" val="2432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ind} $B^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0"/>
  <p:tag name="PICTUREFILESIZE" val="64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ind} $AB^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771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3249</TotalTime>
  <Words>7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365</cp:revision>
  <dcterms:created xsi:type="dcterms:W3CDTF">2007-11-29T22:28:17Z</dcterms:created>
  <dcterms:modified xsi:type="dcterms:W3CDTF">2011-10-13T17:17:42Z</dcterms:modified>
</cp:coreProperties>
</file>