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51" autoAdjust="0"/>
    <p:restoredTop sz="95387" autoAdjust="0"/>
  </p:normalViewPr>
  <p:slideViewPr>
    <p:cSldViewPr>
      <p:cViewPr varScale="1">
        <p:scale>
          <a:sx n="76" d="100"/>
          <a:sy n="76" d="100"/>
        </p:scale>
        <p:origin x="-10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4C2E862F-3B0C-463B-A28F-C799EDFBA8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4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8A8B-5D81-44F7-B067-37498B1BC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7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92B5-D8A4-4B2D-87B1-C7783CAF2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D258D-C32E-43E4-99E8-566CEA632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9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6FD52-1E42-4D8F-992D-E2F9F4BB8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14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0E615-CEA8-4A96-9399-25A2E37A6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659E7-28C5-493B-8E2B-81EA61A09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2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4B9C-E5A2-4E22-AC00-9010CDB80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5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0CEB-DF62-47EC-9823-173485155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01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395E7-3570-4B84-83D4-73DB463A9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A16D7-B058-4A72-AD98-585DDBED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53780-05FC-4195-BA6A-F47C207B3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4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A57DE60-CCE1-40FD-B269-FB5BB0387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image" Target="../media/image13.png"/><Relationship Id="rId26" Type="http://schemas.openxmlformats.org/officeDocument/2006/relationships/image" Target="../media/image21.png"/><Relationship Id="rId3" Type="http://schemas.openxmlformats.org/officeDocument/2006/relationships/tags" Target="../tags/tag18.xml"/><Relationship Id="rId21" Type="http://schemas.openxmlformats.org/officeDocument/2006/relationships/image" Target="../media/image16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15.png"/><Relationship Id="rId29" Type="http://schemas.openxmlformats.org/officeDocument/2006/relationships/image" Target="../media/image24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19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18.png"/><Relationship Id="rId28" Type="http://schemas.openxmlformats.org/officeDocument/2006/relationships/image" Target="../media/image23.png"/><Relationship Id="rId10" Type="http://schemas.openxmlformats.org/officeDocument/2006/relationships/tags" Target="../tags/tag25.xml"/><Relationship Id="rId19" Type="http://schemas.openxmlformats.org/officeDocument/2006/relationships/image" Target="../media/image14.png"/><Relationship Id="rId31" Type="http://schemas.openxmlformats.org/officeDocument/2006/relationships/image" Target="../media/image8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image" Target="../media/image4.png"/><Relationship Id="rId3" Type="http://schemas.openxmlformats.org/officeDocument/2006/relationships/tags" Target="../tags/tag3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35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5.png"/><Relationship Id="rId33" Type="http://schemas.openxmlformats.org/officeDocument/2006/relationships/image" Target="../media/image34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image" Target="../media/image30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7.png"/><Relationship Id="rId32" Type="http://schemas.openxmlformats.org/officeDocument/2006/relationships/image" Target="../media/image33.png"/><Relationship Id="rId37" Type="http://schemas.openxmlformats.org/officeDocument/2006/relationships/image" Target="../media/image8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36" Type="http://schemas.openxmlformats.org/officeDocument/2006/relationships/image" Target="../media/image7.png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25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tags" Target="../tags/tag6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1.png"/><Relationship Id="rId3" Type="http://schemas.openxmlformats.org/officeDocument/2006/relationships/tags" Target="../tags/tag54.xml"/><Relationship Id="rId21" Type="http://schemas.openxmlformats.org/officeDocument/2006/relationships/image" Target="../media/image18.png"/><Relationship Id="rId7" Type="http://schemas.openxmlformats.org/officeDocument/2006/relationships/tags" Target="../tags/tag58.xml"/><Relationship Id="rId12" Type="http://schemas.openxmlformats.org/officeDocument/2006/relationships/tags" Target="../tags/tag63.xml"/><Relationship Id="rId17" Type="http://schemas.openxmlformats.org/officeDocument/2006/relationships/tags" Target="../tags/tag68.xml"/><Relationship Id="rId25" Type="http://schemas.openxmlformats.org/officeDocument/2006/relationships/image" Target="../media/image40.png"/><Relationship Id="rId33" Type="http://schemas.openxmlformats.org/officeDocument/2006/relationships/image" Target="../media/image8.png"/><Relationship Id="rId2" Type="http://schemas.openxmlformats.org/officeDocument/2006/relationships/tags" Target="../tags/tag53.xml"/><Relationship Id="rId16" Type="http://schemas.openxmlformats.org/officeDocument/2006/relationships/tags" Target="../tags/tag67.xml"/><Relationship Id="rId20" Type="http://schemas.openxmlformats.org/officeDocument/2006/relationships/image" Target="../media/image16.png"/><Relationship Id="rId29" Type="http://schemas.openxmlformats.org/officeDocument/2006/relationships/image" Target="../media/image44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24" Type="http://schemas.openxmlformats.org/officeDocument/2006/relationships/image" Target="../media/image39.png"/><Relationship Id="rId32" Type="http://schemas.openxmlformats.org/officeDocument/2006/relationships/image" Target="../media/image17.png"/><Relationship Id="rId5" Type="http://schemas.openxmlformats.org/officeDocument/2006/relationships/tags" Target="../tags/tag56.xml"/><Relationship Id="rId15" Type="http://schemas.openxmlformats.org/officeDocument/2006/relationships/tags" Target="../tags/tag66.xml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tags" Target="../tags/tag61.xml"/><Relationship Id="rId19" Type="http://schemas.openxmlformats.org/officeDocument/2006/relationships/image" Target="../media/image13.png"/><Relationship Id="rId31" Type="http://schemas.openxmlformats.org/officeDocument/2006/relationships/image" Target="../media/image45.png"/><Relationship Id="rId4" Type="http://schemas.openxmlformats.org/officeDocument/2006/relationships/tags" Target="../tags/tag55.xml"/><Relationship Id="rId9" Type="http://schemas.openxmlformats.org/officeDocument/2006/relationships/tags" Target="../tags/tag60.xml"/><Relationship Id="rId14" Type="http://schemas.openxmlformats.org/officeDocument/2006/relationships/tags" Target="../tags/tag65.xml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13" Type="http://schemas.openxmlformats.org/officeDocument/2006/relationships/tags" Target="../tags/tag81.xml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tags" Target="../tags/tag71.xml"/><Relationship Id="rId21" Type="http://schemas.openxmlformats.org/officeDocument/2006/relationships/image" Target="../media/image51.png"/><Relationship Id="rId7" Type="http://schemas.openxmlformats.org/officeDocument/2006/relationships/tags" Target="../tags/tag75.xml"/><Relationship Id="rId12" Type="http://schemas.openxmlformats.org/officeDocument/2006/relationships/tags" Target="../tags/tag80.xml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tags" Target="../tags/tag70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1" Type="http://schemas.openxmlformats.org/officeDocument/2006/relationships/tags" Target="../tags/tag79.xml"/><Relationship Id="rId24" Type="http://schemas.openxmlformats.org/officeDocument/2006/relationships/image" Target="../media/image54.png"/><Relationship Id="rId5" Type="http://schemas.openxmlformats.org/officeDocument/2006/relationships/tags" Target="../tags/tag7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tags" Target="../tags/tag78.xml"/><Relationship Id="rId19" Type="http://schemas.openxmlformats.org/officeDocument/2006/relationships/image" Target="../media/image49.png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image" Target="../media/image52.png"/><Relationship Id="rId27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image" Target="../media/image63.png"/><Relationship Id="rId39" Type="http://schemas.openxmlformats.org/officeDocument/2006/relationships/image" Target="../media/image22.png"/><Relationship Id="rId3" Type="http://schemas.openxmlformats.org/officeDocument/2006/relationships/tags" Target="../tags/tag85.xml"/><Relationship Id="rId21" Type="http://schemas.openxmlformats.org/officeDocument/2006/relationships/tags" Target="../tags/tag103.xml"/><Relationship Id="rId34" Type="http://schemas.openxmlformats.org/officeDocument/2006/relationships/image" Target="../media/image68.png"/><Relationship Id="rId42" Type="http://schemas.openxmlformats.org/officeDocument/2006/relationships/image" Target="../media/image73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image" Target="../media/image62.png"/><Relationship Id="rId33" Type="http://schemas.openxmlformats.org/officeDocument/2006/relationships/image" Target="../media/image11.png"/><Relationship Id="rId38" Type="http://schemas.openxmlformats.org/officeDocument/2006/relationships/image" Target="../media/image71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tags" Target="../tags/tag102.xml"/><Relationship Id="rId29" Type="http://schemas.openxmlformats.org/officeDocument/2006/relationships/image" Target="../media/image65.png"/><Relationship Id="rId41" Type="http://schemas.openxmlformats.org/officeDocument/2006/relationships/image" Target="../media/image72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61.png"/><Relationship Id="rId32" Type="http://schemas.openxmlformats.org/officeDocument/2006/relationships/image" Target="../media/image67.png"/><Relationship Id="rId37" Type="http://schemas.openxmlformats.org/officeDocument/2006/relationships/image" Target="../media/image70.png"/><Relationship Id="rId40" Type="http://schemas.openxmlformats.org/officeDocument/2006/relationships/image" Target="../media/image21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60.png"/><Relationship Id="rId28" Type="http://schemas.openxmlformats.org/officeDocument/2006/relationships/image" Target="../media/image64.png"/><Relationship Id="rId36" Type="http://schemas.openxmlformats.org/officeDocument/2006/relationships/image" Target="../media/image12.png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image" Target="../media/image10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9.png"/><Relationship Id="rId30" Type="http://schemas.openxmlformats.org/officeDocument/2006/relationships/image" Target="../media/image66.png"/><Relationship Id="rId35" Type="http://schemas.openxmlformats.org/officeDocument/2006/relationships/image" Target="../media/image69.png"/><Relationship Id="rId43" Type="http://schemas.openxmlformats.org/officeDocument/2006/relationships/image" Target="../media/image7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image" Target="../media/image78.png"/><Relationship Id="rId39" Type="http://schemas.openxmlformats.org/officeDocument/2006/relationships/image" Target="../media/image12.png"/><Relationship Id="rId3" Type="http://schemas.openxmlformats.org/officeDocument/2006/relationships/tags" Target="../tags/tag106.xml"/><Relationship Id="rId21" Type="http://schemas.openxmlformats.org/officeDocument/2006/relationships/tags" Target="../tags/tag124.xml"/><Relationship Id="rId34" Type="http://schemas.openxmlformats.org/officeDocument/2006/relationships/image" Target="../media/image86.png"/><Relationship Id="rId42" Type="http://schemas.openxmlformats.org/officeDocument/2006/relationships/image" Target="../media/image89.png"/><Relationship Id="rId7" Type="http://schemas.openxmlformats.org/officeDocument/2006/relationships/tags" Target="../tags/tag110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image" Target="../media/image77.png"/><Relationship Id="rId33" Type="http://schemas.openxmlformats.org/officeDocument/2006/relationships/image" Target="../media/image85.png"/><Relationship Id="rId38" Type="http://schemas.openxmlformats.org/officeDocument/2006/relationships/image" Target="../media/image11.png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image" Target="../media/image81.png"/><Relationship Id="rId41" Type="http://schemas.openxmlformats.org/officeDocument/2006/relationships/image" Target="../media/image9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image" Target="../media/image76.png"/><Relationship Id="rId32" Type="http://schemas.openxmlformats.org/officeDocument/2006/relationships/image" Target="../media/image84.png"/><Relationship Id="rId37" Type="http://schemas.openxmlformats.org/officeDocument/2006/relationships/image" Target="../media/image10.png"/><Relationship Id="rId40" Type="http://schemas.openxmlformats.org/officeDocument/2006/relationships/image" Target="../media/image21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image" Target="../media/image75.png"/><Relationship Id="rId28" Type="http://schemas.openxmlformats.org/officeDocument/2006/relationships/image" Target="../media/image80.png"/><Relationship Id="rId36" Type="http://schemas.openxmlformats.org/officeDocument/2006/relationships/image" Target="../media/image88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image" Target="../media/image83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79.png"/><Relationship Id="rId30" Type="http://schemas.openxmlformats.org/officeDocument/2006/relationships/image" Target="../media/image82.png"/><Relationship Id="rId35" Type="http://schemas.openxmlformats.org/officeDocument/2006/relationships/image" Target="../media/image87.png"/><Relationship Id="rId4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AFE829-3988-4922-BAED-41E379FB3786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/>
              <a:t>Financial Mathematics</a:t>
            </a:r>
          </a:p>
          <a:p>
            <a:pPr algn="ctr" eaLnBrk="1" hangingPunct="1"/>
            <a:r>
              <a:rPr lang="en-US" sz="2400"/>
              <a:t>Linear approximation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1F97DA-EA02-4ABF-9C2E-6B6413285A4B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pic>
        <p:nvPicPr>
          <p:cNvPr id="3075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914400"/>
            <a:ext cx="3822700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6" name="Picture 4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665538"/>
            <a:ext cx="3821113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4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211388"/>
            <a:ext cx="4003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961" y="2717800"/>
            <a:ext cx="1159077" cy="331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2141" y="3014663"/>
            <a:ext cx="1250794" cy="331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0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5018088"/>
            <a:ext cx="4005263" cy="97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961" y="5524500"/>
            <a:ext cx="1159077" cy="33116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2141" y="5821363"/>
            <a:ext cx="1250794" cy="331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4" name="Rectangle 3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Rectangle 3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48" y="142444"/>
            <a:ext cx="5818210" cy="42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87" name="Picture 5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1239838"/>
            <a:ext cx="30321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8" name="Picture 5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459038"/>
            <a:ext cx="3032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9" name="Picture 5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3983038"/>
            <a:ext cx="284162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90" name="Picture 5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278438"/>
            <a:ext cx="3222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390628-49F9-4AB7-8627-8CD57325A58C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pic>
        <p:nvPicPr>
          <p:cNvPr id="4099" name="Picture 3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1371600"/>
            <a:ext cx="3560762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922338"/>
            <a:ext cx="46990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41538"/>
            <a:ext cx="4605338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3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667000"/>
            <a:ext cx="3430587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4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5786438"/>
            <a:ext cx="33543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4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3173413"/>
            <a:ext cx="59102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4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4884738"/>
            <a:ext cx="59102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2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894138"/>
            <a:ext cx="31511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7" name="Picture 2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418138"/>
            <a:ext cx="60960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8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4405313"/>
            <a:ext cx="3430587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9" name="Rectangle 1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Rectangle 19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1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990600"/>
            <a:ext cx="2841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2" name="Picture 3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2154238"/>
            <a:ext cx="2270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3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962400"/>
            <a:ext cx="3222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4" name="Picture 4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5410200"/>
            <a:ext cx="30321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48" y="142444"/>
            <a:ext cx="5818210" cy="42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2F836E-9648-4A41-AEF2-64F9F4DE6E7C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pic>
        <p:nvPicPr>
          <p:cNvPr id="5123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606425"/>
            <a:ext cx="37417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4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520825"/>
            <a:ext cx="39274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5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578100"/>
            <a:ext cx="4014788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12050" y="2255838"/>
            <a:ext cx="1164104" cy="308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3347" y="4071938"/>
            <a:ext cx="1078709" cy="308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8460" y="4348163"/>
            <a:ext cx="1164104" cy="3082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332" y="6173788"/>
            <a:ext cx="1075137" cy="3071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74480" y="6450013"/>
            <a:ext cx="1160566" cy="3072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30" name="Picture 4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78225"/>
            <a:ext cx="419893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4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638675"/>
            <a:ext cx="37242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4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703888"/>
            <a:ext cx="3913188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5" name="Rectangle 2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6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37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911225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8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1846263"/>
            <a:ext cx="2460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9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263" y="2913063"/>
            <a:ext cx="284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0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63" y="3903663"/>
            <a:ext cx="1698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1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4908550"/>
            <a:ext cx="43497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42" name="Picture 4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6061075"/>
            <a:ext cx="3032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86834" y="2014538"/>
            <a:ext cx="1078709" cy="308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48" y="142444"/>
            <a:ext cx="5818210" cy="42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167A37-556B-433D-BE68-1CF4C46FD75E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pic>
        <p:nvPicPr>
          <p:cNvPr id="6147" name="Picture 5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241425"/>
            <a:ext cx="356076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8" name="Picture 5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411413"/>
            <a:ext cx="34290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944813"/>
            <a:ext cx="59102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4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656138"/>
            <a:ext cx="59102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1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733800"/>
            <a:ext cx="315118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2" name="Picture 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5943600"/>
            <a:ext cx="6208713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762000"/>
            <a:ext cx="56673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573713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5" name="Picture 5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198938"/>
            <a:ext cx="3429000" cy="37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6" name="Rectangle 21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838200"/>
            <a:ext cx="32226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9" name="Picture 3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2052638"/>
            <a:ext cx="3032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0" name="Picture 3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802063"/>
            <a:ext cx="3222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1" name="Picture 3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5969000"/>
            <a:ext cx="227012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" y="2286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63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5181600"/>
            <a:ext cx="5370513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64" name="Picture 5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6324600"/>
            <a:ext cx="33543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48" y="142444"/>
            <a:ext cx="5818210" cy="4285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F60C7E-4A07-4730-A1CD-F3F5C4191095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pic>
        <p:nvPicPr>
          <p:cNvPr id="717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992188"/>
            <a:ext cx="6151562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460500"/>
            <a:ext cx="82661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52625"/>
            <a:ext cx="18875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51175"/>
            <a:ext cx="38369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41775"/>
            <a:ext cx="4679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56991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327775"/>
            <a:ext cx="3590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5791200"/>
            <a:ext cx="7899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2658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0" name="Rectangle 1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1000125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90488"/>
            <a:ext cx="58356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088" y="492125"/>
            <a:ext cx="8688763" cy="3356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762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348630"/>
            <a:ext cx="8792779" cy="4528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6C4336-9CB5-432C-8AE7-3BC51B02721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pic>
        <p:nvPicPr>
          <p:cNvPr id="8195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7208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8050"/>
            <a:ext cx="23780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209800"/>
            <a:ext cx="5095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4510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649663"/>
            <a:ext cx="3016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4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5175"/>
            <a:ext cx="85486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219200"/>
            <a:ext cx="7472997" cy="4336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057650"/>
            <a:ext cx="471805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3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13543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14725"/>
            <a:ext cx="48688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5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706938"/>
            <a:ext cx="2841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6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95813"/>
            <a:ext cx="53403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8257" y="3057525"/>
            <a:ext cx="6057912" cy="3770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8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5189538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29213"/>
            <a:ext cx="48117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0" name="Picture 1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00713"/>
            <a:ext cx="4397375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1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6359525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2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5773738"/>
            <a:ext cx="284163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3" name="Picture 21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24600"/>
            <a:ext cx="58308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7677" y="101252"/>
            <a:ext cx="5584723" cy="6034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215" name="Rectangle 2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Rectangle 26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8" y="304800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E57E2E-83D5-4F98-9BE7-529B06D8A1FF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pic>
        <p:nvPicPr>
          <p:cNvPr id="9219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760413"/>
            <a:ext cx="53403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403475"/>
            <a:ext cx="7680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03375"/>
            <a:ext cx="3830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0"/>
            <a:ext cx="1377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276600"/>
            <a:ext cx="2378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206875"/>
            <a:ext cx="50958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550" y="101252"/>
            <a:ext cx="5738208" cy="43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4664075"/>
            <a:ext cx="49641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3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099050"/>
            <a:ext cx="2717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3749675"/>
            <a:ext cx="4926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5965825"/>
            <a:ext cx="583088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0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819400"/>
            <a:ext cx="64912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1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6348413"/>
            <a:ext cx="4510088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32" name="Rectangle 2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3" name="Rectangle 24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398" y="189978"/>
            <a:ext cx="1419228" cy="2838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35" name="Picture 3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7238"/>
            <a:ext cx="3032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6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3810000"/>
            <a:ext cx="284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7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4211638"/>
            <a:ext cx="3222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8" name="Picture 3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724400"/>
            <a:ext cx="2841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39" name="Picture 3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30321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0" name="Picture 4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900" y="5508625"/>
            <a:ext cx="57181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41" name="Picture 4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43600"/>
            <a:ext cx="2270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1558&quot;&gt;&lt;property id=&quot;20148&quot; value=&quot;5&quot;/&gt;&lt;property id=&quot;20300&quot; value=&quot;Slide 2&quot;/&gt;&lt;property id=&quot;20307&quot; value=&quot;257&quot;/&gt;&lt;/object&gt;&lt;object type=&quot;3&quot; unique_id=&quot;11705&quot;&gt;&lt;property id=&quot;20148&quot; value=&quot;5&quot;/&gt;&lt;property id=&quot;20300&quot; value=&quot;Slide 3&quot;/&gt;&lt;property id=&quot;20307&quot; value=&quot;2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3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&#10;$Q_{f''(0,0)}(x,y)$ is neg.~def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8256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:=\sqrt{7^2-x^2-2y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56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=\sqrt{1-(Q(x,y))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434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(0,0)$ is a critical point for $f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155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M:=(Hf)(0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04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in{\mathbb R}^{2\times2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707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59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eigenvalues of $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0"/>
  <p:tag name="PICTUREFILESIZE" val="2103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=e^{2x-y}(\sin(x+y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42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(x,y)=3x^2-4xy+3y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18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For each} eigenvalue of $M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3"/>
  <p:tag name="PICTUREFILESIZE" val="2043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basis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036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char.~poly.~of $M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1965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$2\times2$ rotation matrix $R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11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i.e.},&#10;{\color[rgb]{1,0,1}show} that $(\nabla f)(0,0)=(0,0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629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R^{-1}MR$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9688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14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orresponding eigenspa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297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5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the gradi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2"/>
  <p:tag name="PICTUREFILESIZE" val="2084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gradie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7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\partial}{\partial x}&#10;[f(x,y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30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+\frac{\pi}{4},y+\frac{\pi}{4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9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x,y)=(\pi/4,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7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x,y)=(\pi/4,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7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$1$-j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7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1st order Macl.~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44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e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g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27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6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frac{\partial}{\partial y}&#10;[f(x,y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470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=e^{2x-y}(\sin(x+y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4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frac{\partial^2}{\partial x^2}&#10;[f(x,y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2659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eft[\frac{\partial^2}{\partial x^2}&#10;[f(x,y)]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3078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frac{\partial^2}{\partial x\,\partial y}&#10;[f(x,y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841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y:\to\pi/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62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x:\to\pi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1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y:\to\pi/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6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x:\to\pi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15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y:\to\pi/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6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eft[\frac{\partial}{\partial x}&#10;[f(x,y)]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74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eft[\frac{\partial^2}{\partial x\,\partial y}&#10;[f(x,y)]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330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frac{\partial^2}{\partial y^2}&#10;[f(x,y)]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690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eft[\frac{\partial^2}{\partial y^2}&#10;[f(x,y)]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309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i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4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j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5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k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94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l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1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m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18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55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x:\to\pi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15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x:\to\pi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15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=e^{2x-y}(\sin(x+y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4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1505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3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x,y)=(\pi/4,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77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the point $(x,y)=(\pi/4,\pi/4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377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$2$-je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291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2nd order Macl.~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96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the $2\times 2$ Hessia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283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$2\times2$ Hessian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9"/>
  <p:tag name="PICTUREFILESIZE" val="210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y:\to\pi/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62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,y)$ w.r.t.~$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48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o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198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p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q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r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3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2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({\color[rgb]{1,0,1}Use} lexicographic ordering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430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f(x+\frac{\pi}{4},y+\frac{\pi}{4}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493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,y)=e^{2x-y}(\sin(x+y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4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second-order Maclauri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4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&#10;\left[\frac{\partial}{\partial y}&#10;[f(x,y)]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2854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pproximation, $q(x,y)$, (w.r.t.~$(x,y)$) to th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38"/>
  <p:tag name="PICTUREFILESIZE" val="3367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2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Unassigned 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619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e if you can show that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8"/>
  <p:tag name="PICTUREFILESIZE" val="1864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\lim_{(x,y)\to(0,0)}\frac{g(x,y)-q(x,y)}&#10;{x^2+y^2}=0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2"/>
  <p:tag name="PICTUREFILESIZE" val="3458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ear $(x,y)=(0,0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39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it i.e.}, that $g(x,y)=(q(x,y))+(o(x^2+y^2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8"/>
  <p:tag name="PICTUREFILESIZE" val="319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ith $q(x,y)$ and $g(x,y)$ as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76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877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How many} terms appear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229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x:\to\pi/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15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6th order Macl.~approx.~of a fn of&#10;9 variables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66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037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599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,y):=[\tan(e^{2x+y})]+[2xy^2]-[4\cos x]+8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788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ower half would be the graph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946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-f(x,y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29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north pole appears 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0"/>
  <p:tag name="PICTUREFILESIZE" val="19148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graph of $z=f(x,y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9"/>
  <p:tag name="PICTUREFILESIZE" val="1808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(}{\color[rgb]{0,.8,0}Note}:&#10;The graph of $z=f(x,y)$ is the upp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3"/>
  <p:tag name="PICTUREFILESIZE" val="3474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half of the ellipsoid $x^2+2y^2+z^2=7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17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}_{y:\to\pi/4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562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'(0,0)\in{\mathbb R}^{1\times 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197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(\nabla f)(0,0)\in{\mathbb R}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2316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(Hf)(0,0)\in{\mathbb R}^{2\times 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50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ver $(x,y)=(0,0)$, at $(0,0,7)$.{\color[rgb]{1,.38,0}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42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f''(0,0)\in{\mathbb R}^{2\times 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241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Q_{f''(0,0)}(x,y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216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f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3124</TotalTime>
  <Words>12</Words>
  <Application>Microsoft Office PowerPoint</Application>
  <PresentationFormat>On-screen Show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368</cp:revision>
  <dcterms:created xsi:type="dcterms:W3CDTF">2007-11-29T22:28:17Z</dcterms:created>
  <dcterms:modified xsi:type="dcterms:W3CDTF">2012-01-19T15:23:22Z</dcterms:modified>
</cp:coreProperties>
</file>