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0718833-EE36-408C-BBEB-E8E6B83D8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69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64218-70C5-4959-9980-79879DEF6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C8D95-11AB-4D92-BE2C-313EC05F1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4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F6DE-F4EF-48D2-9D61-808E5FD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5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54841-4CDC-4468-B797-34CC23F17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FFEA-B05D-4412-A4E3-635E532AE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7728-3484-4915-87FF-A7A7967EC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2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B840-5EFE-4A2C-93B2-2CE78E41F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1681-47B9-433D-9FE3-BF6C6818C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1326-F9CA-43AA-9E37-932F6BD1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3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5225E-C8C7-4C22-914F-0D41DBA35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8A12-40C0-4EA0-BDFE-CE515054A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0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5DF673-7DF5-4603-80E8-B963ACDE3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5.png"/><Relationship Id="rId39" Type="http://schemas.openxmlformats.org/officeDocument/2006/relationships/image" Target="../media/image18.png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13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38" Type="http://schemas.openxmlformats.org/officeDocument/2006/relationships/image" Target="../media/image17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8.png"/><Relationship Id="rId41" Type="http://schemas.openxmlformats.org/officeDocument/2006/relationships/image" Target="../media/image2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6.png"/><Relationship Id="rId40" Type="http://schemas.openxmlformats.org/officeDocument/2006/relationships/image" Target="../media/image19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10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1.png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image" Target="../media/image26.png"/><Relationship Id="rId3" Type="http://schemas.openxmlformats.org/officeDocument/2006/relationships/tags" Target="../tags/tag24.xml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9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image" Target="../media/image31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DF7DA3-A7D4-44BB-A086-79722E1E434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The multivariable chain rule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BC08D-59F2-4F04-91A6-D09AD104D99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7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9375"/>
            <a:ext cx="56769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15557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592" y="533400"/>
            <a:ext cx="3897329" cy="3780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4571" y="1066800"/>
            <a:ext cx="1325652" cy="3600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7023" y="1603375"/>
            <a:ext cx="1305328" cy="3779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2" name="Picture 3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55800"/>
            <a:ext cx="56388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7903" y="2529605"/>
            <a:ext cx="4446820" cy="3780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2700" y="2994025"/>
            <a:ext cx="2137988" cy="3599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71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3908425"/>
            <a:ext cx="10604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6722" y="3429000"/>
            <a:ext cx="1610553" cy="4353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7" name="Picture 48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02150"/>
            <a:ext cx="47307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46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4632325"/>
            <a:ext cx="30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50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033963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52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59350"/>
            <a:ext cx="52990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1" name="Picture 55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5567363"/>
            <a:ext cx="2841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2" name="Picture 56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16550"/>
            <a:ext cx="7172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3" name="Picture 58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9950"/>
            <a:ext cx="40116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4" name="Picture 60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48363"/>
            <a:ext cx="32226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5" name="Picture 62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6553200"/>
            <a:ext cx="2841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6" name="Picture 65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384925"/>
            <a:ext cx="56769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B49F-856F-499E-B596-FBB716D6F1B4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36513"/>
            <a:ext cx="61944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762500"/>
            <a:ext cx="6107113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9" y="109538"/>
            <a:ext cx="1167020" cy="2334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5409" y="5089525"/>
            <a:ext cx="2254882" cy="3106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5" name="Picture 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225"/>
            <a:ext cx="43370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24138"/>
            <a:ext cx="455136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3016250"/>
            <a:ext cx="57721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8" name="Picture 11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00138"/>
            <a:ext cx="49228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9" name="Picture 1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1519238"/>
            <a:ext cx="61452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0" name="Picture 1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54200"/>
            <a:ext cx="44577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14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268538"/>
            <a:ext cx="5634038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2" name="Picture 15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86175"/>
            <a:ext cx="676751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3" name="Picture 16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4064000"/>
            <a:ext cx="54038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4" name="Picture 17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5830888"/>
            <a:ext cx="23812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5" name="Picture 1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5462588"/>
            <a:ext cx="42846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6" name="Picture 1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5419725"/>
            <a:ext cx="18319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7" name="Picture 20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5843588"/>
            <a:ext cx="21748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8" name="Picture 21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3" y="5449888"/>
            <a:ext cx="21732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9" name="Picture 22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3" y="5843588"/>
            <a:ext cx="14319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yz\,\,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56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^3+y^2\,\,,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71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f'(1,1)\in{\mathbb R}^{3\times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217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g'(f(1,1))\in{\mathbb R}^{4\times3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2494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[g'(f(1,1))][f'(1,1)]\in{\mathbb R}^{4\times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9"/>
  <p:tag name="PICTUREFILESIZE" val="3406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(g\circ f)(s,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869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f:{\mathbb R}^2\to{\mathbb R}^3$ be defin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2245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(g\circ f)'(1,1)\in{\mathbb R}^{4\times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2610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:{\mathbb R}^2\to{\mathbb R}^4$,&#10;$g:{\mathbb R}^4\to{\mathbb R}^3$ be smoo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678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Write out} a detailed four-term formul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3"/>
  <p:tag name="PICTUREFILESIZE" val="2916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9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3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(\partial_2h_3)(r,s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5"/>
  <p:tag name="PICTUREFILESIZE" val="1349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and let}&#10;$h:=g\circ f:{\mathbb R}^2\to{\mathbb R}^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1972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h_1,h_2,h_3:{\mathbb R}^2\to{\mathbb R}$ b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2096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components of $h$,&#10;{\color[rgb]{0,.8,0}so} $h=(h_1,h_2,h_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257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_1,f_2,f_3,f_4:{\mathbb R}^2\to{\mathbb R}$ b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7"/>
  <p:tag name="PICTUREFILESIZE" val="2304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9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components of $f$,&#10;{\color[rgb]{0,.8,0}so} $f=(f_1,f_2,f_3,f_4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279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g_1,g_2,g_3:{\mathbb R}^4\to{\mathbb R}$ b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2101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components of $g$,&#10;{\color[rgb]{0,.8,0}so} $g=(g_1,g_2,g_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546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(r,s)\in{\mathbb R}^2$,&#10;{\color[rgb]{1,0,1}let} $(t,u,v,w):=f(r,s)\in{\mathbb R}^4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6"/>
  <p:tag name="PICTUREFILESIZE" val="3215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and let} $(x,y,z):=g(t,u,v,w)\in{\mathbb R}^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277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$(\partial_lf_k)(r,s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533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n terms of $(\partial_kg_j)(t,u,v,w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383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j\in\{1,2,3\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97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k\in\{1,2,3,4\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15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k\in\{1,2,3,4\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1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s,t)\quad=\quad(\,s-t\,\,,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023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l\in\{1,2\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77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s+t\,\,,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0"/>
  <p:tag name="PICTUREFILESIZE" val="53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s-3\,\,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485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g:{\mathbb R}^3\to{\mathbb R}^4$ be defin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8"/>
  <p:tag name="PICTUREFILESIZE" val="2269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(x,y,z)\quad=\quad(\,\,e^{x-y}\,\,,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382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-4y+z\,\,,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3"/>
  <p:tag name="PICTUREFILESIZE" val="729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361</cp:revision>
  <dcterms:created xsi:type="dcterms:W3CDTF">2007-11-29T22:28:17Z</dcterms:created>
  <dcterms:modified xsi:type="dcterms:W3CDTF">2011-10-17T17:29:32Z</dcterms:modified>
</cp:coreProperties>
</file>