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86CF934F-23EE-4560-81F3-AE9E2A525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71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1ADDB-E560-4296-8A53-6C75329F7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4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49687-6059-47A2-8C91-E29831E9B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32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324F9-4D3C-4B4F-8185-15851450A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5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C39B0-6DB9-4D2E-AF7D-A0E4C7B2E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5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1562B-B413-4745-80A5-C4BC53285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9A9AF-5454-4E39-A066-861B15392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5D370-2E37-4050-930B-149170AB7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8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6E709-6E3B-4991-973A-93973894E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9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CDD6B-DD1D-4250-96B0-DA1B31D8E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4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DF133-8459-469C-BD31-1B443F2D3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5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74A22-6B67-4BCC-9B11-74CB77B8B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0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6C9BA26-CBC7-460A-B733-7E91A0F01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5.png"/><Relationship Id="rId3" Type="http://schemas.openxmlformats.org/officeDocument/2006/relationships/tags" Target="../tags/tag4.xml"/><Relationship Id="rId21" Type="http://schemas.openxmlformats.org/officeDocument/2006/relationships/image" Target="../media/image8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image" Target="../media/image4.png"/><Relationship Id="rId25" Type="http://schemas.openxmlformats.org/officeDocument/2006/relationships/image" Target="../media/image12.png"/><Relationship Id="rId2" Type="http://schemas.openxmlformats.org/officeDocument/2006/relationships/tags" Target="../tags/tag3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11.png"/><Relationship Id="rId5" Type="http://schemas.openxmlformats.org/officeDocument/2006/relationships/tags" Target="../tags/tag6.xml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10" Type="http://schemas.openxmlformats.org/officeDocument/2006/relationships/tags" Target="../tags/tag11.xml"/><Relationship Id="rId19" Type="http://schemas.openxmlformats.org/officeDocument/2006/relationships/image" Target="../media/image6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tags" Target="../tags/tag16.xml"/><Relationship Id="rId21" Type="http://schemas.openxmlformats.org/officeDocument/2006/relationships/image" Target="../media/image19.png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tags" Target="../tags/tag15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image" Target="../media/image22.png"/><Relationship Id="rId5" Type="http://schemas.openxmlformats.org/officeDocument/2006/relationships/tags" Target="../tags/tag18.xml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tags" Target="../tags/tag23.xml"/><Relationship Id="rId19" Type="http://schemas.openxmlformats.org/officeDocument/2006/relationships/image" Target="../media/image17.png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tags" Target="../tags/tag28.xml"/><Relationship Id="rId16" Type="http://schemas.openxmlformats.org/officeDocument/2006/relationships/image" Target="../media/image31.png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image" Target="../media/image26.png"/><Relationship Id="rId5" Type="http://schemas.openxmlformats.org/officeDocument/2006/relationships/tags" Target="../tags/tag31.xml"/><Relationship Id="rId15" Type="http://schemas.openxmlformats.org/officeDocument/2006/relationships/image" Target="../media/image30.png"/><Relationship Id="rId10" Type="http://schemas.openxmlformats.org/officeDocument/2006/relationships/slideLayout" Target="../slideLayouts/slideLayout2.xml"/><Relationship Id="rId19" Type="http://schemas.openxmlformats.org/officeDocument/2006/relationships/image" Target="../media/image34.png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266039-1662-498E-AD82-B3B6775E1E1F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  <a:endParaRPr lang="en-US" sz="2400"/>
          </a:p>
          <a:p>
            <a:pPr algn="ctr" eaLnBrk="1" hangingPunct="1"/>
            <a:r>
              <a:rPr lang="en-US" sz="2400"/>
              <a:t>Problems in integration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34E525-3825-4596-8141-2091A513274C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3855" y="1342628"/>
            <a:ext cx="1417778" cy="2835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29926" y="4375226"/>
            <a:ext cx="7010488" cy="7744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3855" y="2346102"/>
            <a:ext cx="1417666" cy="2835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29926" y="1117600"/>
            <a:ext cx="4422793" cy="7745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29926" y="2133600"/>
            <a:ext cx="5009055" cy="7938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29926" y="3247927"/>
            <a:ext cx="6576734" cy="7744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3855" y="3482000"/>
            <a:ext cx="1418134" cy="28362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3855" y="4609044"/>
            <a:ext cx="1417666" cy="2835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29926" y="5407025"/>
            <a:ext cx="6613610" cy="7744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3855" y="5607398"/>
            <a:ext cx="1417666" cy="2835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29926" y="191022"/>
            <a:ext cx="6013128" cy="7543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3855" y="401638"/>
            <a:ext cx="1419231" cy="2838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406074-98F0-4ABA-9D3D-772D80EFB6BC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4" y="249144"/>
            <a:ext cx="1417317" cy="28346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6693" y="739775"/>
            <a:ext cx="3057716" cy="77348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228600"/>
            <a:ext cx="1698404" cy="3396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5274" y="739847"/>
            <a:ext cx="3999571" cy="77319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4" name="Picture 2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2268538"/>
            <a:ext cx="301625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4" y="2217866"/>
            <a:ext cx="1417785" cy="2835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6" name="Picture 5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3352800"/>
            <a:ext cx="30162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7" name="Picture 6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4572000"/>
            <a:ext cx="282575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8" name="Picture 7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5638800"/>
            <a:ext cx="3206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3749" y="2006252"/>
            <a:ext cx="6689791" cy="7722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3749" y="3086622"/>
            <a:ext cx="4825186" cy="8481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3749" y="4295775"/>
            <a:ext cx="6633921" cy="7722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3749" y="5435252"/>
            <a:ext cx="7255393" cy="7722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A3688E-A610-4E5E-AECC-1172A9984A9A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1040" y="1306513"/>
            <a:ext cx="302002" cy="2069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1040" y="2361637"/>
            <a:ext cx="302002" cy="2827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0467" y="3678566"/>
            <a:ext cx="282575" cy="206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2744" y="4800037"/>
            <a:ext cx="320298" cy="2829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545" y="609600"/>
            <a:ext cx="1417323" cy="2834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1731" y="990600"/>
            <a:ext cx="6785001" cy="8673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1543" y="2104462"/>
            <a:ext cx="6634945" cy="885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1919" y="3348714"/>
            <a:ext cx="7782430" cy="8672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1542" y="4542862"/>
            <a:ext cx="8105366" cy="8674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132" name="Rectangle 16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Rectangle 17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_{-\infty}^\infty(3e^{4x}-7)_+e^{-x^2/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3163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4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2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,(x^4+2x^2)e^{-x^2/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9"/>
  <p:tag name="PICTUREFILESIZE" val="2869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4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77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0044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68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\displaystyle{&#10;\int_{-\infty}^\infty\,&#10;x^6\,e^{-x^2/2}\,dx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2"/>
  <p:tag name="PICTUREFILESIZE" val="1669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0"/>
  <p:tag name="PICTUREFILESIZE" val="819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nd $\displaystyle{&#10;\int_{-\infty}^\infty\,&#10;x^7\,e^{-x^2/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2"/>
  <p:tag name="PICTUREFILESIZE" val="2047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0044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4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84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&#10;\int_{-\infty}^\infty\,(3x^3+2x^2)e^{-x^2/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5"/>
  <p:tag name="PICTUREFILESIZE" val="3300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&#10;\int_{-9}^2\,x^4e^{-x^2/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6"/>
  <p:tag name="PICTUREFILESIZE" val="2551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&#10;\int_{-\infty}^\infty\,(2x^7-4x^3)e^{-x^2/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2"/>
  <p:tag name="PICTUREFILESIZE" val="3210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&#10;\int_{-\infty}^\infty\,(7x^4+4x+6)e^{-x^2/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5"/>
  <p:tag name="PICTUREFILESIZE" val="3500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_{-\infty}^\infty(3e^{8x}-3e^8)_+e^{-x^2/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1"/>
  <p:tag name="PICTUREFILESIZE" val="3374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0044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9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\frac{1}{\sqrt{2\pi}}&#10;\int_{-\infty}^\infty\,e^{-3x+5}e^{-x^2/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0"/>
  <p:tag name="PICTUREFILESIZE" val="3394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\frac{1}{\sqrt{2\pi}}&#10;\int_{-2}^7\,e^{-3x+5}e^{-x^2/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2"/>
  <p:tag name="PICTUREFILESIZE" val="3286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\frac{1}{\sqrt{2\pi}}&#10;\int_{-\infty}^\infty\,(e^{-3x+5}-1)e^{-x^2/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3"/>
  <p:tag name="PICTUREFILESIZE" val="3792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&#10;$\displaystyle{\frac{1}{\sqrt{2\pi}}&#10;\int_{-\infty}^\infty\,(e^{-3x+5}-1)_+e^{-x^2/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0"/>
  <p:tag name="PICTUREFILESIZE" val="3900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4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7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_4^\infty\,e^{-x^2/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4"/>
  <p:tag name="PICTUREFILESIZE" val="2285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_9^\infty\,e^{8x}e^{-x^2/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5"/>
  <p:tag name="PICTUREFILESIZE" val="256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_4^\infty(3e^{8x}-3e^8)e^{-x^2/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8"/>
  <p:tag name="PICTUREFILESIZE" val="3189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4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66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4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6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3095</TotalTime>
  <Words>9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365</cp:revision>
  <dcterms:created xsi:type="dcterms:W3CDTF">2007-11-29T22:28:17Z</dcterms:created>
  <dcterms:modified xsi:type="dcterms:W3CDTF">2011-10-25T21:52:58Z</dcterms:modified>
</cp:coreProperties>
</file>