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61" r:id="rId4"/>
    <p:sldId id="258" r:id="rId5"/>
    <p:sldId id="259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0BE62D1-0AD1-41DD-BF78-85E30B2AC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50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5799C-FEE6-4C0E-8D1F-1E453E470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6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606B-28E2-4903-8AAF-7544283B0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388FE-6878-4828-AFB4-12C0B9EE0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0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5EAB8-3AA5-4FE8-B5BB-A3FF23194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7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5B267-68C5-40F8-ADA5-4D1AD86A4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4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BCB3C-A46C-443C-86B8-3E098031B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5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D8C6-BA91-40BC-A064-3BA089A71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9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B193A-0CC3-4804-9DC1-57915DCDC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5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88EA1-ECAD-4370-BA98-D01BF2C85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1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6307-557D-4C2C-9363-B99C8ABDD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7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0ED3D-804D-4489-93C6-6DE110454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BE65C6-7E7C-45B7-BE1D-D06341B23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tags" Target="../tags/tag4.xml"/><Relationship Id="rId21" Type="http://schemas.openxmlformats.org/officeDocument/2006/relationships/image" Target="../media/image9.png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5.png"/><Relationship Id="rId2" Type="http://schemas.openxmlformats.org/officeDocument/2006/relationships/tags" Target="../tags/tag3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tags" Target="../tags/tag11.xml"/><Relationship Id="rId19" Type="http://schemas.openxmlformats.org/officeDocument/2006/relationships/image" Target="../media/image7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0.pn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8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image" Target="../media/image13.png"/><Relationship Id="rId5" Type="http://schemas.openxmlformats.org/officeDocument/2006/relationships/tags" Target="../tags/tag17.xml"/><Relationship Id="rId15" Type="http://schemas.openxmlformats.org/officeDocument/2006/relationships/image" Target="../media/image14.png"/><Relationship Id="rId10" Type="http://schemas.openxmlformats.org/officeDocument/2006/relationships/image" Target="../media/image6.png"/><Relationship Id="rId4" Type="http://schemas.openxmlformats.org/officeDocument/2006/relationships/tags" Target="../tags/tag16.xml"/><Relationship Id="rId9" Type="http://schemas.openxmlformats.org/officeDocument/2006/relationships/image" Target="../media/image12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image" Target="../media/image19.png"/><Relationship Id="rId3" Type="http://schemas.openxmlformats.org/officeDocument/2006/relationships/tags" Target="../tags/tag22.xml"/><Relationship Id="rId21" Type="http://schemas.openxmlformats.org/officeDocument/2006/relationships/image" Target="../media/image4.png"/><Relationship Id="rId34" Type="http://schemas.openxmlformats.org/officeDocument/2006/relationships/image" Target="../media/image25.png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image" Target="../media/image18.png"/><Relationship Id="rId33" Type="http://schemas.openxmlformats.org/officeDocument/2006/relationships/image" Target="../media/image24.png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image" Target="../media/image15.png"/><Relationship Id="rId29" Type="http://schemas.openxmlformats.org/officeDocument/2006/relationships/image" Target="../media/image22.png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9.png"/><Relationship Id="rId32" Type="http://schemas.openxmlformats.org/officeDocument/2006/relationships/image" Target="../media/image11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image" Target="../media/image17.png"/><Relationship Id="rId28" Type="http://schemas.openxmlformats.org/officeDocument/2006/relationships/image" Target="../media/image21.png"/><Relationship Id="rId36" Type="http://schemas.openxmlformats.org/officeDocument/2006/relationships/image" Target="../media/image27.png"/><Relationship Id="rId10" Type="http://schemas.openxmlformats.org/officeDocument/2006/relationships/tags" Target="../tags/tag29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10.png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image" Target="../media/image16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Relationship Id="rId35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image" Target="../media/image6.png"/><Relationship Id="rId39" Type="http://schemas.openxmlformats.org/officeDocument/2006/relationships/image" Target="../media/image21.png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34" Type="http://schemas.openxmlformats.org/officeDocument/2006/relationships/image" Target="../media/image4.png"/><Relationship Id="rId42" Type="http://schemas.openxmlformats.org/officeDocument/2006/relationships/image" Target="../media/image35.png"/><Relationship Id="rId47" Type="http://schemas.openxmlformats.org/officeDocument/2006/relationships/image" Target="../media/image40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slideLayout" Target="../slideLayouts/slideLayout2.xml"/><Relationship Id="rId33" Type="http://schemas.openxmlformats.org/officeDocument/2006/relationships/image" Target="../media/image8.png"/><Relationship Id="rId38" Type="http://schemas.openxmlformats.org/officeDocument/2006/relationships/image" Target="../media/image19.png"/><Relationship Id="rId46" Type="http://schemas.openxmlformats.org/officeDocument/2006/relationships/image" Target="../media/image39.png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image" Target="../media/image29.png"/><Relationship Id="rId41" Type="http://schemas.openxmlformats.org/officeDocument/2006/relationships/image" Target="../media/image34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32" Type="http://schemas.openxmlformats.org/officeDocument/2006/relationships/image" Target="../media/image31.png"/><Relationship Id="rId37" Type="http://schemas.openxmlformats.org/officeDocument/2006/relationships/image" Target="../media/image22.png"/><Relationship Id="rId40" Type="http://schemas.openxmlformats.org/officeDocument/2006/relationships/image" Target="../media/image33.png"/><Relationship Id="rId45" Type="http://schemas.openxmlformats.org/officeDocument/2006/relationships/image" Target="../media/image38.png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image" Target="../media/image28.png"/><Relationship Id="rId36" Type="http://schemas.openxmlformats.org/officeDocument/2006/relationships/image" Target="../media/image9.png"/><Relationship Id="rId49" Type="http://schemas.openxmlformats.org/officeDocument/2006/relationships/image" Target="../media/image42.png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31" Type="http://schemas.openxmlformats.org/officeDocument/2006/relationships/image" Target="../media/image30.png"/><Relationship Id="rId44" Type="http://schemas.openxmlformats.org/officeDocument/2006/relationships/image" Target="../media/image37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image" Target="../media/image7.png"/><Relationship Id="rId30" Type="http://schemas.openxmlformats.org/officeDocument/2006/relationships/image" Target="../media/image2.png"/><Relationship Id="rId35" Type="http://schemas.openxmlformats.org/officeDocument/2006/relationships/image" Target="../media/image32.png"/><Relationship Id="rId43" Type="http://schemas.openxmlformats.org/officeDocument/2006/relationships/image" Target="../media/image36.png"/><Relationship Id="rId48" Type="http://schemas.openxmlformats.org/officeDocument/2006/relationships/image" Target="../media/image41.png"/><Relationship Id="rId8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B23C50-EDF9-42A2-8E4E-E6962D1F4338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Cholesky decomposition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CD1F6B-3466-4AB6-ACE4-05BCA5C15FA4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398" y="1346563"/>
            <a:ext cx="1417641" cy="2835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6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505075"/>
            <a:ext cx="48752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887" y="830263"/>
            <a:ext cx="4989328" cy="13800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811" y="2598738"/>
            <a:ext cx="302002" cy="2069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9" name="Picture 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838" y="2438400"/>
            <a:ext cx="17573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3525838"/>
            <a:ext cx="34766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101975"/>
            <a:ext cx="56308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3429000"/>
            <a:ext cx="16049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811" y="3057525"/>
            <a:ext cx="302002" cy="2827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4243" y="3962400"/>
            <a:ext cx="6709166" cy="3775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5" name="Picture 12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381500"/>
            <a:ext cx="72183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6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986465-816D-49AF-A203-DAB7B23EAC2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397" y="1346563"/>
            <a:ext cx="1417644" cy="2835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1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3014663"/>
            <a:ext cx="34766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4438" y="2590800"/>
            <a:ext cx="343861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3" name="Picture 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2917825"/>
            <a:ext cx="16049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4243" y="3451225"/>
            <a:ext cx="6709166" cy="3775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5" name="Picture 1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870325"/>
            <a:ext cx="72183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6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882" y="830263"/>
            <a:ext cx="4989338" cy="1380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941219-A821-4F18-8065-60FDBB296613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5123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978025"/>
            <a:ext cx="41957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461" y="2062206"/>
            <a:ext cx="302002" cy="2069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4652" y="527602"/>
            <a:ext cx="4616840" cy="12819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133" y="489742"/>
            <a:ext cx="4077267" cy="13232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461" y="2416218"/>
            <a:ext cx="302002" cy="2827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8" name="Picture 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408238"/>
            <a:ext cx="52165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" y="2941681"/>
            <a:ext cx="282575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0" name="Picture 2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789238"/>
            <a:ext cx="35528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1" name="Picture 32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3779838"/>
            <a:ext cx="35528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789" y="3837031"/>
            <a:ext cx="320298" cy="2829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4854618"/>
            <a:ext cx="282575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4" name="Picture 14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4797425"/>
            <a:ext cx="73882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518" y="5559468"/>
            <a:ext cx="6709166" cy="3775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6" name="Picture 16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978525"/>
            <a:ext cx="72183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397" y="5140368"/>
            <a:ext cx="3457582" cy="3775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62" y="76200"/>
            <a:ext cx="1417644" cy="2835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139" name="Rectangle 2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Rectangle 2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41" name="Picture 28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3295650"/>
            <a:ext cx="48942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42" name="Picture 31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4286250"/>
            <a:ext cx="57261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DEB497-DF7D-405C-BFA2-CD4AB238B573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pic>
        <p:nvPicPr>
          <p:cNvPr id="6147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5091113"/>
            <a:ext cx="34766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38" y="4648200"/>
            <a:ext cx="56308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38" y="5416550"/>
            <a:ext cx="67087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38" y="5797550"/>
            <a:ext cx="72183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1590675"/>
            <a:ext cx="48752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2" name="Picture 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1981200"/>
            <a:ext cx="55562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3" name="Picture 10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0"/>
            <a:ext cx="16446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4" name="Picture 1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275" y="4994275"/>
            <a:ext cx="16049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411" y="1662113"/>
            <a:ext cx="302002" cy="2069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886" y="76200"/>
            <a:ext cx="4571054" cy="1379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411" y="2343150"/>
            <a:ext cx="302002" cy="2827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7000" y="4683125"/>
            <a:ext cx="282575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9700" y="3165475"/>
            <a:ext cx="282575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9889" y="3905250"/>
            <a:ext cx="320298" cy="2829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61" name="Picture 18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2352675"/>
            <a:ext cx="489426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2" name="Picture 19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0"/>
            <a:ext cx="1682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3" name="Picture 20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2743200"/>
            <a:ext cx="56689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4" name="Picture 21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3114675"/>
            <a:ext cx="487521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5" name="Picture 22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0"/>
            <a:ext cx="16637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6" name="Picture 23" descr="txp_fi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3470275"/>
            <a:ext cx="56499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7" name="Picture 24" descr="txp_fi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3914775"/>
            <a:ext cx="491331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8" name="Picture 25" descr="txp_fi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48100"/>
            <a:ext cx="17208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9" name="Picture 26" descr="txp_fi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4267200"/>
            <a:ext cx="5594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612775"/>
            <a:ext cx="1417644" cy="2835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171" name="Rectangle 3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Rectangle 31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(You must explain {\color{blue}why} or {\color{red}why not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875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but} you needn't write out such an $S$.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2"/>
  <p:tag name="PICTUREFILESIZE" val="2794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6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3\times 3$ matrix $S$&#10;{\color[rgb]{0,.8,0}s.t.}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4"/>
  <p:tag name="PICTUREFILESIZE" val="127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Does there&#10;{\color[rgb]{0,.8,0} exist}&#10;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370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S^2=X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5"/>
  <p:tag name="PICTUREFILESIZE" val="620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(You must explain {\color{blue}why} or {\color{red}why not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875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but} you needn't write out such an $S$.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2"/>
  <p:tag name="PICTUREFILESIZE" val="2794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&#10;X:=\left[\matrix{&#10;5&amp;-2&amp;3\cr&#10;-2&amp;1&amp;0\cr&#10;3&amp;0&amp;11\cr&#10;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4"/>
  <p:tag name="PICTUREFILESIZE" val="308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6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s $X$ positive definite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1719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, $\displaystyle{&#10;C:=\left[\matrix{&#10;3&amp;-4&amp;-7\cr&#10;-1&amp;2&amp;4\cr&#10;6&amp;-11&amp;-21\cr&#10;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303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&#10;X:=\left[\matrix{&#10;3&amp;0&amp;0\cr&#10;0&amp;-1&amp;0\cr&#10;0&amp;0&amp;6\cr&#10;}\right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274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s $X$ positive semi-definite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6"/>
  <p:tag name="PICTUREFILESIZE" val="2099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Does $CXC^{-1}$ ha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8"/>
  <p:tag name="PICTUREFILESIZE" val="1423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Does $CXC^{-1}$ ha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8"/>
  <p:tag name="PICTUREFILESIZE" val="1423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$3\times 3$ matrix $A$&#10;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1720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Does there&#10;{\color[rgb]{0,.8,0}exist} a symmetric matrix $S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91"/>
  <p:tag name="PICTUREFILESIZE" val="2868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(You must explain {\color{blue}why} or {\color{red}why not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875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but} you needn't write out such an $S$.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2"/>
  <p:tag name="PICTUREFILESIZE" val="2794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S^2=CXC^{-1}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207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6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5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only positive eigenvalues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2123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only nonnegative eigenvalues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3"/>
  <p:tag name="PICTUREFILESIZE" val="2360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3\times 3$ matrix $S$&#10;{\color[rgb]{0,.8,0}s.t.}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4"/>
  <p:tag name="PICTUREFILESIZE" val="1272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Does there&#10;{\color[rgb]{0,.8,0} exist}&#10;a {\it symmetric}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98"/>
  <p:tag name="PICTUREFILESIZE" val="2188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&#10;X:=\left[\matrix{&#10;5&amp;-2&amp;3\cr&#10;-2&amp;1&amp;0\cr&#10;3&amp;0&amp;10\cr&#10;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4"/>
  <p:tag name="PICTUREFILESIZE" val="3131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(You must explain why or why not,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55"/>
  <p:tag name="PICTUREFILESIZE" val="2768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but you needn't write out such an $S$.)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82"/>
  <p:tag name="PICTUREFILESIZE" val="2779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$3\times 3$ matrix $A$&#10;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1720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 s.t.}~$A$ is&#10;lower triangula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2301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AA^t=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22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S^2=X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5"/>
  <p:tag name="PICTUREFILESIZE" val="620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\displaystyle{&#10;X:=\left[\matrix{&#10;1&amp;0&amp;-2\cr&#10;0&amp;9&amp;3\cr&#10;-2&amp;3&amp;9\cr&#10;}\right]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2"/>
  <p:tag name="PICTUREFILESIZE" val="2836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$3\times 3$ matrix $B$&#10;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693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BB^t=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9"/>
  <p:tag name="PICTUREFILESIZE" val="658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 s.t.}~$B$ is&#10;upper triangula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0"/>
  <p:tag name="PICTUREFILESIZE" val="2282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$3\times 3$ matrix $C$&#10;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1714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C^tC=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601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 s.t.}~$C$ is&#10;upper triangula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315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$3\times 3$ matrix $D$&#10;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1721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D^tD=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1"/>
  <p:tag name="PICTUREFILESIZE" val="64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AA^t=X$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93"/>
  <p:tag name="PICTUREFILESIZE" val="63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d s.t.}~$D$ is&#10;lower triangula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290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6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7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3\times 3$ matrix $S$&#10;{\color[rgb]{0,.8,0}s.t.}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84"/>
  <p:tag name="PICTUREFILESIZE" val="127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Does there&#10;{\color[rgb]{0,.8,0} exist}&#10;a {\it symmetric}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98"/>
  <p:tag name="PICTUREFILESIZE" val="2188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S^2=X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5"/>
  <p:tag name="PICTUREFILESIZE" val="620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</TotalTime>
  <Words>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367</cp:revision>
  <dcterms:created xsi:type="dcterms:W3CDTF">2007-11-29T22:28:17Z</dcterms:created>
  <dcterms:modified xsi:type="dcterms:W3CDTF">2011-10-28T15:03:05Z</dcterms:modified>
</cp:coreProperties>
</file>