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4D4D445-EB4B-4E83-A794-6B6BA6F79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89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A7F1-4218-4918-8FC0-B0FC668CF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6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5EE8-724E-4F7B-882C-13B4D34E4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84D1F-C20A-4B95-965A-E961F7797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7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650AC-9174-4115-B12A-A92CA34D4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EEA22-E5A7-4CE5-A77B-5181C30B5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6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657D5-E44F-45D6-814E-1C617FE33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76CFD-1E43-436C-9A8E-CC8F68A30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0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B3BAA-D60A-4454-96E4-81D0E860C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13987-1573-477E-9436-19D0159CE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2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28E4B-44C9-49F7-BE9B-D8A11F0E1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2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7F6B-E642-40D5-B692-163227684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A39231-81EC-48C0-8ADD-A129CC165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tags" Target="../tags/tag4.xml"/><Relationship Id="rId21" Type="http://schemas.openxmlformats.org/officeDocument/2006/relationships/image" Target="../media/image9.png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5.png"/><Relationship Id="rId2" Type="http://schemas.openxmlformats.org/officeDocument/2006/relationships/tags" Target="../tags/tag3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tags" Target="../tags/tag11.xml"/><Relationship Id="rId19" Type="http://schemas.openxmlformats.org/officeDocument/2006/relationships/image" Target="../media/image7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65DA70-9615-4995-8856-CD5D82663F6F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Piecewise constant processes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27050F-39BF-4299-A6FA-A5ACD853C4AF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7350"/>
            <a:ext cx="432117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81075"/>
            <a:ext cx="79263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6025" y="2002351"/>
            <a:ext cx="302002" cy="2069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6213" y="4713801"/>
            <a:ext cx="282575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010" y="6103937"/>
            <a:ext cx="870330" cy="2836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0" name="Picture 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8" y="6097588"/>
            <a:ext cx="6126162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781" y="1759463"/>
            <a:ext cx="5076091" cy="7167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6025" y="3261238"/>
            <a:ext cx="302002" cy="2827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781" y="3024701"/>
            <a:ext cx="5227776" cy="7926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781" y="4388885"/>
            <a:ext cx="6285496" cy="7927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514137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86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&#10;\lim_{N\to\infty}\hbox{E}[e^{7+3X_t^{(N)}}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90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&#10;\lim_{N\to\infty}\hbox{E}[(e^{8X_t^{(N)}}-e^8)_+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3"/>
  <p:tag name="PICTUREFILESIZE" val="3212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2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X^{(1)},X^{(2)},X^{(3)},\ldots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1587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be the standard Brownian motion approx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20"/>
  <p:tag name="PICTUREFILESIZE" val="3074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Hin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"/>
  <p:tag name="PICTUREFILESIZE" val="376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Use} the Central Limit Theorem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305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&#10;\lim_{N\to\infty}\hbox{E}[(X_t^{(N)})^7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917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359</cp:revision>
  <dcterms:created xsi:type="dcterms:W3CDTF">2007-11-29T22:28:17Z</dcterms:created>
  <dcterms:modified xsi:type="dcterms:W3CDTF">2011-10-31T17:10:02Z</dcterms:modified>
</cp:coreProperties>
</file>