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0B1BE25-390A-40CF-93BC-3DFA4836C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40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28B49-ED72-4750-A417-1D58B8208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4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1118C-5E3C-4430-BA0E-59C838290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9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CC06C-FA25-4BF9-AC2B-A22AF1785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6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82D2E-2389-4B2D-8FA2-A48632751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5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CB293-F241-4440-BB65-F816A62E2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0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69653-19DC-46E9-8462-78B1046F7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808F1-D6C0-4312-8176-50093D6FF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B7537-C0B1-4359-A9EF-5D5E4E6EA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5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B1306-1228-44FB-A34D-A8871397C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B690-037D-46E9-B720-328967234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2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A6951-4637-44C5-908F-29D110786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64589E-0DBC-4181-B4A6-F3DBF7925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image" Target="../media/image2.png"/><Relationship Id="rId26" Type="http://schemas.openxmlformats.org/officeDocument/2006/relationships/image" Target="../media/image10.png"/><Relationship Id="rId3" Type="http://schemas.openxmlformats.org/officeDocument/2006/relationships/tags" Target="../tags/tag4.xml"/><Relationship Id="rId21" Type="http://schemas.openxmlformats.org/officeDocument/2006/relationships/image" Target="../media/image5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1.png"/><Relationship Id="rId25" Type="http://schemas.openxmlformats.org/officeDocument/2006/relationships/image" Target="../media/image9.png"/><Relationship Id="rId2" Type="http://schemas.openxmlformats.org/officeDocument/2006/relationships/tags" Target="../tags/tag3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4.png"/><Relationship Id="rId29" Type="http://schemas.openxmlformats.org/officeDocument/2006/relationships/image" Target="../media/image13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8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7.png"/><Relationship Id="rId28" Type="http://schemas.openxmlformats.org/officeDocument/2006/relationships/image" Target="../media/image12.png"/><Relationship Id="rId10" Type="http://schemas.openxmlformats.org/officeDocument/2006/relationships/tags" Target="../tags/tag11.xml"/><Relationship Id="rId19" Type="http://schemas.openxmlformats.org/officeDocument/2006/relationships/image" Target="../media/image3.png"/><Relationship Id="rId31" Type="http://schemas.openxmlformats.org/officeDocument/2006/relationships/image" Target="../media/image15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Relationship Id="rId30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302D91-C1A8-4BF1-96EB-82D323FB92A3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  <a:endParaRPr lang="en-US" sz="2400"/>
          </a:p>
          <a:p>
            <a:pPr algn="ctr" eaLnBrk="1" hangingPunct="1"/>
            <a:r>
              <a:rPr lang="en-US" sz="2400"/>
              <a:t>The Triangular Central Limit Theorem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17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479691-357C-4F91-8EDF-C8A853D0A5D3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3075" name="Picture 5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533400"/>
            <a:ext cx="64135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92" y="185738"/>
            <a:ext cx="1418467" cy="2836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8" name="Picture 6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1600200"/>
            <a:ext cx="79406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6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2725738"/>
            <a:ext cx="87518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0" name="Picture 6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70325"/>
            <a:ext cx="26606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1" name="Picture 44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7396163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2" name="Picture 4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95513"/>
            <a:ext cx="7396163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5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38513"/>
            <a:ext cx="7396163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3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06888"/>
            <a:ext cx="29797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5" name="Picture 48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4673600"/>
            <a:ext cx="57134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87887" y="4191000"/>
            <a:ext cx="5505839" cy="4717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181600"/>
            <a:ext cx="3055957" cy="4719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7871" y="6224588"/>
            <a:ext cx="5676946" cy="5850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9" name="Picture 64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5805488"/>
            <a:ext cx="188595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90" name="Rectangle 8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212" y="5638800"/>
            <a:ext cx="6357523" cy="4719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{\color[rgb]{0,.8,0}\forall}$integers $n\ge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8"/>
  <p:tag name="PICTUREFILESIZE" val="1246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X^{(n)}:=W^{(n)}_1+\cdots+W^{(n)}_n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3"/>
  <p:tag name="PICTUREFILESIZE" val="2334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note} that $p^{(n)}+q^{(n)}=1$ a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2234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$p^{(n)}\to0.05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2"/>
  <p:tag name="PICTUREFILESIZE" val="1412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n\to\infty}\hbox{E}[(e^{2X_n}-3)_+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1"/>
  <p:tag name="PICTUREFILESIZE" val="2744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s $n\to\infty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0"/>
  <p:tag name="PICTUREFILESIZE" val="620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hbox{E}[X^{(n)}]\to0.01$,&#10;$\hbox{SD}[X^{(n)}]\to0.45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7"/>
  <p:tag name="PICTUREFILESIZE" val="267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W^{(1)}_1$ be a binary PCRV,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0"/>
  <p:tag name="PICTUREFILESIZE" val="2943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64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W^{(2)}_1,W^{(2)}_2$ be iid binary PCRVs,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1"/>
  <p:tag name="PICTUREFILESIZE" val="3706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W^{(3)}_1,W^{(3)}_2,W^{(3)}_3$ be iid binary PCRVs,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4"/>
  <p:tag name="PICTUREFILESIZE" val="417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it etc.}, {\it etc.}, {\it etc.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1"/>
  <p:tag name="PICTUREFILESIZE" val="822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ptick/downtick probabilities: $p^{(1)},q^{(1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2"/>
  <p:tag name="PICTUREFILESIZE" val="3374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ptick/downtick probabilities: $p^{(2)},q^{(2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2"/>
  <p:tag name="PICTUREFILESIZE" val="3376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ptick/downtick probabilities: $p^{(3)},q^{(3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2"/>
  <p:tag name="PICTUREFILESIZE" val="3396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3095</TotalTime>
  <Words>9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368</cp:revision>
  <dcterms:created xsi:type="dcterms:W3CDTF">2007-11-29T22:28:17Z</dcterms:created>
  <dcterms:modified xsi:type="dcterms:W3CDTF">2011-11-27T15:29:38Z</dcterms:modified>
</cp:coreProperties>
</file>