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3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4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5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6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7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8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notesSlides/notesSlide9.xml" ContentType="application/vnd.openxmlformats-officedocument.presentationml.notesSlide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notesSlides/notesSlide10.xml" ContentType="application/vnd.openxmlformats-officedocument.presentationml.notesSlide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11.xml" ContentType="application/vnd.openxmlformats-officedocument.presentationml.notesSlid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notesSlides/notesSlide12.xml" ContentType="application/vnd.openxmlformats-officedocument.presentationml.notesSlide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notesSlides/notesSlide13.xml" ContentType="application/vnd.openxmlformats-officedocument.presentationml.notesSlide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notesSlides/notesSlide14.xml" ContentType="application/vnd.openxmlformats-officedocument.presentationml.notesSlide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notesSlides/notesSlide15.xml" ContentType="application/vnd.openxmlformats-officedocument.presentationml.notesSlide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notesSlides/notesSlide16.xml" ContentType="application/vnd.openxmlformats-officedocument.presentationml.notesSlide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notesSlides/notesSlide17.xml" ContentType="application/vnd.openxmlformats-officedocument.presentationml.notesSlide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notesSlides/notesSlide18.xml" ContentType="application/vnd.openxmlformats-officedocument.presentationml.notesSlide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notesSlides/notesSlide19.xml" ContentType="application/vnd.openxmlformats-officedocument.presentationml.notesSlide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notesSlides/notesSlide20.xml" ContentType="application/vnd.openxmlformats-officedocument.presentationml.notesSlide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notesSlides/notesSlide21.xml" ContentType="application/vnd.openxmlformats-officedocument.presentationml.notesSlide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notesSlides/notesSlide22.xml" ContentType="application/vnd.openxmlformats-officedocument.presentationml.notesSlide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notesSlides/notesSlide23.xml" ContentType="application/vnd.openxmlformats-officedocument.presentationml.notesSlide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notesSlides/notesSlide24.xml" ContentType="application/vnd.openxmlformats-officedocument.presentationml.notesSlide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notesSlides/notesSlide25.xml" ContentType="application/vnd.openxmlformats-officedocument.presentationml.notesSlide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notesSlides/notesSlide26.xml" ContentType="application/vnd.openxmlformats-officedocument.presentationml.notesSlide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518" r:id="rId3"/>
    <p:sldId id="543" r:id="rId4"/>
    <p:sldId id="544" r:id="rId5"/>
    <p:sldId id="566" r:id="rId6"/>
    <p:sldId id="563" r:id="rId7"/>
    <p:sldId id="519" r:id="rId8"/>
    <p:sldId id="520" r:id="rId9"/>
    <p:sldId id="546" r:id="rId10"/>
    <p:sldId id="547" r:id="rId11"/>
    <p:sldId id="548" r:id="rId12"/>
    <p:sldId id="549" r:id="rId13"/>
    <p:sldId id="550" r:id="rId14"/>
    <p:sldId id="551" r:id="rId15"/>
    <p:sldId id="552" r:id="rId16"/>
    <p:sldId id="553" r:id="rId17"/>
    <p:sldId id="554" r:id="rId18"/>
    <p:sldId id="555" r:id="rId19"/>
    <p:sldId id="556" r:id="rId20"/>
    <p:sldId id="557" r:id="rId21"/>
    <p:sldId id="558" r:id="rId22"/>
    <p:sldId id="562" r:id="rId23"/>
    <p:sldId id="564" r:id="rId24"/>
    <p:sldId id="565" r:id="rId25"/>
    <p:sldId id="567" r:id="rId26"/>
    <p:sldId id="559" r:id="rId27"/>
    <p:sldId id="560" r:id="rId28"/>
    <p:sldId id="561" r:id="rId29"/>
  </p:sldIdLst>
  <p:sldSz cx="9144000" cy="6858000" type="screen4x3"/>
  <p:notesSz cx="7315200" cy="9601200"/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48" autoAdjust="0"/>
    <p:restoredTop sz="95387" autoAdjust="0"/>
  </p:normalViewPr>
  <p:slideViewPr>
    <p:cSldViewPr>
      <p:cViewPr varScale="1">
        <p:scale>
          <a:sx n="78" d="100"/>
          <a:sy n="78" d="100"/>
        </p:scale>
        <p:origin x="-9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5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5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5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5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fld id="{71284132-D0BE-4607-AA74-9AA6810D1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918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CF0915-631B-44F4-92CF-3A684E690D48}" type="slidenum">
              <a:rPr lang="en-US"/>
              <a:pPr eaLnBrk="1" hangingPunct="1"/>
              <a:t>1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679818-73B9-47CB-AB7E-03F69655E3C6}" type="slidenum">
              <a:rPr lang="en-US"/>
              <a:pPr eaLnBrk="1" hangingPunct="1"/>
              <a:t>10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045792-878A-41C4-BF57-06D036474812}" type="slidenum">
              <a:rPr lang="en-US"/>
              <a:pPr eaLnBrk="1" hangingPunct="1"/>
              <a:t>11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37BB0D-3109-4C8E-9D2F-A443CD92D251}" type="slidenum">
              <a:rPr lang="en-US"/>
              <a:pPr eaLnBrk="1" hangingPunct="1"/>
              <a:t>12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C6AB7A-4C6E-4B6E-8301-1703F7F79AFE}" type="slidenum">
              <a:rPr lang="en-US"/>
              <a:pPr eaLnBrk="1" hangingPunct="1"/>
              <a:t>13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4BE99C-906D-4E3E-BADB-EF71FDDC4403}" type="slidenum">
              <a:rPr lang="en-US"/>
              <a:pPr eaLnBrk="1" hangingPunct="1"/>
              <a:t>14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056210-2254-4C1B-9D2C-735C462915B8}" type="slidenum">
              <a:rPr lang="en-US"/>
              <a:pPr eaLnBrk="1" hangingPunct="1"/>
              <a:t>15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B5F24A-25F4-4090-8451-A3CA12AB6B22}" type="slidenum">
              <a:rPr lang="en-US"/>
              <a:pPr eaLnBrk="1" hangingPunct="1"/>
              <a:t>16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98546F-837E-400D-995B-375F02148D57}" type="slidenum">
              <a:rPr lang="en-US"/>
              <a:pPr eaLnBrk="1" hangingPunct="1"/>
              <a:t>17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B5F9F3-612C-446F-A53D-ABD97C3BD258}" type="slidenum">
              <a:rPr lang="en-US"/>
              <a:pPr eaLnBrk="1" hangingPunct="1"/>
              <a:t>18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892C11-E651-4237-B70F-71E49A68F0C0}" type="slidenum">
              <a:rPr lang="en-US"/>
              <a:pPr eaLnBrk="1" hangingPunct="1"/>
              <a:t>19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7F5CC9-D39C-4400-925A-A9D2D375AF6A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9AD969-BD6C-4454-8C52-A65D36127168}" type="slidenum">
              <a:rPr lang="en-US"/>
              <a:pPr eaLnBrk="1" hangingPunct="1"/>
              <a:t>20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586722-D63F-41FF-B2C1-945065BCCE40}" type="slidenum">
              <a:rPr lang="en-US"/>
              <a:pPr eaLnBrk="1" hangingPunct="1"/>
              <a:t>21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FDD72A-BDFC-4893-8EBD-BFBA902A7C8E}" type="slidenum">
              <a:rPr lang="en-US"/>
              <a:pPr eaLnBrk="1" hangingPunct="1"/>
              <a:t>22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08B992-A693-432B-8947-722F69637BCE}" type="slidenum">
              <a:rPr lang="en-US"/>
              <a:pPr eaLnBrk="1" hangingPunct="1"/>
              <a:t>23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15E93A-FC19-4A73-8E18-7BD9AC00A72F}" type="slidenum">
              <a:rPr lang="en-US"/>
              <a:pPr eaLnBrk="1" hangingPunct="1"/>
              <a:t>24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3A8ADE-E37C-47BC-B3CD-50421EFBFF6F}" type="slidenum">
              <a:rPr lang="en-US"/>
              <a:pPr eaLnBrk="1" hangingPunct="1"/>
              <a:t>25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9D22E0-B28F-4EC4-9235-6F036F3A7BDE}" type="slidenum">
              <a:rPr lang="en-US"/>
              <a:pPr eaLnBrk="1" hangingPunct="1"/>
              <a:t>26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CC92455-C5EA-4859-B343-F993A2E1DAEF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06DC06-82B0-4AF4-833F-A2FA646598E1}" type="slidenum">
              <a:rPr lang="en-US"/>
              <a:pPr eaLnBrk="1" hangingPunct="1"/>
              <a:t>4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2CEC33-3AFF-427B-8366-46675CB3663A}" type="slidenum">
              <a:rPr lang="en-US"/>
              <a:pPr eaLnBrk="1" hangingPunct="1"/>
              <a:t>5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D40EC9-0CA5-404A-96D3-B5C012B82260}" type="slidenum">
              <a:rPr lang="en-US"/>
              <a:pPr eaLnBrk="1" hangingPunct="1"/>
              <a:t>6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FF31EC-5D7F-477B-8FF6-DF0CB70BA3A8}" type="slidenum">
              <a:rPr lang="en-US"/>
              <a:pPr eaLnBrk="1" hangingPunct="1"/>
              <a:t>7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7A1582-E7CC-4BB6-8B49-221917B252AB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C6B6C5-70A4-4E52-ACD2-D5B2368061ED}" type="slidenum">
              <a:rPr lang="en-US"/>
              <a:pPr eaLnBrk="1" hangingPunct="1"/>
              <a:t>9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E2AE6-535C-46FB-9BA2-FF229736C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38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62E8F-0A75-400F-AE1E-0E0392ECB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37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2F1A9-BCB4-4CE7-82AA-C00C36265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08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53D89-E0A1-4BE2-8773-68884C5F6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73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27A18-01FB-4843-BE36-210B8B586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8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85137-90DF-4F6A-8FFB-494BB41D4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90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90EAA-B1A7-4863-AE3C-08D71CF163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27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01C8C-8752-4B36-B3CE-DEC270A5E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50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99966-CC45-4D2C-B183-56E543CF0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30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A7DA9-F5B3-4E68-805E-6E9C2145C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98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DAFC-FBE1-42A1-ACC4-3764730F36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40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6ED49E8-A002-4945-8175-C0C6CA239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77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82.png"/><Relationship Id="rId3" Type="http://schemas.openxmlformats.org/officeDocument/2006/relationships/tags" Target="../tags/tag172.xml"/><Relationship Id="rId21" Type="http://schemas.openxmlformats.org/officeDocument/2006/relationships/image" Target="../media/image83.png"/><Relationship Id="rId7" Type="http://schemas.openxmlformats.org/officeDocument/2006/relationships/tags" Target="../tags/tag176.xml"/><Relationship Id="rId12" Type="http://schemas.openxmlformats.org/officeDocument/2006/relationships/tags" Target="../tags/tag181.xml"/><Relationship Id="rId17" Type="http://schemas.openxmlformats.org/officeDocument/2006/relationships/image" Target="../media/image81.png"/><Relationship Id="rId25" Type="http://schemas.openxmlformats.org/officeDocument/2006/relationships/image" Target="../media/image80.png"/><Relationship Id="rId2" Type="http://schemas.openxmlformats.org/officeDocument/2006/relationships/tags" Target="../tags/tag171.xml"/><Relationship Id="rId16" Type="http://schemas.openxmlformats.org/officeDocument/2006/relationships/image" Target="../media/image2.png"/><Relationship Id="rId20" Type="http://schemas.openxmlformats.org/officeDocument/2006/relationships/image" Target="../media/image78.png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11" Type="http://schemas.openxmlformats.org/officeDocument/2006/relationships/tags" Target="../tags/tag180.xml"/><Relationship Id="rId24" Type="http://schemas.openxmlformats.org/officeDocument/2006/relationships/image" Target="../media/image79.png"/><Relationship Id="rId5" Type="http://schemas.openxmlformats.org/officeDocument/2006/relationships/tags" Target="../tags/tag174.xml"/><Relationship Id="rId15" Type="http://schemas.openxmlformats.org/officeDocument/2006/relationships/image" Target="../media/image74.png"/><Relationship Id="rId23" Type="http://schemas.openxmlformats.org/officeDocument/2006/relationships/image" Target="../media/image85.png"/><Relationship Id="rId10" Type="http://schemas.openxmlformats.org/officeDocument/2006/relationships/tags" Target="../tags/tag179.xml"/><Relationship Id="rId19" Type="http://schemas.openxmlformats.org/officeDocument/2006/relationships/image" Target="../media/image77.png"/><Relationship Id="rId4" Type="http://schemas.openxmlformats.org/officeDocument/2006/relationships/tags" Target="../tags/tag173.xml"/><Relationship Id="rId9" Type="http://schemas.openxmlformats.org/officeDocument/2006/relationships/tags" Target="../tags/tag178.xml"/><Relationship Id="rId14" Type="http://schemas.openxmlformats.org/officeDocument/2006/relationships/notesSlide" Target="../notesSlides/notesSlide10.xml"/><Relationship Id="rId22" Type="http://schemas.openxmlformats.org/officeDocument/2006/relationships/image" Target="../media/image8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89.xml"/><Relationship Id="rId13" Type="http://schemas.openxmlformats.org/officeDocument/2006/relationships/image" Target="../media/image74.png"/><Relationship Id="rId18" Type="http://schemas.openxmlformats.org/officeDocument/2006/relationships/image" Target="../media/image88.png"/><Relationship Id="rId3" Type="http://schemas.openxmlformats.org/officeDocument/2006/relationships/tags" Target="../tags/tag184.xml"/><Relationship Id="rId21" Type="http://schemas.openxmlformats.org/officeDocument/2006/relationships/image" Target="../media/image80.png"/><Relationship Id="rId7" Type="http://schemas.openxmlformats.org/officeDocument/2006/relationships/tags" Target="../tags/tag188.xml"/><Relationship Id="rId12" Type="http://schemas.openxmlformats.org/officeDocument/2006/relationships/notesSlide" Target="../notesSlides/notesSlide11.xml"/><Relationship Id="rId17" Type="http://schemas.openxmlformats.org/officeDocument/2006/relationships/image" Target="../media/image87.png"/><Relationship Id="rId2" Type="http://schemas.openxmlformats.org/officeDocument/2006/relationships/tags" Target="../tags/tag183.xml"/><Relationship Id="rId16" Type="http://schemas.openxmlformats.org/officeDocument/2006/relationships/image" Target="../media/image86.png"/><Relationship Id="rId20" Type="http://schemas.openxmlformats.org/officeDocument/2006/relationships/image" Target="../media/image76.png"/><Relationship Id="rId1" Type="http://schemas.openxmlformats.org/officeDocument/2006/relationships/tags" Target="../tags/tag182.xml"/><Relationship Id="rId6" Type="http://schemas.openxmlformats.org/officeDocument/2006/relationships/tags" Target="../tags/tag18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86.xml"/><Relationship Id="rId15" Type="http://schemas.openxmlformats.org/officeDocument/2006/relationships/image" Target="../media/image81.png"/><Relationship Id="rId10" Type="http://schemas.openxmlformats.org/officeDocument/2006/relationships/tags" Target="../tags/tag191.xml"/><Relationship Id="rId19" Type="http://schemas.openxmlformats.org/officeDocument/2006/relationships/image" Target="../media/image75.png"/><Relationship Id="rId4" Type="http://schemas.openxmlformats.org/officeDocument/2006/relationships/tags" Target="../tags/tag185.xml"/><Relationship Id="rId9" Type="http://schemas.openxmlformats.org/officeDocument/2006/relationships/tags" Target="../tags/tag190.xml"/><Relationship Id="rId1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13" Type="http://schemas.openxmlformats.org/officeDocument/2006/relationships/tags" Target="../tags/tag204.xml"/><Relationship Id="rId18" Type="http://schemas.openxmlformats.org/officeDocument/2006/relationships/image" Target="../media/image81.png"/><Relationship Id="rId26" Type="http://schemas.openxmlformats.org/officeDocument/2006/relationships/image" Target="../media/image92.png"/><Relationship Id="rId3" Type="http://schemas.openxmlformats.org/officeDocument/2006/relationships/tags" Target="../tags/tag194.xml"/><Relationship Id="rId21" Type="http://schemas.openxmlformats.org/officeDocument/2006/relationships/image" Target="../media/image86.png"/><Relationship Id="rId7" Type="http://schemas.openxmlformats.org/officeDocument/2006/relationships/tags" Target="../tags/tag198.xml"/><Relationship Id="rId12" Type="http://schemas.openxmlformats.org/officeDocument/2006/relationships/tags" Target="../tags/tag203.xml"/><Relationship Id="rId17" Type="http://schemas.openxmlformats.org/officeDocument/2006/relationships/image" Target="../media/image2.png"/><Relationship Id="rId25" Type="http://schemas.openxmlformats.org/officeDocument/2006/relationships/image" Target="../media/image85.png"/><Relationship Id="rId2" Type="http://schemas.openxmlformats.org/officeDocument/2006/relationships/tags" Target="../tags/tag193.xml"/><Relationship Id="rId16" Type="http://schemas.openxmlformats.org/officeDocument/2006/relationships/image" Target="../media/image74.png"/><Relationship Id="rId20" Type="http://schemas.openxmlformats.org/officeDocument/2006/relationships/image" Target="../media/image88.png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1" Type="http://schemas.openxmlformats.org/officeDocument/2006/relationships/tags" Target="../tags/tag202.xml"/><Relationship Id="rId24" Type="http://schemas.openxmlformats.org/officeDocument/2006/relationships/image" Target="../media/image91.png"/><Relationship Id="rId5" Type="http://schemas.openxmlformats.org/officeDocument/2006/relationships/tags" Target="../tags/tag196.xml"/><Relationship Id="rId15" Type="http://schemas.openxmlformats.org/officeDocument/2006/relationships/notesSlide" Target="../notesSlides/notesSlide12.xml"/><Relationship Id="rId23" Type="http://schemas.openxmlformats.org/officeDocument/2006/relationships/image" Target="../media/image90.png"/><Relationship Id="rId10" Type="http://schemas.openxmlformats.org/officeDocument/2006/relationships/tags" Target="../tags/tag201.xml"/><Relationship Id="rId19" Type="http://schemas.openxmlformats.org/officeDocument/2006/relationships/image" Target="../media/image89.png"/><Relationship Id="rId4" Type="http://schemas.openxmlformats.org/officeDocument/2006/relationships/tags" Target="../tags/tag195.xml"/><Relationship Id="rId9" Type="http://schemas.openxmlformats.org/officeDocument/2006/relationships/tags" Target="../tags/tag200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87.png"/><Relationship Id="rId27" Type="http://schemas.openxmlformats.org/officeDocument/2006/relationships/image" Target="../media/image8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12.xml"/><Relationship Id="rId13" Type="http://schemas.openxmlformats.org/officeDocument/2006/relationships/image" Target="../media/image74.png"/><Relationship Id="rId18" Type="http://schemas.openxmlformats.org/officeDocument/2006/relationships/image" Target="../media/image93.png"/><Relationship Id="rId3" Type="http://schemas.openxmlformats.org/officeDocument/2006/relationships/tags" Target="../tags/tag207.xml"/><Relationship Id="rId21" Type="http://schemas.openxmlformats.org/officeDocument/2006/relationships/image" Target="../media/image75.png"/><Relationship Id="rId7" Type="http://schemas.openxmlformats.org/officeDocument/2006/relationships/tags" Target="../tags/tag211.xml"/><Relationship Id="rId12" Type="http://schemas.openxmlformats.org/officeDocument/2006/relationships/notesSlide" Target="../notesSlides/notesSlide13.xml"/><Relationship Id="rId17" Type="http://schemas.openxmlformats.org/officeDocument/2006/relationships/image" Target="../media/image81.png"/><Relationship Id="rId2" Type="http://schemas.openxmlformats.org/officeDocument/2006/relationships/tags" Target="../tags/tag206.xml"/><Relationship Id="rId16" Type="http://schemas.openxmlformats.org/officeDocument/2006/relationships/image" Target="../media/image88.png"/><Relationship Id="rId20" Type="http://schemas.openxmlformats.org/officeDocument/2006/relationships/image" Target="../media/image76.png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09.xml"/><Relationship Id="rId15" Type="http://schemas.openxmlformats.org/officeDocument/2006/relationships/image" Target="../media/image80.png"/><Relationship Id="rId10" Type="http://schemas.openxmlformats.org/officeDocument/2006/relationships/tags" Target="../tags/tag214.xml"/><Relationship Id="rId19" Type="http://schemas.openxmlformats.org/officeDocument/2006/relationships/image" Target="../media/image94.png"/><Relationship Id="rId4" Type="http://schemas.openxmlformats.org/officeDocument/2006/relationships/tags" Target="../tags/tag208.xml"/><Relationship Id="rId9" Type="http://schemas.openxmlformats.org/officeDocument/2006/relationships/tags" Target="../tags/tag213.xml"/><Relationship Id="rId1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22.xml"/><Relationship Id="rId13" Type="http://schemas.openxmlformats.org/officeDocument/2006/relationships/tags" Target="../tags/tag227.xml"/><Relationship Id="rId18" Type="http://schemas.openxmlformats.org/officeDocument/2006/relationships/image" Target="../media/image74.png"/><Relationship Id="rId26" Type="http://schemas.openxmlformats.org/officeDocument/2006/relationships/image" Target="../media/image97.png"/><Relationship Id="rId3" Type="http://schemas.openxmlformats.org/officeDocument/2006/relationships/tags" Target="../tags/tag217.xml"/><Relationship Id="rId21" Type="http://schemas.openxmlformats.org/officeDocument/2006/relationships/image" Target="../media/image81.png"/><Relationship Id="rId7" Type="http://schemas.openxmlformats.org/officeDocument/2006/relationships/tags" Target="../tags/tag221.xml"/><Relationship Id="rId12" Type="http://schemas.openxmlformats.org/officeDocument/2006/relationships/tags" Target="../tags/tag226.xml"/><Relationship Id="rId17" Type="http://schemas.openxmlformats.org/officeDocument/2006/relationships/notesSlide" Target="../notesSlides/notesSlide14.xml"/><Relationship Id="rId25" Type="http://schemas.openxmlformats.org/officeDocument/2006/relationships/image" Target="../media/image96.png"/><Relationship Id="rId2" Type="http://schemas.openxmlformats.org/officeDocument/2006/relationships/tags" Target="../tags/tag216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93.png"/><Relationship Id="rId29" Type="http://schemas.openxmlformats.org/officeDocument/2006/relationships/image" Target="../media/image75.png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11" Type="http://schemas.openxmlformats.org/officeDocument/2006/relationships/tags" Target="../tags/tag225.xml"/><Relationship Id="rId24" Type="http://schemas.openxmlformats.org/officeDocument/2006/relationships/image" Target="../media/image95.png"/><Relationship Id="rId5" Type="http://schemas.openxmlformats.org/officeDocument/2006/relationships/tags" Target="../tags/tag219.xml"/><Relationship Id="rId15" Type="http://schemas.openxmlformats.org/officeDocument/2006/relationships/tags" Target="../tags/tag229.xml"/><Relationship Id="rId23" Type="http://schemas.openxmlformats.org/officeDocument/2006/relationships/image" Target="../media/image88.png"/><Relationship Id="rId28" Type="http://schemas.openxmlformats.org/officeDocument/2006/relationships/image" Target="../media/image94.png"/><Relationship Id="rId10" Type="http://schemas.openxmlformats.org/officeDocument/2006/relationships/tags" Target="../tags/tag224.xml"/><Relationship Id="rId19" Type="http://schemas.openxmlformats.org/officeDocument/2006/relationships/image" Target="../media/image2.png"/><Relationship Id="rId4" Type="http://schemas.openxmlformats.org/officeDocument/2006/relationships/tags" Target="../tags/tag218.xml"/><Relationship Id="rId9" Type="http://schemas.openxmlformats.org/officeDocument/2006/relationships/tags" Target="../tags/tag223.xml"/><Relationship Id="rId14" Type="http://schemas.openxmlformats.org/officeDocument/2006/relationships/tags" Target="../tags/tag228.xml"/><Relationship Id="rId22" Type="http://schemas.openxmlformats.org/officeDocument/2006/relationships/image" Target="../media/image89.png"/><Relationship Id="rId27" Type="http://schemas.openxmlformats.org/officeDocument/2006/relationships/image" Target="../media/image98.png"/><Relationship Id="rId30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37.xml"/><Relationship Id="rId13" Type="http://schemas.openxmlformats.org/officeDocument/2006/relationships/tags" Target="../tags/tag242.xml"/><Relationship Id="rId18" Type="http://schemas.openxmlformats.org/officeDocument/2006/relationships/notesSlide" Target="../notesSlides/notesSlide15.xml"/><Relationship Id="rId26" Type="http://schemas.openxmlformats.org/officeDocument/2006/relationships/image" Target="../media/image102.png"/><Relationship Id="rId3" Type="http://schemas.openxmlformats.org/officeDocument/2006/relationships/tags" Target="../tags/tag232.xml"/><Relationship Id="rId21" Type="http://schemas.openxmlformats.org/officeDocument/2006/relationships/image" Target="../media/image99.png"/><Relationship Id="rId7" Type="http://schemas.openxmlformats.org/officeDocument/2006/relationships/tags" Target="../tags/tag236.xml"/><Relationship Id="rId12" Type="http://schemas.openxmlformats.org/officeDocument/2006/relationships/tags" Target="../tags/tag241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81.png"/><Relationship Id="rId33" Type="http://schemas.openxmlformats.org/officeDocument/2006/relationships/image" Target="../media/image80.png"/><Relationship Id="rId2" Type="http://schemas.openxmlformats.org/officeDocument/2006/relationships/tags" Target="../tags/tag231.xml"/><Relationship Id="rId16" Type="http://schemas.openxmlformats.org/officeDocument/2006/relationships/tags" Target="../tags/tag245.xml"/><Relationship Id="rId20" Type="http://schemas.openxmlformats.org/officeDocument/2006/relationships/image" Target="../media/image2.png"/><Relationship Id="rId29" Type="http://schemas.openxmlformats.org/officeDocument/2006/relationships/image" Target="../media/image105.png"/><Relationship Id="rId1" Type="http://schemas.openxmlformats.org/officeDocument/2006/relationships/tags" Target="../tags/tag230.xml"/><Relationship Id="rId6" Type="http://schemas.openxmlformats.org/officeDocument/2006/relationships/tags" Target="../tags/tag235.xml"/><Relationship Id="rId11" Type="http://schemas.openxmlformats.org/officeDocument/2006/relationships/tags" Target="../tags/tag240.xml"/><Relationship Id="rId24" Type="http://schemas.openxmlformats.org/officeDocument/2006/relationships/image" Target="../media/image75.png"/><Relationship Id="rId32" Type="http://schemas.openxmlformats.org/officeDocument/2006/relationships/image" Target="../media/image108.png"/><Relationship Id="rId5" Type="http://schemas.openxmlformats.org/officeDocument/2006/relationships/tags" Target="../tags/tag234.xml"/><Relationship Id="rId15" Type="http://schemas.openxmlformats.org/officeDocument/2006/relationships/tags" Target="../tags/tag244.xml"/><Relationship Id="rId23" Type="http://schemas.openxmlformats.org/officeDocument/2006/relationships/image" Target="../media/image101.png"/><Relationship Id="rId28" Type="http://schemas.openxmlformats.org/officeDocument/2006/relationships/image" Target="../media/image104.png"/><Relationship Id="rId10" Type="http://schemas.openxmlformats.org/officeDocument/2006/relationships/tags" Target="../tags/tag239.xml"/><Relationship Id="rId19" Type="http://schemas.openxmlformats.org/officeDocument/2006/relationships/image" Target="../media/image74.png"/><Relationship Id="rId31" Type="http://schemas.openxmlformats.org/officeDocument/2006/relationships/image" Target="../media/image107.png"/><Relationship Id="rId4" Type="http://schemas.openxmlformats.org/officeDocument/2006/relationships/tags" Target="../tags/tag233.xml"/><Relationship Id="rId9" Type="http://schemas.openxmlformats.org/officeDocument/2006/relationships/tags" Target="../tags/tag238.xml"/><Relationship Id="rId14" Type="http://schemas.openxmlformats.org/officeDocument/2006/relationships/tags" Target="../tags/tag243.xml"/><Relationship Id="rId22" Type="http://schemas.openxmlformats.org/officeDocument/2006/relationships/image" Target="../media/image100.png"/><Relationship Id="rId27" Type="http://schemas.openxmlformats.org/officeDocument/2006/relationships/image" Target="../media/image103.png"/><Relationship Id="rId30" Type="http://schemas.openxmlformats.org/officeDocument/2006/relationships/image" Target="../media/image10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53.xml"/><Relationship Id="rId13" Type="http://schemas.openxmlformats.org/officeDocument/2006/relationships/tags" Target="../tags/tag258.xml"/><Relationship Id="rId18" Type="http://schemas.openxmlformats.org/officeDocument/2006/relationships/image" Target="../media/image2.png"/><Relationship Id="rId26" Type="http://schemas.openxmlformats.org/officeDocument/2006/relationships/image" Target="../media/image103.png"/><Relationship Id="rId3" Type="http://schemas.openxmlformats.org/officeDocument/2006/relationships/tags" Target="../tags/tag248.xml"/><Relationship Id="rId21" Type="http://schemas.openxmlformats.org/officeDocument/2006/relationships/image" Target="../media/image81.png"/><Relationship Id="rId7" Type="http://schemas.openxmlformats.org/officeDocument/2006/relationships/tags" Target="../tags/tag252.xml"/><Relationship Id="rId12" Type="http://schemas.openxmlformats.org/officeDocument/2006/relationships/tags" Target="../tags/tag257.xml"/><Relationship Id="rId17" Type="http://schemas.openxmlformats.org/officeDocument/2006/relationships/image" Target="../media/image74.png"/><Relationship Id="rId25" Type="http://schemas.openxmlformats.org/officeDocument/2006/relationships/image" Target="../media/image110.png"/><Relationship Id="rId2" Type="http://schemas.openxmlformats.org/officeDocument/2006/relationships/tags" Target="../tags/tag247.xml"/><Relationship Id="rId16" Type="http://schemas.openxmlformats.org/officeDocument/2006/relationships/notesSlide" Target="../notesSlides/notesSlide16.xml"/><Relationship Id="rId20" Type="http://schemas.openxmlformats.org/officeDocument/2006/relationships/image" Target="../media/image75.png"/><Relationship Id="rId29" Type="http://schemas.openxmlformats.org/officeDocument/2006/relationships/image" Target="../media/image113.png"/><Relationship Id="rId1" Type="http://schemas.openxmlformats.org/officeDocument/2006/relationships/tags" Target="../tags/tag246.xml"/><Relationship Id="rId6" Type="http://schemas.openxmlformats.org/officeDocument/2006/relationships/tags" Target="../tags/tag251.xml"/><Relationship Id="rId11" Type="http://schemas.openxmlformats.org/officeDocument/2006/relationships/tags" Target="../tags/tag256.xml"/><Relationship Id="rId24" Type="http://schemas.openxmlformats.org/officeDocument/2006/relationships/image" Target="../media/image76.png"/><Relationship Id="rId5" Type="http://schemas.openxmlformats.org/officeDocument/2006/relationships/tags" Target="../tags/tag250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08.png"/><Relationship Id="rId28" Type="http://schemas.openxmlformats.org/officeDocument/2006/relationships/image" Target="../media/image112.png"/><Relationship Id="rId10" Type="http://schemas.openxmlformats.org/officeDocument/2006/relationships/tags" Target="../tags/tag255.xml"/><Relationship Id="rId19" Type="http://schemas.openxmlformats.org/officeDocument/2006/relationships/image" Target="../media/image80.png"/><Relationship Id="rId4" Type="http://schemas.openxmlformats.org/officeDocument/2006/relationships/tags" Target="../tags/tag249.xml"/><Relationship Id="rId9" Type="http://schemas.openxmlformats.org/officeDocument/2006/relationships/tags" Target="../tags/tag254.xml"/><Relationship Id="rId14" Type="http://schemas.openxmlformats.org/officeDocument/2006/relationships/tags" Target="../tags/tag259.xml"/><Relationship Id="rId22" Type="http://schemas.openxmlformats.org/officeDocument/2006/relationships/image" Target="../media/image109.png"/><Relationship Id="rId27" Type="http://schemas.openxmlformats.org/officeDocument/2006/relationships/image" Target="../media/image1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67.xml"/><Relationship Id="rId13" Type="http://schemas.openxmlformats.org/officeDocument/2006/relationships/tags" Target="../tags/tag272.xml"/><Relationship Id="rId18" Type="http://schemas.openxmlformats.org/officeDocument/2006/relationships/image" Target="../media/image114.png"/><Relationship Id="rId3" Type="http://schemas.openxmlformats.org/officeDocument/2006/relationships/tags" Target="../tags/tag262.xml"/><Relationship Id="rId21" Type="http://schemas.openxmlformats.org/officeDocument/2006/relationships/image" Target="../media/image117.png"/><Relationship Id="rId7" Type="http://schemas.openxmlformats.org/officeDocument/2006/relationships/tags" Target="../tags/tag266.xml"/><Relationship Id="rId12" Type="http://schemas.openxmlformats.org/officeDocument/2006/relationships/tags" Target="../tags/tag271.xml"/><Relationship Id="rId17" Type="http://schemas.openxmlformats.org/officeDocument/2006/relationships/image" Target="../media/image2.png"/><Relationship Id="rId2" Type="http://schemas.openxmlformats.org/officeDocument/2006/relationships/tags" Target="../tags/tag261.xml"/><Relationship Id="rId16" Type="http://schemas.openxmlformats.org/officeDocument/2006/relationships/image" Target="../media/image74.png"/><Relationship Id="rId20" Type="http://schemas.openxmlformats.org/officeDocument/2006/relationships/image" Target="../media/image116.png"/><Relationship Id="rId1" Type="http://schemas.openxmlformats.org/officeDocument/2006/relationships/tags" Target="../tags/tag260.xml"/><Relationship Id="rId6" Type="http://schemas.openxmlformats.org/officeDocument/2006/relationships/tags" Target="../tags/tag265.xml"/><Relationship Id="rId11" Type="http://schemas.openxmlformats.org/officeDocument/2006/relationships/tags" Target="../tags/tag270.xml"/><Relationship Id="rId24" Type="http://schemas.openxmlformats.org/officeDocument/2006/relationships/image" Target="../media/image80.png"/><Relationship Id="rId5" Type="http://schemas.openxmlformats.org/officeDocument/2006/relationships/tags" Target="../tags/tag264.xml"/><Relationship Id="rId15" Type="http://schemas.openxmlformats.org/officeDocument/2006/relationships/notesSlide" Target="../notesSlides/notesSlide17.xml"/><Relationship Id="rId23" Type="http://schemas.openxmlformats.org/officeDocument/2006/relationships/image" Target="../media/image119.png"/><Relationship Id="rId10" Type="http://schemas.openxmlformats.org/officeDocument/2006/relationships/tags" Target="../tags/tag269.xml"/><Relationship Id="rId19" Type="http://schemas.openxmlformats.org/officeDocument/2006/relationships/image" Target="../media/image115.png"/><Relationship Id="rId4" Type="http://schemas.openxmlformats.org/officeDocument/2006/relationships/tags" Target="../tags/tag263.xml"/><Relationship Id="rId9" Type="http://schemas.openxmlformats.org/officeDocument/2006/relationships/tags" Target="../tags/tag268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80.xml"/><Relationship Id="rId13" Type="http://schemas.openxmlformats.org/officeDocument/2006/relationships/tags" Target="../tags/tag285.xml"/><Relationship Id="rId18" Type="http://schemas.openxmlformats.org/officeDocument/2006/relationships/image" Target="../media/image2.png"/><Relationship Id="rId26" Type="http://schemas.openxmlformats.org/officeDocument/2006/relationships/image" Target="../media/image120.png"/><Relationship Id="rId3" Type="http://schemas.openxmlformats.org/officeDocument/2006/relationships/tags" Target="../tags/tag275.xml"/><Relationship Id="rId21" Type="http://schemas.openxmlformats.org/officeDocument/2006/relationships/image" Target="../media/image115.png"/><Relationship Id="rId7" Type="http://schemas.openxmlformats.org/officeDocument/2006/relationships/tags" Target="../tags/tag279.xml"/><Relationship Id="rId12" Type="http://schemas.openxmlformats.org/officeDocument/2006/relationships/tags" Target="../tags/tag284.xml"/><Relationship Id="rId17" Type="http://schemas.openxmlformats.org/officeDocument/2006/relationships/image" Target="../media/image74.png"/><Relationship Id="rId25" Type="http://schemas.openxmlformats.org/officeDocument/2006/relationships/image" Target="../media/image119.png"/><Relationship Id="rId2" Type="http://schemas.openxmlformats.org/officeDocument/2006/relationships/tags" Target="../tags/tag274.xml"/><Relationship Id="rId16" Type="http://schemas.openxmlformats.org/officeDocument/2006/relationships/notesSlide" Target="../notesSlides/notesSlide18.xml"/><Relationship Id="rId20" Type="http://schemas.openxmlformats.org/officeDocument/2006/relationships/image" Target="../media/image114.png"/><Relationship Id="rId1" Type="http://schemas.openxmlformats.org/officeDocument/2006/relationships/tags" Target="../tags/tag273.xml"/><Relationship Id="rId6" Type="http://schemas.openxmlformats.org/officeDocument/2006/relationships/tags" Target="../tags/tag278.xml"/><Relationship Id="rId11" Type="http://schemas.openxmlformats.org/officeDocument/2006/relationships/tags" Target="../tags/tag283.xml"/><Relationship Id="rId24" Type="http://schemas.openxmlformats.org/officeDocument/2006/relationships/image" Target="../media/image118.png"/><Relationship Id="rId5" Type="http://schemas.openxmlformats.org/officeDocument/2006/relationships/tags" Target="../tags/tag277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17.png"/><Relationship Id="rId10" Type="http://schemas.openxmlformats.org/officeDocument/2006/relationships/tags" Target="../tags/tag282.xml"/><Relationship Id="rId19" Type="http://schemas.openxmlformats.org/officeDocument/2006/relationships/image" Target="../media/image80.png"/><Relationship Id="rId4" Type="http://schemas.openxmlformats.org/officeDocument/2006/relationships/tags" Target="../tags/tag276.xml"/><Relationship Id="rId9" Type="http://schemas.openxmlformats.org/officeDocument/2006/relationships/tags" Target="../tags/tag281.xml"/><Relationship Id="rId14" Type="http://schemas.openxmlformats.org/officeDocument/2006/relationships/tags" Target="../tags/tag286.xml"/><Relationship Id="rId22" Type="http://schemas.openxmlformats.org/officeDocument/2006/relationships/image" Target="../media/image1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94.xml"/><Relationship Id="rId13" Type="http://schemas.openxmlformats.org/officeDocument/2006/relationships/tags" Target="../tags/tag299.xml"/><Relationship Id="rId18" Type="http://schemas.openxmlformats.org/officeDocument/2006/relationships/image" Target="../media/image80.png"/><Relationship Id="rId3" Type="http://schemas.openxmlformats.org/officeDocument/2006/relationships/tags" Target="../tags/tag289.xml"/><Relationship Id="rId21" Type="http://schemas.openxmlformats.org/officeDocument/2006/relationships/image" Target="../media/image117.png"/><Relationship Id="rId7" Type="http://schemas.openxmlformats.org/officeDocument/2006/relationships/tags" Target="../tags/tag293.xml"/><Relationship Id="rId12" Type="http://schemas.openxmlformats.org/officeDocument/2006/relationships/tags" Target="../tags/tag298.xml"/><Relationship Id="rId17" Type="http://schemas.openxmlformats.org/officeDocument/2006/relationships/image" Target="../media/image2.png"/><Relationship Id="rId25" Type="http://schemas.openxmlformats.org/officeDocument/2006/relationships/image" Target="../media/image121.png"/><Relationship Id="rId2" Type="http://schemas.openxmlformats.org/officeDocument/2006/relationships/tags" Target="../tags/tag288.xml"/><Relationship Id="rId16" Type="http://schemas.openxmlformats.org/officeDocument/2006/relationships/image" Target="../media/image74.png"/><Relationship Id="rId20" Type="http://schemas.openxmlformats.org/officeDocument/2006/relationships/image" Target="../media/image115.png"/><Relationship Id="rId1" Type="http://schemas.openxmlformats.org/officeDocument/2006/relationships/tags" Target="../tags/tag287.xml"/><Relationship Id="rId6" Type="http://schemas.openxmlformats.org/officeDocument/2006/relationships/tags" Target="../tags/tag292.xml"/><Relationship Id="rId11" Type="http://schemas.openxmlformats.org/officeDocument/2006/relationships/tags" Target="../tags/tag297.xml"/><Relationship Id="rId24" Type="http://schemas.openxmlformats.org/officeDocument/2006/relationships/image" Target="../media/image120.png"/><Relationship Id="rId5" Type="http://schemas.openxmlformats.org/officeDocument/2006/relationships/tags" Target="../tags/tag291.xml"/><Relationship Id="rId15" Type="http://schemas.openxmlformats.org/officeDocument/2006/relationships/notesSlide" Target="../notesSlides/notesSlide19.xml"/><Relationship Id="rId23" Type="http://schemas.openxmlformats.org/officeDocument/2006/relationships/image" Target="../media/image119.png"/><Relationship Id="rId10" Type="http://schemas.openxmlformats.org/officeDocument/2006/relationships/tags" Target="../tags/tag296.xml"/><Relationship Id="rId19" Type="http://schemas.openxmlformats.org/officeDocument/2006/relationships/image" Target="../media/image114.png"/><Relationship Id="rId4" Type="http://schemas.openxmlformats.org/officeDocument/2006/relationships/tags" Target="../tags/tag290.xml"/><Relationship Id="rId9" Type="http://schemas.openxmlformats.org/officeDocument/2006/relationships/tags" Target="../tags/tag295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18" Type="http://schemas.openxmlformats.org/officeDocument/2006/relationships/image" Target="../media/image4.png"/><Relationship Id="rId26" Type="http://schemas.openxmlformats.org/officeDocument/2006/relationships/image" Target="../media/image12.png"/><Relationship Id="rId3" Type="http://schemas.openxmlformats.org/officeDocument/2006/relationships/tags" Target="../tags/tag7.xml"/><Relationship Id="rId21" Type="http://schemas.openxmlformats.org/officeDocument/2006/relationships/image" Target="../media/image7.png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image" Target="../media/image2.png"/><Relationship Id="rId25" Type="http://schemas.openxmlformats.org/officeDocument/2006/relationships/image" Target="../media/image11.png"/><Relationship Id="rId2" Type="http://schemas.openxmlformats.org/officeDocument/2006/relationships/tags" Target="../tags/tag6.xml"/><Relationship Id="rId16" Type="http://schemas.openxmlformats.org/officeDocument/2006/relationships/image" Target="../media/image3.png"/><Relationship Id="rId20" Type="http://schemas.openxmlformats.org/officeDocument/2006/relationships/image" Target="../media/image6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24" Type="http://schemas.openxmlformats.org/officeDocument/2006/relationships/image" Target="../media/image10.png"/><Relationship Id="rId5" Type="http://schemas.openxmlformats.org/officeDocument/2006/relationships/tags" Target="../tags/tag9.xml"/><Relationship Id="rId15" Type="http://schemas.openxmlformats.org/officeDocument/2006/relationships/notesSlide" Target="../notesSlides/notesSlide2.xml"/><Relationship Id="rId23" Type="http://schemas.openxmlformats.org/officeDocument/2006/relationships/image" Target="../media/image9.png"/><Relationship Id="rId10" Type="http://schemas.openxmlformats.org/officeDocument/2006/relationships/tags" Target="../tags/tag14.xml"/><Relationship Id="rId19" Type="http://schemas.openxmlformats.org/officeDocument/2006/relationships/image" Target="../media/image5.png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8.png"/><Relationship Id="rId27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07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14.png"/><Relationship Id="rId3" Type="http://schemas.openxmlformats.org/officeDocument/2006/relationships/tags" Target="../tags/tag302.xml"/><Relationship Id="rId21" Type="http://schemas.openxmlformats.org/officeDocument/2006/relationships/image" Target="../media/image120.png"/><Relationship Id="rId7" Type="http://schemas.openxmlformats.org/officeDocument/2006/relationships/tags" Target="../tags/tag306.xml"/><Relationship Id="rId12" Type="http://schemas.openxmlformats.org/officeDocument/2006/relationships/tags" Target="../tags/tag311.xml"/><Relationship Id="rId17" Type="http://schemas.openxmlformats.org/officeDocument/2006/relationships/image" Target="../media/image80.png"/><Relationship Id="rId2" Type="http://schemas.openxmlformats.org/officeDocument/2006/relationships/tags" Target="../tags/tag301.xml"/><Relationship Id="rId16" Type="http://schemas.openxmlformats.org/officeDocument/2006/relationships/image" Target="../media/image2.png"/><Relationship Id="rId20" Type="http://schemas.openxmlformats.org/officeDocument/2006/relationships/image" Target="../media/image119.png"/><Relationship Id="rId1" Type="http://schemas.openxmlformats.org/officeDocument/2006/relationships/tags" Target="../tags/tag300.xml"/><Relationship Id="rId6" Type="http://schemas.openxmlformats.org/officeDocument/2006/relationships/tags" Target="../tags/tag305.xml"/><Relationship Id="rId11" Type="http://schemas.openxmlformats.org/officeDocument/2006/relationships/tags" Target="../tags/tag310.xml"/><Relationship Id="rId24" Type="http://schemas.openxmlformats.org/officeDocument/2006/relationships/image" Target="../media/image118.png"/><Relationship Id="rId5" Type="http://schemas.openxmlformats.org/officeDocument/2006/relationships/tags" Target="../tags/tag304.xml"/><Relationship Id="rId15" Type="http://schemas.openxmlformats.org/officeDocument/2006/relationships/image" Target="../media/image74.png"/><Relationship Id="rId23" Type="http://schemas.openxmlformats.org/officeDocument/2006/relationships/image" Target="../media/image122.png"/><Relationship Id="rId10" Type="http://schemas.openxmlformats.org/officeDocument/2006/relationships/tags" Target="../tags/tag309.xml"/><Relationship Id="rId19" Type="http://schemas.openxmlformats.org/officeDocument/2006/relationships/image" Target="../media/image115.png"/><Relationship Id="rId4" Type="http://schemas.openxmlformats.org/officeDocument/2006/relationships/tags" Target="../tags/tag303.xml"/><Relationship Id="rId9" Type="http://schemas.openxmlformats.org/officeDocument/2006/relationships/tags" Target="../tags/tag308.xml"/><Relationship Id="rId14" Type="http://schemas.openxmlformats.org/officeDocument/2006/relationships/notesSlide" Target="../notesSlides/notesSlide20.xml"/><Relationship Id="rId22" Type="http://schemas.openxmlformats.org/officeDocument/2006/relationships/image" Target="../media/image1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19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15.png"/><Relationship Id="rId3" Type="http://schemas.openxmlformats.org/officeDocument/2006/relationships/tags" Target="../tags/tag314.xml"/><Relationship Id="rId21" Type="http://schemas.openxmlformats.org/officeDocument/2006/relationships/image" Target="../media/image121.png"/><Relationship Id="rId7" Type="http://schemas.openxmlformats.org/officeDocument/2006/relationships/tags" Target="../tags/tag318.xml"/><Relationship Id="rId12" Type="http://schemas.openxmlformats.org/officeDocument/2006/relationships/tags" Target="../tags/tag323.xml"/><Relationship Id="rId17" Type="http://schemas.openxmlformats.org/officeDocument/2006/relationships/image" Target="../media/image80.png"/><Relationship Id="rId25" Type="http://schemas.openxmlformats.org/officeDocument/2006/relationships/image" Target="../media/image124.png"/><Relationship Id="rId2" Type="http://schemas.openxmlformats.org/officeDocument/2006/relationships/tags" Target="../tags/tag313.xml"/><Relationship Id="rId16" Type="http://schemas.openxmlformats.org/officeDocument/2006/relationships/image" Target="../media/image2.png"/><Relationship Id="rId20" Type="http://schemas.openxmlformats.org/officeDocument/2006/relationships/image" Target="../media/image120.png"/><Relationship Id="rId1" Type="http://schemas.openxmlformats.org/officeDocument/2006/relationships/tags" Target="../tags/tag312.xml"/><Relationship Id="rId6" Type="http://schemas.openxmlformats.org/officeDocument/2006/relationships/tags" Target="../tags/tag317.xml"/><Relationship Id="rId11" Type="http://schemas.openxmlformats.org/officeDocument/2006/relationships/tags" Target="../tags/tag322.xml"/><Relationship Id="rId24" Type="http://schemas.openxmlformats.org/officeDocument/2006/relationships/image" Target="../media/image123.png"/><Relationship Id="rId5" Type="http://schemas.openxmlformats.org/officeDocument/2006/relationships/tags" Target="../tags/tag316.xml"/><Relationship Id="rId15" Type="http://schemas.openxmlformats.org/officeDocument/2006/relationships/image" Target="../media/image74.png"/><Relationship Id="rId23" Type="http://schemas.openxmlformats.org/officeDocument/2006/relationships/image" Target="../media/image95.png"/><Relationship Id="rId10" Type="http://schemas.openxmlformats.org/officeDocument/2006/relationships/tags" Target="../tags/tag321.xml"/><Relationship Id="rId19" Type="http://schemas.openxmlformats.org/officeDocument/2006/relationships/image" Target="../media/image119.png"/><Relationship Id="rId4" Type="http://schemas.openxmlformats.org/officeDocument/2006/relationships/tags" Target="../tags/tag315.xml"/><Relationship Id="rId9" Type="http://schemas.openxmlformats.org/officeDocument/2006/relationships/tags" Target="../tags/tag320.xml"/><Relationship Id="rId14" Type="http://schemas.openxmlformats.org/officeDocument/2006/relationships/notesSlide" Target="../notesSlides/notesSlide21.xml"/><Relationship Id="rId22" Type="http://schemas.openxmlformats.org/officeDocument/2006/relationships/image" Target="../media/image122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336.xml"/><Relationship Id="rId18" Type="http://schemas.openxmlformats.org/officeDocument/2006/relationships/tags" Target="../tags/tag341.xml"/><Relationship Id="rId26" Type="http://schemas.openxmlformats.org/officeDocument/2006/relationships/tags" Target="../tags/tag349.xml"/><Relationship Id="rId39" Type="http://schemas.openxmlformats.org/officeDocument/2006/relationships/image" Target="../media/image133.png"/><Relationship Id="rId3" Type="http://schemas.openxmlformats.org/officeDocument/2006/relationships/tags" Target="../tags/tag326.xml"/><Relationship Id="rId21" Type="http://schemas.openxmlformats.org/officeDocument/2006/relationships/tags" Target="../tags/tag344.xml"/><Relationship Id="rId34" Type="http://schemas.openxmlformats.org/officeDocument/2006/relationships/image" Target="../media/image129.png"/><Relationship Id="rId42" Type="http://schemas.openxmlformats.org/officeDocument/2006/relationships/image" Target="../media/image134.png"/><Relationship Id="rId47" Type="http://schemas.openxmlformats.org/officeDocument/2006/relationships/image" Target="../media/image139.png"/><Relationship Id="rId50" Type="http://schemas.openxmlformats.org/officeDocument/2006/relationships/image" Target="../media/image142.png"/><Relationship Id="rId7" Type="http://schemas.openxmlformats.org/officeDocument/2006/relationships/tags" Target="../tags/tag330.xml"/><Relationship Id="rId12" Type="http://schemas.openxmlformats.org/officeDocument/2006/relationships/tags" Target="../tags/tag335.xml"/><Relationship Id="rId17" Type="http://schemas.openxmlformats.org/officeDocument/2006/relationships/tags" Target="../tags/tag340.xml"/><Relationship Id="rId25" Type="http://schemas.openxmlformats.org/officeDocument/2006/relationships/tags" Target="../tags/tag348.xml"/><Relationship Id="rId33" Type="http://schemas.openxmlformats.org/officeDocument/2006/relationships/image" Target="../media/image128.png"/><Relationship Id="rId38" Type="http://schemas.openxmlformats.org/officeDocument/2006/relationships/image" Target="../media/image132.png"/><Relationship Id="rId46" Type="http://schemas.openxmlformats.org/officeDocument/2006/relationships/image" Target="../media/image138.png"/><Relationship Id="rId2" Type="http://schemas.openxmlformats.org/officeDocument/2006/relationships/tags" Target="../tags/tag325.xml"/><Relationship Id="rId16" Type="http://schemas.openxmlformats.org/officeDocument/2006/relationships/tags" Target="../tags/tag339.xml"/><Relationship Id="rId20" Type="http://schemas.openxmlformats.org/officeDocument/2006/relationships/tags" Target="../tags/tag343.xml"/><Relationship Id="rId29" Type="http://schemas.openxmlformats.org/officeDocument/2006/relationships/image" Target="../media/image125.png"/><Relationship Id="rId41" Type="http://schemas.openxmlformats.org/officeDocument/2006/relationships/image" Target="../media/image58.png"/><Relationship Id="rId1" Type="http://schemas.openxmlformats.org/officeDocument/2006/relationships/tags" Target="../tags/tag324.xml"/><Relationship Id="rId6" Type="http://schemas.openxmlformats.org/officeDocument/2006/relationships/tags" Target="../tags/tag329.xml"/><Relationship Id="rId11" Type="http://schemas.openxmlformats.org/officeDocument/2006/relationships/tags" Target="../tags/tag334.xml"/><Relationship Id="rId24" Type="http://schemas.openxmlformats.org/officeDocument/2006/relationships/tags" Target="../tags/tag347.xml"/><Relationship Id="rId32" Type="http://schemas.openxmlformats.org/officeDocument/2006/relationships/image" Target="../media/image127.png"/><Relationship Id="rId37" Type="http://schemas.openxmlformats.org/officeDocument/2006/relationships/image" Target="../media/image131.png"/><Relationship Id="rId40" Type="http://schemas.openxmlformats.org/officeDocument/2006/relationships/image" Target="../media/image57.png"/><Relationship Id="rId45" Type="http://schemas.openxmlformats.org/officeDocument/2006/relationships/image" Target="../media/image137.png"/><Relationship Id="rId5" Type="http://schemas.openxmlformats.org/officeDocument/2006/relationships/tags" Target="../tags/tag328.xml"/><Relationship Id="rId15" Type="http://schemas.openxmlformats.org/officeDocument/2006/relationships/tags" Target="../tags/tag338.xml"/><Relationship Id="rId23" Type="http://schemas.openxmlformats.org/officeDocument/2006/relationships/tags" Target="../tags/tag346.xml"/><Relationship Id="rId28" Type="http://schemas.openxmlformats.org/officeDocument/2006/relationships/notesSlide" Target="../notesSlides/notesSlide22.xml"/><Relationship Id="rId36" Type="http://schemas.openxmlformats.org/officeDocument/2006/relationships/image" Target="../media/image14.png"/><Relationship Id="rId49" Type="http://schemas.openxmlformats.org/officeDocument/2006/relationships/image" Target="../media/image141.png"/><Relationship Id="rId10" Type="http://schemas.openxmlformats.org/officeDocument/2006/relationships/tags" Target="../tags/tag333.xml"/><Relationship Id="rId19" Type="http://schemas.openxmlformats.org/officeDocument/2006/relationships/tags" Target="../tags/tag342.xml"/><Relationship Id="rId31" Type="http://schemas.openxmlformats.org/officeDocument/2006/relationships/image" Target="../media/image126.png"/><Relationship Id="rId44" Type="http://schemas.openxmlformats.org/officeDocument/2006/relationships/image" Target="../media/image136.png"/><Relationship Id="rId4" Type="http://schemas.openxmlformats.org/officeDocument/2006/relationships/tags" Target="../tags/tag327.xml"/><Relationship Id="rId9" Type="http://schemas.openxmlformats.org/officeDocument/2006/relationships/tags" Target="../tags/tag332.xml"/><Relationship Id="rId14" Type="http://schemas.openxmlformats.org/officeDocument/2006/relationships/tags" Target="../tags/tag337.xml"/><Relationship Id="rId22" Type="http://schemas.openxmlformats.org/officeDocument/2006/relationships/tags" Target="../tags/tag345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2.png"/><Relationship Id="rId35" Type="http://schemas.openxmlformats.org/officeDocument/2006/relationships/image" Target="../media/image130.png"/><Relationship Id="rId43" Type="http://schemas.openxmlformats.org/officeDocument/2006/relationships/image" Target="../media/image135.png"/><Relationship Id="rId48" Type="http://schemas.openxmlformats.org/officeDocument/2006/relationships/image" Target="../media/image140.png"/><Relationship Id="rId8" Type="http://schemas.openxmlformats.org/officeDocument/2006/relationships/tags" Target="../tags/tag33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57.xml"/><Relationship Id="rId13" Type="http://schemas.openxmlformats.org/officeDocument/2006/relationships/tags" Target="../tags/tag362.xml"/><Relationship Id="rId18" Type="http://schemas.openxmlformats.org/officeDocument/2006/relationships/tags" Target="../tags/tag367.xml"/><Relationship Id="rId26" Type="http://schemas.openxmlformats.org/officeDocument/2006/relationships/image" Target="../media/image136.png"/><Relationship Id="rId39" Type="http://schemas.openxmlformats.org/officeDocument/2006/relationships/image" Target="../media/image144.png"/><Relationship Id="rId3" Type="http://schemas.openxmlformats.org/officeDocument/2006/relationships/tags" Target="../tags/tag352.xml"/><Relationship Id="rId21" Type="http://schemas.openxmlformats.org/officeDocument/2006/relationships/tags" Target="../tags/tag370.xml"/><Relationship Id="rId34" Type="http://schemas.openxmlformats.org/officeDocument/2006/relationships/image" Target="../media/image130.png"/><Relationship Id="rId7" Type="http://schemas.openxmlformats.org/officeDocument/2006/relationships/tags" Target="../tags/tag356.xml"/><Relationship Id="rId12" Type="http://schemas.openxmlformats.org/officeDocument/2006/relationships/tags" Target="../tags/tag361.xml"/><Relationship Id="rId17" Type="http://schemas.openxmlformats.org/officeDocument/2006/relationships/tags" Target="../tags/tag366.xml"/><Relationship Id="rId25" Type="http://schemas.openxmlformats.org/officeDocument/2006/relationships/image" Target="../media/image135.png"/><Relationship Id="rId33" Type="http://schemas.openxmlformats.org/officeDocument/2006/relationships/image" Target="../media/image129.png"/><Relationship Id="rId38" Type="http://schemas.openxmlformats.org/officeDocument/2006/relationships/image" Target="../media/image143.png"/><Relationship Id="rId2" Type="http://schemas.openxmlformats.org/officeDocument/2006/relationships/tags" Target="../tags/tag351.xml"/><Relationship Id="rId16" Type="http://schemas.openxmlformats.org/officeDocument/2006/relationships/tags" Target="../tags/tag365.xml"/><Relationship Id="rId20" Type="http://schemas.openxmlformats.org/officeDocument/2006/relationships/tags" Target="../tags/tag369.xml"/><Relationship Id="rId29" Type="http://schemas.openxmlformats.org/officeDocument/2006/relationships/image" Target="../media/image2.png"/><Relationship Id="rId41" Type="http://schemas.openxmlformats.org/officeDocument/2006/relationships/image" Target="../media/image145.png"/><Relationship Id="rId1" Type="http://schemas.openxmlformats.org/officeDocument/2006/relationships/tags" Target="../tags/tag350.xml"/><Relationship Id="rId6" Type="http://schemas.openxmlformats.org/officeDocument/2006/relationships/tags" Target="../tags/tag355.xml"/><Relationship Id="rId11" Type="http://schemas.openxmlformats.org/officeDocument/2006/relationships/tags" Target="../tags/tag360.xml"/><Relationship Id="rId24" Type="http://schemas.openxmlformats.org/officeDocument/2006/relationships/image" Target="../media/image134.png"/><Relationship Id="rId32" Type="http://schemas.openxmlformats.org/officeDocument/2006/relationships/image" Target="../media/image128.png"/><Relationship Id="rId37" Type="http://schemas.openxmlformats.org/officeDocument/2006/relationships/image" Target="../media/image58.png"/><Relationship Id="rId40" Type="http://schemas.openxmlformats.org/officeDocument/2006/relationships/image" Target="../media/image14.png"/><Relationship Id="rId5" Type="http://schemas.openxmlformats.org/officeDocument/2006/relationships/tags" Target="../tags/tag354.xml"/><Relationship Id="rId15" Type="http://schemas.openxmlformats.org/officeDocument/2006/relationships/tags" Target="../tags/tag364.xml"/><Relationship Id="rId23" Type="http://schemas.openxmlformats.org/officeDocument/2006/relationships/notesSlide" Target="../notesSlides/notesSlide23.xml"/><Relationship Id="rId28" Type="http://schemas.openxmlformats.org/officeDocument/2006/relationships/image" Target="../media/image125.png"/><Relationship Id="rId36" Type="http://schemas.openxmlformats.org/officeDocument/2006/relationships/image" Target="../media/image57.png"/><Relationship Id="rId10" Type="http://schemas.openxmlformats.org/officeDocument/2006/relationships/tags" Target="../tags/tag359.xml"/><Relationship Id="rId19" Type="http://schemas.openxmlformats.org/officeDocument/2006/relationships/tags" Target="../tags/tag368.xml"/><Relationship Id="rId31" Type="http://schemas.openxmlformats.org/officeDocument/2006/relationships/image" Target="../media/image127.png"/><Relationship Id="rId4" Type="http://schemas.openxmlformats.org/officeDocument/2006/relationships/tags" Target="../tags/tag353.xml"/><Relationship Id="rId9" Type="http://schemas.openxmlformats.org/officeDocument/2006/relationships/tags" Target="../tags/tag358.xml"/><Relationship Id="rId14" Type="http://schemas.openxmlformats.org/officeDocument/2006/relationships/tags" Target="../tags/tag363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37.png"/><Relationship Id="rId30" Type="http://schemas.openxmlformats.org/officeDocument/2006/relationships/image" Target="../media/image126.png"/><Relationship Id="rId35" Type="http://schemas.openxmlformats.org/officeDocument/2006/relationships/image" Target="../media/image13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78.xml"/><Relationship Id="rId13" Type="http://schemas.openxmlformats.org/officeDocument/2006/relationships/tags" Target="../tags/tag383.xml"/><Relationship Id="rId18" Type="http://schemas.openxmlformats.org/officeDocument/2006/relationships/tags" Target="../tags/tag388.xml"/><Relationship Id="rId26" Type="http://schemas.openxmlformats.org/officeDocument/2006/relationships/image" Target="../media/image145.png"/><Relationship Id="rId39" Type="http://schemas.openxmlformats.org/officeDocument/2006/relationships/image" Target="../media/image144.png"/><Relationship Id="rId3" Type="http://schemas.openxmlformats.org/officeDocument/2006/relationships/tags" Target="../tags/tag373.xml"/><Relationship Id="rId21" Type="http://schemas.openxmlformats.org/officeDocument/2006/relationships/tags" Target="../tags/tag391.xml"/><Relationship Id="rId34" Type="http://schemas.openxmlformats.org/officeDocument/2006/relationships/image" Target="../media/image130.png"/><Relationship Id="rId42" Type="http://schemas.openxmlformats.org/officeDocument/2006/relationships/image" Target="../media/image147.png"/><Relationship Id="rId7" Type="http://schemas.openxmlformats.org/officeDocument/2006/relationships/tags" Target="../tags/tag377.xml"/><Relationship Id="rId12" Type="http://schemas.openxmlformats.org/officeDocument/2006/relationships/tags" Target="../tags/tag382.xml"/><Relationship Id="rId17" Type="http://schemas.openxmlformats.org/officeDocument/2006/relationships/tags" Target="../tags/tag387.xml"/><Relationship Id="rId25" Type="http://schemas.openxmlformats.org/officeDocument/2006/relationships/notesSlide" Target="../notesSlides/notesSlide24.xml"/><Relationship Id="rId33" Type="http://schemas.openxmlformats.org/officeDocument/2006/relationships/image" Target="../media/image129.png"/><Relationship Id="rId38" Type="http://schemas.openxmlformats.org/officeDocument/2006/relationships/image" Target="../media/image143.png"/><Relationship Id="rId2" Type="http://schemas.openxmlformats.org/officeDocument/2006/relationships/tags" Target="../tags/tag372.xml"/><Relationship Id="rId16" Type="http://schemas.openxmlformats.org/officeDocument/2006/relationships/tags" Target="../tags/tag386.xml"/><Relationship Id="rId20" Type="http://schemas.openxmlformats.org/officeDocument/2006/relationships/tags" Target="../tags/tag390.xml"/><Relationship Id="rId29" Type="http://schemas.openxmlformats.org/officeDocument/2006/relationships/image" Target="../media/image2.png"/><Relationship Id="rId41" Type="http://schemas.openxmlformats.org/officeDocument/2006/relationships/image" Target="../media/image146.png"/><Relationship Id="rId1" Type="http://schemas.openxmlformats.org/officeDocument/2006/relationships/tags" Target="../tags/tag371.xml"/><Relationship Id="rId6" Type="http://schemas.openxmlformats.org/officeDocument/2006/relationships/tags" Target="../tags/tag376.xml"/><Relationship Id="rId11" Type="http://schemas.openxmlformats.org/officeDocument/2006/relationships/tags" Target="../tags/tag381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128.png"/><Relationship Id="rId37" Type="http://schemas.openxmlformats.org/officeDocument/2006/relationships/image" Target="../media/image58.png"/><Relationship Id="rId40" Type="http://schemas.openxmlformats.org/officeDocument/2006/relationships/image" Target="../media/image62.png"/><Relationship Id="rId5" Type="http://schemas.openxmlformats.org/officeDocument/2006/relationships/tags" Target="../tags/tag375.xml"/><Relationship Id="rId15" Type="http://schemas.openxmlformats.org/officeDocument/2006/relationships/tags" Target="../tags/tag385.xml"/><Relationship Id="rId23" Type="http://schemas.openxmlformats.org/officeDocument/2006/relationships/tags" Target="../tags/tag393.xml"/><Relationship Id="rId28" Type="http://schemas.openxmlformats.org/officeDocument/2006/relationships/image" Target="../media/image125.png"/><Relationship Id="rId36" Type="http://schemas.openxmlformats.org/officeDocument/2006/relationships/image" Target="../media/image57.png"/><Relationship Id="rId10" Type="http://schemas.openxmlformats.org/officeDocument/2006/relationships/tags" Target="../tags/tag380.xml"/><Relationship Id="rId19" Type="http://schemas.openxmlformats.org/officeDocument/2006/relationships/tags" Target="../tags/tag389.xml"/><Relationship Id="rId31" Type="http://schemas.openxmlformats.org/officeDocument/2006/relationships/image" Target="../media/image127.png"/><Relationship Id="rId44" Type="http://schemas.openxmlformats.org/officeDocument/2006/relationships/image" Target="../media/image149.png"/><Relationship Id="rId4" Type="http://schemas.openxmlformats.org/officeDocument/2006/relationships/tags" Target="../tags/tag374.xml"/><Relationship Id="rId9" Type="http://schemas.openxmlformats.org/officeDocument/2006/relationships/tags" Target="../tags/tag379.xml"/><Relationship Id="rId14" Type="http://schemas.openxmlformats.org/officeDocument/2006/relationships/tags" Target="../tags/tag384.xml"/><Relationship Id="rId22" Type="http://schemas.openxmlformats.org/officeDocument/2006/relationships/tags" Target="../tags/tag392.xml"/><Relationship Id="rId27" Type="http://schemas.openxmlformats.org/officeDocument/2006/relationships/image" Target="../media/image14.png"/><Relationship Id="rId30" Type="http://schemas.openxmlformats.org/officeDocument/2006/relationships/image" Target="../media/image126.png"/><Relationship Id="rId35" Type="http://schemas.openxmlformats.org/officeDocument/2006/relationships/image" Target="../media/image133.png"/><Relationship Id="rId43" Type="http://schemas.openxmlformats.org/officeDocument/2006/relationships/image" Target="../media/image14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01.xml"/><Relationship Id="rId13" Type="http://schemas.openxmlformats.org/officeDocument/2006/relationships/tags" Target="../tags/tag406.xml"/><Relationship Id="rId18" Type="http://schemas.openxmlformats.org/officeDocument/2006/relationships/tags" Target="../tags/tag411.xml"/><Relationship Id="rId26" Type="http://schemas.openxmlformats.org/officeDocument/2006/relationships/image" Target="../media/image2.png"/><Relationship Id="rId39" Type="http://schemas.openxmlformats.org/officeDocument/2006/relationships/image" Target="../media/image151.png"/><Relationship Id="rId3" Type="http://schemas.openxmlformats.org/officeDocument/2006/relationships/tags" Target="../tags/tag396.xml"/><Relationship Id="rId21" Type="http://schemas.openxmlformats.org/officeDocument/2006/relationships/tags" Target="../tags/tag414.xml"/><Relationship Id="rId34" Type="http://schemas.openxmlformats.org/officeDocument/2006/relationships/image" Target="../media/image58.png"/><Relationship Id="rId42" Type="http://schemas.openxmlformats.org/officeDocument/2006/relationships/image" Target="../media/image145.png"/><Relationship Id="rId7" Type="http://schemas.openxmlformats.org/officeDocument/2006/relationships/tags" Target="../tags/tag400.xml"/><Relationship Id="rId12" Type="http://schemas.openxmlformats.org/officeDocument/2006/relationships/tags" Target="../tags/tag405.xml"/><Relationship Id="rId17" Type="http://schemas.openxmlformats.org/officeDocument/2006/relationships/tags" Target="../tags/tag410.xml"/><Relationship Id="rId25" Type="http://schemas.openxmlformats.org/officeDocument/2006/relationships/image" Target="../media/image125.png"/><Relationship Id="rId33" Type="http://schemas.openxmlformats.org/officeDocument/2006/relationships/image" Target="../media/image57.png"/><Relationship Id="rId38" Type="http://schemas.openxmlformats.org/officeDocument/2006/relationships/image" Target="../media/image150.png"/><Relationship Id="rId2" Type="http://schemas.openxmlformats.org/officeDocument/2006/relationships/tags" Target="../tags/tag395.xml"/><Relationship Id="rId16" Type="http://schemas.openxmlformats.org/officeDocument/2006/relationships/tags" Target="../tags/tag409.xml"/><Relationship Id="rId20" Type="http://schemas.openxmlformats.org/officeDocument/2006/relationships/tags" Target="../tags/tag413.xml"/><Relationship Id="rId29" Type="http://schemas.openxmlformats.org/officeDocument/2006/relationships/image" Target="../media/image128.png"/><Relationship Id="rId41" Type="http://schemas.openxmlformats.org/officeDocument/2006/relationships/image" Target="../media/image153.png"/><Relationship Id="rId1" Type="http://schemas.openxmlformats.org/officeDocument/2006/relationships/tags" Target="../tags/tag394.xml"/><Relationship Id="rId6" Type="http://schemas.openxmlformats.org/officeDocument/2006/relationships/tags" Target="../tags/tag399.xml"/><Relationship Id="rId11" Type="http://schemas.openxmlformats.org/officeDocument/2006/relationships/tags" Target="../tags/tag404.xml"/><Relationship Id="rId24" Type="http://schemas.openxmlformats.org/officeDocument/2006/relationships/notesSlide" Target="../notesSlides/notesSlide25.xml"/><Relationship Id="rId32" Type="http://schemas.openxmlformats.org/officeDocument/2006/relationships/image" Target="../media/image133.png"/><Relationship Id="rId37" Type="http://schemas.openxmlformats.org/officeDocument/2006/relationships/image" Target="../media/image14.png"/><Relationship Id="rId40" Type="http://schemas.openxmlformats.org/officeDocument/2006/relationships/image" Target="../media/image152.png"/><Relationship Id="rId5" Type="http://schemas.openxmlformats.org/officeDocument/2006/relationships/tags" Target="../tags/tag398.xml"/><Relationship Id="rId15" Type="http://schemas.openxmlformats.org/officeDocument/2006/relationships/tags" Target="../tags/tag408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27.png"/><Relationship Id="rId36" Type="http://schemas.openxmlformats.org/officeDocument/2006/relationships/image" Target="../media/image144.png"/><Relationship Id="rId10" Type="http://schemas.openxmlformats.org/officeDocument/2006/relationships/tags" Target="../tags/tag403.xml"/><Relationship Id="rId19" Type="http://schemas.openxmlformats.org/officeDocument/2006/relationships/tags" Target="../tags/tag412.xml"/><Relationship Id="rId31" Type="http://schemas.openxmlformats.org/officeDocument/2006/relationships/image" Target="../media/image130.png"/><Relationship Id="rId4" Type="http://schemas.openxmlformats.org/officeDocument/2006/relationships/tags" Target="../tags/tag397.xml"/><Relationship Id="rId9" Type="http://schemas.openxmlformats.org/officeDocument/2006/relationships/tags" Target="../tags/tag402.xml"/><Relationship Id="rId14" Type="http://schemas.openxmlformats.org/officeDocument/2006/relationships/tags" Target="../tags/tag407.xml"/><Relationship Id="rId22" Type="http://schemas.openxmlformats.org/officeDocument/2006/relationships/tags" Target="../tags/tag415.xml"/><Relationship Id="rId27" Type="http://schemas.openxmlformats.org/officeDocument/2006/relationships/image" Target="../media/image126.png"/><Relationship Id="rId30" Type="http://schemas.openxmlformats.org/officeDocument/2006/relationships/image" Target="../media/image129.png"/><Relationship Id="rId35" Type="http://schemas.openxmlformats.org/officeDocument/2006/relationships/image" Target="../media/image143.png"/><Relationship Id="rId43" Type="http://schemas.openxmlformats.org/officeDocument/2006/relationships/image" Target="../media/image15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23.xml"/><Relationship Id="rId13" Type="http://schemas.openxmlformats.org/officeDocument/2006/relationships/tags" Target="../tags/tag428.xml"/><Relationship Id="rId18" Type="http://schemas.openxmlformats.org/officeDocument/2006/relationships/image" Target="../media/image156.png"/><Relationship Id="rId26" Type="http://schemas.openxmlformats.org/officeDocument/2006/relationships/image" Target="../media/image163.png"/><Relationship Id="rId3" Type="http://schemas.openxmlformats.org/officeDocument/2006/relationships/tags" Target="../tags/tag418.xml"/><Relationship Id="rId21" Type="http://schemas.openxmlformats.org/officeDocument/2006/relationships/image" Target="../media/image159.png"/><Relationship Id="rId7" Type="http://schemas.openxmlformats.org/officeDocument/2006/relationships/tags" Target="../tags/tag422.xml"/><Relationship Id="rId12" Type="http://schemas.openxmlformats.org/officeDocument/2006/relationships/tags" Target="../tags/tag427.xml"/><Relationship Id="rId17" Type="http://schemas.openxmlformats.org/officeDocument/2006/relationships/image" Target="../media/image2.png"/><Relationship Id="rId25" Type="http://schemas.openxmlformats.org/officeDocument/2006/relationships/image" Target="../media/image162.png"/><Relationship Id="rId2" Type="http://schemas.openxmlformats.org/officeDocument/2006/relationships/tags" Target="../tags/tag417.xml"/><Relationship Id="rId16" Type="http://schemas.openxmlformats.org/officeDocument/2006/relationships/image" Target="../media/image155.png"/><Relationship Id="rId20" Type="http://schemas.openxmlformats.org/officeDocument/2006/relationships/image" Target="../media/image158.png"/><Relationship Id="rId1" Type="http://schemas.openxmlformats.org/officeDocument/2006/relationships/tags" Target="../tags/tag416.xml"/><Relationship Id="rId6" Type="http://schemas.openxmlformats.org/officeDocument/2006/relationships/tags" Target="../tags/tag421.xml"/><Relationship Id="rId11" Type="http://schemas.openxmlformats.org/officeDocument/2006/relationships/tags" Target="../tags/tag426.xml"/><Relationship Id="rId24" Type="http://schemas.openxmlformats.org/officeDocument/2006/relationships/image" Target="../media/image14.png"/><Relationship Id="rId5" Type="http://schemas.openxmlformats.org/officeDocument/2006/relationships/tags" Target="../tags/tag420.xml"/><Relationship Id="rId15" Type="http://schemas.openxmlformats.org/officeDocument/2006/relationships/notesSlide" Target="../notesSlides/notesSlide26.xml"/><Relationship Id="rId23" Type="http://schemas.openxmlformats.org/officeDocument/2006/relationships/image" Target="../media/image161.png"/><Relationship Id="rId10" Type="http://schemas.openxmlformats.org/officeDocument/2006/relationships/tags" Target="../tags/tag425.xml"/><Relationship Id="rId19" Type="http://schemas.openxmlformats.org/officeDocument/2006/relationships/image" Target="../media/image157.png"/><Relationship Id="rId4" Type="http://schemas.openxmlformats.org/officeDocument/2006/relationships/tags" Target="../tags/tag419.xml"/><Relationship Id="rId9" Type="http://schemas.openxmlformats.org/officeDocument/2006/relationships/tags" Target="../tags/tag424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60.png"/><Relationship Id="rId27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36.xml"/><Relationship Id="rId13" Type="http://schemas.openxmlformats.org/officeDocument/2006/relationships/image" Target="../media/image2.png"/><Relationship Id="rId18" Type="http://schemas.openxmlformats.org/officeDocument/2006/relationships/image" Target="../media/image163.png"/><Relationship Id="rId3" Type="http://schemas.openxmlformats.org/officeDocument/2006/relationships/tags" Target="../tags/tag431.xml"/><Relationship Id="rId7" Type="http://schemas.openxmlformats.org/officeDocument/2006/relationships/tags" Target="../tags/tag435.xml"/><Relationship Id="rId12" Type="http://schemas.openxmlformats.org/officeDocument/2006/relationships/image" Target="../media/image155.png"/><Relationship Id="rId17" Type="http://schemas.openxmlformats.org/officeDocument/2006/relationships/image" Target="../media/image162.png"/><Relationship Id="rId2" Type="http://schemas.openxmlformats.org/officeDocument/2006/relationships/tags" Target="../tags/tag430.xml"/><Relationship Id="rId16" Type="http://schemas.openxmlformats.org/officeDocument/2006/relationships/image" Target="../media/image14.png"/><Relationship Id="rId20" Type="http://schemas.openxmlformats.org/officeDocument/2006/relationships/image" Target="../media/image164.png"/><Relationship Id="rId1" Type="http://schemas.openxmlformats.org/officeDocument/2006/relationships/tags" Target="../tags/tag429.xml"/><Relationship Id="rId6" Type="http://schemas.openxmlformats.org/officeDocument/2006/relationships/tags" Target="../tags/tag43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433.xml"/><Relationship Id="rId15" Type="http://schemas.openxmlformats.org/officeDocument/2006/relationships/image" Target="../media/image161.png"/><Relationship Id="rId10" Type="http://schemas.openxmlformats.org/officeDocument/2006/relationships/tags" Target="../tags/tag438.xml"/><Relationship Id="rId19" Type="http://schemas.openxmlformats.org/officeDocument/2006/relationships/image" Target="../media/image27.png"/><Relationship Id="rId4" Type="http://schemas.openxmlformats.org/officeDocument/2006/relationships/tags" Target="../tags/tag432.xml"/><Relationship Id="rId9" Type="http://schemas.openxmlformats.org/officeDocument/2006/relationships/tags" Target="../tags/tag437.xml"/><Relationship Id="rId14" Type="http://schemas.openxmlformats.org/officeDocument/2006/relationships/image" Target="../media/image16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46.xml"/><Relationship Id="rId13" Type="http://schemas.openxmlformats.org/officeDocument/2006/relationships/tags" Target="../tags/tag451.xml"/><Relationship Id="rId18" Type="http://schemas.openxmlformats.org/officeDocument/2006/relationships/image" Target="../media/image14.png"/><Relationship Id="rId26" Type="http://schemas.openxmlformats.org/officeDocument/2006/relationships/image" Target="../media/image166.png"/><Relationship Id="rId3" Type="http://schemas.openxmlformats.org/officeDocument/2006/relationships/tags" Target="../tags/tag441.xml"/><Relationship Id="rId21" Type="http://schemas.openxmlformats.org/officeDocument/2006/relationships/image" Target="../media/image162.png"/><Relationship Id="rId7" Type="http://schemas.openxmlformats.org/officeDocument/2006/relationships/tags" Target="../tags/tag445.xml"/><Relationship Id="rId12" Type="http://schemas.openxmlformats.org/officeDocument/2006/relationships/tags" Target="../tags/tag450.xml"/><Relationship Id="rId17" Type="http://schemas.openxmlformats.org/officeDocument/2006/relationships/image" Target="../media/image27.png"/><Relationship Id="rId25" Type="http://schemas.openxmlformats.org/officeDocument/2006/relationships/image" Target="../media/image165.png"/><Relationship Id="rId2" Type="http://schemas.openxmlformats.org/officeDocument/2006/relationships/tags" Target="../tags/tag440.xml"/><Relationship Id="rId16" Type="http://schemas.openxmlformats.org/officeDocument/2006/relationships/image" Target="../media/image2.png"/><Relationship Id="rId20" Type="http://schemas.openxmlformats.org/officeDocument/2006/relationships/image" Target="../media/image161.png"/><Relationship Id="rId1" Type="http://schemas.openxmlformats.org/officeDocument/2006/relationships/tags" Target="../tags/tag439.xml"/><Relationship Id="rId6" Type="http://schemas.openxmlformats.org/officeDocument/2006/relationships/tags" Target="../tags/tag444.xml"/><Relationship Id="rId11" Type="http://schemas.openxmlformats.org/officeDocument/2006/relationships/tags" Target="../tags/tag449.xml"/><Relationship Id="rId24" Type="http://schemas.openxmlformats.org/officeDocument/2006/relationships/image" Target="../media/image103.png"/><Relationship Id="rId5" Type="http://schemas.openxmlformats.org/officeDocument/2006/relationships/tags" Target="../tags/tag443.xml"/><Relationship Id="rId15" Type="http://schemas.openxmlformats.org/officeDocument/2006/relationships/image" Target="../media/image155.png"/><Relationship Id="rId23" Type="http://schemas.openxmlformats.org/officeDocument/2006/relationships/image" Target="../media/image163.png"/><Relationship Id="rId10" Type="http://schemas.openxmlformats.org/officeDocument/2006/relationships/tags" Target="../tags/tag448.xml"/><Relationship Id="rId19" Type="http://schemas.openxmlformats.org/officeDocument/2006/relationships/image" Target="../media/image160.png"/><Relationship Id="rId4" Type="http://schemas.openxmlformats.org/officeDocument/2006/relationships/tags" Target="../tags/tag442.xml"/><Relationship Id="rId9" Type="http://schemas.openxmlformats.org/officeDocument/2006/relationships/tags" Target="../tags/tag447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6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openxmlformats.org/officeDocument/2006/relationships/image" Target="../media/image3.png"/><Relationship Id="rId26" Type="http://schemas.openxmlformats.org/officeDocument/2006/relationships/image" Target="../media/image7.png"/><Relationship Id="rId3" Type="http://schemas.openxmlformats.org/officeDocument/2006/relationships/tags" Target="../tags/tag20.xml"/><Relationship Id="rId21" Type="http://schemas.openxmlformats.org/officeDocument/2006/relationships/image" Target="../media/image14.png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notesSlide" Target="../notesSlides/notesSlide3.xml"/><Relationship Id="rId25" Type="http://schemas.openxmlformats.org/officeDocument/2006/relationships/image" Target="../media/image6.png"/><Relationship Id="rId2" Type="http://schemas.openxmlformats.org/officeDocument/2006/relationships/tags" Target="../tags/tag19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4.png"/><Relationship Id="rId29" Type="http://schemas.openxmlformats.org/officeDocument/2006/relationships/image" Target="../media/image11.pn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24" Type="http://schemas.openxmlformats.org/officeDocument/2006/relationships/image" Target="../media/image5.png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23" Type="http://schemas.openxmlformats.org/officeDocument/2006/relationships/image" Target="../media/image16.png"/><Relationship Id="rId28" Type="http://schemas.openxmlformats.org/officeDocument/2006/relationships/image" Target="../media/image10.png"/><Relationship Id="rId10" Type="http://schemas.openxmlformats.org/officeDocument/2006/relationships/tags" Target="../tags/tag27.xml"/><Relationship Id="rId19" Type="http://schemas.openxmlformats.org/officeDocument/2006/relationships/image" Target="../media/image2.png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Relationship Id="rId22" Type="http://schemas.openxmlformats.org/officeDocument/2006/relationships/image" Target="../media/image15.png"/><Relationship Id="rId27" Type="http://schemas.openxmlformats.org/officeDocument/2006/relationships/image" Target="../media/image8.png"/><Relationship Id="rId30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tags" Target="../tags/tag45.xml"/><Relationship Id="rId18" Type="http://schemas.openxmlformats.org/officeDocument/2006/relationships/notesSlide" Target="../notesSlides/notesSlide4.xml"/><Relationship Id="rId26" Type="http://schemas.openxmlformats.org/officeDocument/2006/relationships/image" Target="../media/image6.png"/><Relationship Id="rId3" Type="http://schemas.openxmlformats.org/officeDocument/2006/relationships/tags" Target="../tags/tag35.xml"/><Relationship Id="rId21" Type="http://schemas.openxmlformats.org/officeDocument/2006/relationships/image" Target="../media/image4.png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5.png"/><Relationship Id="rId33" Type="http://schemas.openxmlformats.org/officeDocument/2006/relationships/image" Target="../media/image18.png"/><Relationship Id="rId2" Type="http://schemas.openxmlformats.org/officeDocument/2006/relationships/tags" Target="../tags/tag34.xml"/><Relationship Id="rId16" Type="http://schemas.openxmlformats.org/officeDocument/2006/relationships/tags" Target="../tags/tag48.xml"/><Relationship Id="rId20" Type="http://schemas.openxmlformats.org/officeDocument/2006/relationships/image" Target="../media/image2.png"/><Relationship Id="rId29" Type="http://schemas.openxmlformats.org/officeDocument/2006/relationships/image" Target="../media/image10.png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24" Type="http://schemas.openxmlformats.org/officeDocument/2006/relationships/image" Target="../media/image16.png"/><Relationship Id="rId32" Type="http://schemas.openxmlformats.org/officeDocument/2006/relationships/image" Target="../media/image17.png"/><Relationship Id="rId5" Type="http://schemas.openxmlformats.org/officeDocument/2006/relationships/tags" Target="../tags/tag37.xml"/><Relationship Id="rId15" Type="http://schemas.openxmlformats.org/officeDocument/2006/relationships/tags" Target="../tags/tag47.xml"/><Relationship Id="rId23" Type="http://schemas.openxmlformats.org/officeDocument/2006/relationships/image" Target="../media/image15.png"/><Relationship Id="rId28" Type="http://schemas.openxmlformats.org/officeDocument/2006/relationships/image" Target="../media/image8.png"/><Relationship Id="rId10" Type="http://schemas.openxmlformats.org/officeDocument/2006/relationships/tags" Target="../tags/tag42.xml"/><Relationship Id="rId19" Type="http://schemas.openxmlformats.org/officeDocument/2006/relationships/image" Target="../media/image3.png"/><Relationship Id="rId31" Type="http://schemas.openxmlformats.org/officeDocument/2006/relationships/image" Target="../media/image9.png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tags" Target="../tags/tag46.xml"/><Relationship Id="rId22" Type="http://schemas.openxmlformats.org/officeDocument/2006/relationships/image" Target="../media/image14.png"/><Relationship Id="rId27" Type="http://schemas.openxmlformats.org/officeDocument/2006/relationships/image" Target="../media/image7.png"/><Relationship Id="rId30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tags" Target="../tags/tag61.xml"/><Relationship Id="rId18" Type="http://schemas.openxmlformats.org/officeDocument/2006/relationships/image" Target="../media/image3.png"/><Relationship Id="rId26" Type="http://schemas.openxmlformats.org/officeDocument/2006/relationships/image" Target="../media/image10.png"/><Relationship Id="rId3" Type="http://schemas.openxmlformats.org/officeDocument/2006/relationships/tags" Target="../tags/tag51.xml"/><Relationship Id="rId21" Type="http://schemas.openxmlformats.org/officeDocument/2006/relationships/image" Target="../media/image15.png"/><Relationship Id="rId7" Type="http://schemas.openxmlformats.org/officeDocument/2006/relationships/tags" Target="../tags/tag55.xml"/><Relationship Id="rId12" Type="http://schemas.openxmlformats.org/officeDocument/2006/relationships/tags" Target="../tags/tag60.xml"/><Relationship Id="rId17" Type="http://schemas.openxmlformats.org/officeDocument/2006/relationships/notesSlide" Target="../notesSlides/notesSlide5.xml"/><Relationship Id="rId25" Type="http://schemas.openxmlformats.org/officeDocument/2006/relationships/image" Target="../media/image4.png"/><Relationship Id="rId2" Type="http://schemas.openxmlformats.org/officeDocument/2006/relationships/tags" Target="../tags/tag50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4.png"/><Relationship Id="rId29" Type="http://schemas.openxmlformats.org/officeDocument/2006/relationships/image" Target="../media/image20.png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24" Type="http://schemas.openxmlformats.org/officeDocument/2006/relationships/image" Target="../media/image18.png"/><Relationship Id="rId5" Type="http://schemas.openxmlformats.org/officeDocument/2006/relationships/tags" Target="../tags/tag53.xml"/><Relationship Id="rId15" Type="http://schemas.openxmlformats.org/officeDocument/2006/relationships/tags" Target="../tags/tag63.xml"/><Relationship Id="rId23" Type="http://schemas.openxmlformats.org/officeDocument/2006/relationships/image" Target="../media/image17.png"/><Relationship Id="rId28" Type="http://schemas.openxmlformats.org/officeDocument/2006/relationships/image" Target="../media/image19.png"/><Relationship Id="rId10" Type="http://schemas.openxmlformats.org/officeDocument/2006/relationships/tags" Target="../tags/tag58.xml"/><Relationship Id="rId19" Type="http://schemas.openxmlformats.org/officeDocument/2006/relationships/image" Target="../media/image2.png"/><Relationship Id="rId31" Type="http://schemas.openxmlformats.org/officeDocument/2006/relationships/image" Target="../media/image22.png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tags" Target="../tags/tag62.xml"/><Relationship Id="rId22" Type="http://schemas.openxmlformats.org/officeDocument/2006/relationships/image" Target="../media/image16.png"/><Relationship Id="rId27" Type="http://schemas.openxmlformats.org/officeDocument/2006/relationships/image" Target="../media/image9.png"/><Relationship Id="rId30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76.xml"/><Relationship Id="rId18" Type="http://schemas.openxmlformats.org/officeDocument/2006/relationships/tags" Target="../tags/tag81.xml"/><Relationship Id="rId26" Type="http://schemas.openxmlformats.org/officeDocument/2006/relationships/tags" Target="../tags/tag89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84.xml"/><Relationship Id="rId34" Type="http://schemas.openxmlformats.org/officeDocument/2006/relationships/tags" Target="../tags/tag97.xml"/><Relationship Id="rId42" Type="http://schemas.openxmlformats.org/officeDocument/2006/relationships/image" Target="../media/image24.png"/><Relationship Id="rId47" Type="http://schemas.openxmlformats.org/officeDocument/2006/relationships/image" Target="../media/image29.png"/><Relationship Id="rId50" Type="http://schemas.openxmlformats.org/officeDocument/2006/relationships/image" Target="../media/image32.png"/><Relationship Id="rId55" Type="http://schemas.openxmlformats.org/officeDocument/2006/relationships/image" Target="../media/image36.png"/><Relationship Id="rId63" Type="http://schemas.openxmlformats.org/officeDocument/2006/relationships/image" Target="../media/image43.png"/><Relationship Id="rId68" Type="http://schemas.openxmlformats.org/officeDocument/2006/relationships/image" Target="../media/image48.png"/><Relationship Id="rId76" Type="http://schemas.openxmlformats.org/officeDocument/2006/relationships/image" Target="../media/image56.png"/><Relationship Id="rId7" Type="http://schemas.openxmlformats.org/officeDocument/2006/relationships/tags" Target="../tags/tag70.xml"/><Relationship Id="rId71" Type="http://schemas.openxmlformats.org/officeDocument/2006/relationships/image" Target="../media/image51.png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9" Type="http://schemas.openxmlformats.org/officeDocument/2006/relationships/tags" Target="../tags/tag92.xml"/><Relationship Id="rId11" Type="http://schemas.openxmlformats.org/officeDocument/2006/relationships/tags" Target="../tags/tag74.xml"/><Relationship Id="rId24" Type="http://schemas.openxmlformats.org/officeDocument/2006/relationships/tags" Target="../tags/tag87.xml"/><Relationship Id="rId32" Type="http://schemas.openxmlformats.org/officeDocument/2006/relationships/tags" Target="../tags/tag95.xml"/><Relationship Id="rId37" Type="http://schemas.openxmlformats.org/officeDocument/2006/relationships/tags" Target="../tags/tag100.xml"/><Relationship Id="rId40" Type="http://schemas.openxmlformats.org/officeDocument/2006/relationships/notesSlide" Target="../notesSlides/notesSlide6.xml"/><Relationship Id="rId45" Type="http://schemas.openxmlformats.org/officeDocument/2006/relationships/image" Target="../media/image27.png"/><Relationship Id="rId53" Type="http://schemas.openxmlformats.org/officeDocument/2006/relationships/image" Target="../media/image34.png"/><Relationship Id="rId58" Type="http://schemas.openxmlformats.org/officeDocument/2006/relationships/image" Target="../media/image39.png"/><Relationship Id="rId66" Type="http://schemas.openxmlformats.org/officeDocument/2006/relationships/image" Target="../media/image46.png"/><Relationship Id="rId74" Type="http://schemas.openxmlformats.org/officeDocument/2006/relationships/image" Target="../media/image54.png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23" Type="http://schemas.openxmlformats.org/officeDocument/2006/relationships/tags" Target="../tags/tag86.xml"/><Relationship Id="rId28" Type="http://schemas.openxmlformats.org/officeDocument/2006/relationships/tags" Target="../tags/tag91.xml"/><Relationship Id="rId36" Type="http://schemas.openxmlformats.org/officeDocument/2006/relationships/tags" Target="../tags/tag99.xml"/><Relationship Id="rId49" Type="http://schemas.openxmlformats.org/officeDocument/2006/relationships/image" Target="../media/image31.png"/><Relationship Id="rId57" Type="http://schemas.openxmlformats.org/officeDocument/2006/relationships/image" Target="../media/image38.png"/><Relationship Id="rId61" Type="http://schemas.openxmlformats.org/officeDocument/2006/relationships/image" Target="../media/image42.png"/><Relationship Id="rId10" Type="http://schemas.openxmlformats.org/officeDocument/2006/relationships/tags" Target="../tags/tag73.xml"/><Relationship Id="rId19" Type="http://schemas.openxmlformats.org/officeDocument/2006/relationships/tags" Target="../tags/tag82.xml"/><Relationship Id="rId31" Type="http://schemas.openxmlformats.org/officeDocument/2006/relationships/tags" Target="../tags/tag94.xml"/><Relationship Id="rId44" Type="http://schemas.openxmlformats.org/officeDocument/2006/relationships/image" Target="../media/image26.png"/><Relationship Id="rId52" Type="http://schemas.openxmlformats.org/officeDocument/2006/relationships/image" Target="../media/image33.png"/><Relationship Id="rId60" Type="http://schemas.openxmlformats.org/officeDocument/2006/relationships/image" Target="../media/image41.png"/><Relationship Id="rId65" Type="http://schemas.openxmlformats.org/officeDocument/2006/relationships/image" Target="../media/image45.png"/><Relationship Id="rId73" Type="http://schemas.openxmlformats.org/officeDocument/2006/relationships/image" Target="../media/image53.png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tags" Target="../tags/tag85.xml"/><Relationship Id="rId27" Type="http://schemas.openxmlformats.org/officeDocument/2006/relationships/tags" Target="../tags/tag90.xml"/><Relationship Id="rId30" Type="http://schemas.openxmlformats.org/officeDocument/2006/relationships/tags" Target="../tags/tag93.xml"/><Relationship Id="rId35" Type="http://schemas.openxmlformats.org/officeDocument/2006/relationships/tags" Target="../tags/tag98.xml"/><Relationship Id="rId43" Type="http://schemas.openxmlformats.org/officeDocument/2006/relationships/image" Target="../media/image25.png"/><Relationship Id="rId48" Type="http://schemas.openxmlformats.org/officeDocument/2006/relationships/image" Target="../media/image30.png"/><Relationship Id="rId56" Type="http://schemas.openxmlformats.org/officeDocument/2006/relationships/image" Target="../media/image37.png"/><Relationship Id="rId64" Type="http://schemas.openxmlformats.org/officeDocument/2006/relationships/image" Target="../media/image44.png"/><Relationship Id="rId69" Type="http://schemas.openxmlformats.org/officeDocument/2006/relationships/image" Target="../media/image49.png"/><Relationship Id="rId8" Type="http://schemas.openxmlformats.org/officeDocument/2006/relationships/tags" Target="../tags/tag71.xml"/><Relationship Id="rId51" Type="http://schemas.openxmlformats.org/officeDocument/2006/relationships/image" Target="../media/image2.png"/><Relationship Id="rId72" Type="http://schemas.openxmlformats.org/officeDocument/2006/relationships/image" Target="../media/image52.png"/><Relationship Id="rId3" Type="http://schemas.openxmlformats.org/officeDocument/2006/relationships/tags" Target="../tags/tag66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5" Type="http://schemas.openxmlformats.org/officeDocument/2006/relationships/tags" Target="../tags/tag88.xml"/><Relationship Id="rId33" Type="http://schemas.openxmlformats.org/officeDocument/2006/relationships/tags" Target="../tags/tag96.xml"/><Relationship Id="rId38" Type="http://schemas.openxmlformats.org/officeDocument/2006/relationships/tags" Target="../tags/tag101.xml"/><Relationship Id="rId46" Type="http://schemas.openxmlformats.org/officeDocument/2006/relationships/image" Target="../media/image28.png"/><Relationship Id="rId59" Type="http://schemas.openxmlformats.org/officeDocument/2006/relationships/image" Target="../media/image40.png"/><Relationship Id="rId67" Type="http://schemas.openxmlformats.org/officeDocument/2006/relationships/image" Target="../media/image47.png"/><Relationship Id="rId20" Type="http://schemas.openxmlformats.org/officeDocument/2006/relationships/tags" Target="../tags/tag83.xml"/><Relationship Id="rId41" Type="http://schemas.openxmlformats.org/officeDocument/2006/relationships/image" Target="../media/image23.png"/><Relationship Id="rId54" Type="http://schemas.openxmlformats.org/officeDocument/2006/relationships/image" Target="../media/image35.png"/><Relationship Id="rId62" Type="http://schemas.openxmlformats.org/officeDocument/2006/relationships/image" Target="../media/image14.png"/><Relationship Id="rId70" Type="http://schemas.openxmlformats.org/officeDocument/2006/relationships/image" Target="../media/image50.png"/><Relationship Id="rId75" Type="http://schemas.openxmlformats.org/officeDocument/2006/relationships/image" Target="../media/image55.png"/><Relationship Id="rId1" Type="http://schemas.openxmlformats.org/officeDocument/2006/relationships/tags" Target="../tags/tag64.xml"/><Relationship Id="rId6" Type="http://schemas.openxmlformats.org/officeDocument/2006/relationships/tags" Target="../tags/tag69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14.xml"/><Relationship Id="rId18" Type="http://schemas.openxmlformats.org/officeDocument/2006/relationships/tags" Target="../tags/tag119.xml"/><Relationship Id="rId26" Type="http://schemas.openxmlformats.org/officeDocument/2006/relationships/tags" Target="../tags/tag127.xml"/><Relationship Id="rId39" Type="http://schemas.openxmlformats.org/officeDocument/2006/relationships/image" Target="../media/image57.png"/><Relationship Id="rId21" Type="http://schemas.openxmlformats.org/officeDocument/2006/relationships/tags" Target="../tags/tag122.xml"/><Relationship Id="rId34" Type="http://schemas.openxmlformats.org/officeDocument/2006/relationships/tags" Target="../tags/tag135.xml"/><Relationship Id="rId42" Type="http://schemas.openxmlformats.org/officeDocument/2006/relationships/image" Target="../media/image2.png"/><Relationship Id="rId47" Type="http://schemas.openxmlformats.org/officeDocument/2006/relationships/image" Target="../media/image25.png"/><Relationship Id="rId50" Type="http://schemas.openxmlformats.org/officeDocument/2006/relationships/image" Target="../media/image48.png"/><Relationship Id="rId55" Type="http://schemas.openxmlformats.org/officeDocument/2006/relationships/image" Target="../media/image53.png"/><Relationship Id="rId63" Type="http://schemas.openxmlformats.org/officeDocument/2006/relationships/image" Target="../media/image39.png"/><Relationship Id="rId68" Type="http://schemas.openxmlformats.org/officeDocument/2006/relationships/image" Target="../media/image63.png"/><Relationship Id="rId7" Type="http://schemas.openxmlformats.org/officeDocument/2006/relationships/tags" Target="../tags/tag108.xml"/><Relationship Id="rId71" Type="http://schemas.openxmlformats.org/officeDocument/2006/relationships/image" Target="../media/image66.png"/><Relationship Id="rId2" Type="http://schemas.openxmlformats.org/officeDocument/2006/relationships/tags" Target="../tags/tag103.xml"/><Relationship Id="rId16" Type="http://schemas.openxmlformats.org/officeDocument/2006/relationships/tags" Target="../tags/tag117.xml"/><Relationship Id="rId29" Type="http://schemas.openxmlformats.org/officeDocument/2006/relationships/tags" Target="../tags/tag130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tags" Target="../tags/tag112.xml"/><Relationship Id="rId24" Type="http://schemas.openxmlformats.org/officeDocument/2006/relationships/tags" Target="../tags/tag125.xml"/><Relationship Id="rId32" Type="http://schemas.openxmlformats.org/officeDocument/2006/relationships/tags" Target="../tags/tag133.xml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58.png"/><Relationship Id="rId45" Type="http://schemas.openxmlformats.org/officeDocument/2006/relationships/image" Target="../media/image34.png"/><Relationship Id="rId53" Type="http://schemas.openxmlformats.org/officeDocument/2006/relationships/image" Target="../media/image51.png"/><Relationship Id="rId58" Type="http://schemas.openxmlformats.org/officeDocument/2006/relationships/image" Target="../media/image37.png"/><Relationship Id="rId66" Type="http://schemas.openxmlformats.org/officeDocument/2006/relationships/image" Target="../media/image61.png"/><Relationship Id="rId5" Type="http://schemas.openxmlformats.org/officeDocument/2006/relationships/tags" Target="../tags/tag106.xml"/><Relationship Id="rId15" Type="http://schemas.openxmlformats.org/officeDocument/2006/relationships/tags" Target="../tags/tag116.xml"/><Relationship Id="rId23" Type="http://schemas.openxmlformats.org/officeDocument/2006/relationships/tags" Target="../tags/tag124.xml"/><Relationship Id="rId28" Type="http://schemas.openxmlformats.org/officeDocument/2006/relationships/tags" Target="../tags/tag129.xml"/><Relationship Id="rId36" Type="http://schemas.openxmlformats.org/officeDocument/2006/relationships/tags" Target="../tags/tag137.xml"/><Relationship Id="rId49" Type="http://schemas.openxmlformats.org/officeDocument/2006/relationships/image" Target="../media/image27.png"/><Relationship Id="rId57" Type="http://schemas.openxmlformats.org/officeDocument/2006/relationships/image" Target="../media/image36.png"/><Relationship Id="rId61" Type="http://schemas.openxmlformats.org/officeDocument/2006/relationships/image" Target="../media/image56.png"/><Relationship Id="rId10" Type="http://schemas.openxmlformats.org/officeDocument/2006/relationships/tags" Target="../tags/tag111.xml"/><Relationship Id="rId19" Type="http://schemas.openxmlformats.org/officeDocument/2006/relationships/tags" Target="../tags/tag120.xml"/><Relationship Id="rId31" Type="http://schemas.openxmlformats.org/officeDocument/2006/relationships/tags" Target="../tags/tag132.xml"/><Relationship Id="rId44" Type="http://schemas.openxmlformats.org/officeDocument/2006/relationships/image" Target="../media/image33.png"/><Relationship Id="rId52" Type="http://schemas.openxmlformats.org/officeDocument/2006/relationships/image" Target="../media/image50.png"/><Relationship Id="rId60" Type="http://schemas.openxmlformats.org/officeDocument/2006/relationships/image" Target="../media/image55.png"/><Relationship Id="rId65" Type="http://schemas.openxmlformats.org/officeDocument/2006/relationships/image" Target="../media/image60.png"/><Relationship Id="rId4" Type="http://schemas.openxmlformats.org/officeDocument/2006/relationships/tags" Target="../tags/tag105.xml"/><Relationship Id="rId9" Type="http://schemas.openxmlformats.org/officeDocument/2006/relationships/tags" Target="../tags/tag110.xml"/><Relationship Id="rId14" Type="http://schemas.openxmlformats.org/officeDocument/2006/relationships/tags" Target="../tags/tag115.xml"/><Relationship Id="rId22" Type="http://schemas.openxmlformats.org/officeDocument/2006/relationships/tags" Target="../tags/tag123.xml"/><Relationship Id="rId27" Type="http://schemas.openxmlformats.org/officeDocument/2006/relationships/tags" Target="../tags/tag128.xml"/><Relationship Id="rId30" Type="http://schemas.openxmlformats.org/officeDocument/2006/relationships/tags" Target="../tags/tag131.xml"/><Relationship Id="rId35" Type="http://schemas.openxmlformats.org/officeDocument/2006/relationships/tags" Target="../tags/tag136.xml"/><Relationship Id="rId43" Type="http://schemas.openxmlformats.org/officeDocument/2006/relationships/image" Target="../media/image23.png"/><Relationship Id="rId48" Type="http://schemas.openxmlformats.org/officeDocument/2006/relationships/image" Target="../media/image26.png"/><Relationship Id="rId56" Type="http://schemas.openxmlformats.org/officeDocument/2006/relationships/image" Target="../media/image35.png"/><Relationship Id="rId64" Type="http://schemas.openxmlformats.org/officeDocument/2006/relationships/image" Target="../media/image59.png"/><Relationship Id="rId69" Type="http://schemas.openxmlformats.org/officeDocument/2006/relationships/image" Target="../media/image64.png"/><Relationship Id="rId8" Type="http://schemas.openxmlformats.org/officeDocument/2006/relationships/tags" Target="../tags/tag109.xml"/><Relationship Id="rId51" Type="http://schemas.openxmlformats.org/officeDocument/2006/relationships/image" Target="../media/image49.png"/><Relationship Id="rId3" Type="http://schemas.openxmlformats.org/officeDocument/2006/relationships/tags" Target="../tags/tag104.xml"/><Relationship Id="rId12" Type="http://schemas.openxmlformats.org/officeDocument/2006/relationships/tags" Target="../tags/tag113.xml"/><Relationship Id="rId17" Type="http://schemas.openxmlformats.org/officeDocument/2006/relationships/tags" Target="../tags/tag118.xml"/><Relationship Id="rId25" Type="http://schemas.openxmlformats.org/officeDocument/2006/relationships/tags" Target="../tags/tag126.xml"/><Relationship Id="rId33" Type="http://schemas.openxmlformats.org/officeDocument/2006/relationships/tags" Target="../tags/tag134.xml"/><Relationship Id="rId38" Type="http://schemas.openxmlformats.org/officeDocument/2006/relationships/notesSlide" Target="../notesSlides/notesSlide7.xml"/><Relationship Id="rId46" Type="http://schemas.openxmlformats.org/officeDocument/2006/relationships/image" Target="../media/image24.png"/><Relationship Id="rId59" Type="http://schemas.openxmlformats.org/officeDocument/2006/relationships/image" Target="../media/image54.png"/><Relationship Id="rId67" Type="http://schemas.openxmlformats.org/officeDocument/2006/relationships/image" Target="../media/image62.png"/><Relationship Id="rId20" Type="http://schemas.openxmlformats.org/officeDocument/2006/relationships/tags" Target="../tags/tag121.xml"/><Relationship Id="rId41" Type="http://schemas.openxmlformats.org/officeDocument/2006/relationships/image" Target="../media/image32.png"/><Relationship Id="rId54" Type="http://schemas.openxmlformats.org/officeDocument/2006/relationships/image" Target="../media/image52.png"/><Relationship Id="rId62" Type="http://schemas.openxmlformats.org/officeDocument/2006/relationships/image" Target="../media/image38.png"/><Relationship Id="rId70" Type="http://schemas.openxmlformats.org/officeDocument/2006/relationships/image" Target="../media/image6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13" Type="http://schemas.openxmlformats.org/officeDocument/2006/relationships/tags" Target="../tags/tag150.xml"/><Relationship Id="rId18" Type="http://schemas.openxmlformats.org/officeDocument/2006/relationships/tags" Target="../tags/tag155.xml"/><Relationship Id="rId26" Type="http://schemas.openxmlformats.org/officeDocument/2006/relationships/image" Target="../media/image2.png"/><Relationship Id="rId39" Type="http://schemas.openxmlformats.org/officeDocument/2006/relationships/image" Target="../media/image69.png"/><Relationship Id="rId3" Type="http://schemas.openxmlformats.org/officeDocument/2006/relationships/tags" Target="../tags/tag140.xml"/><Relationship Id="rId21" Type="http://schemas.openxmlformats.org/officeDocument/2006/relationships/tags" Target="../tags/tag158.xml"/><Relationship Id="rId34" Type="http://schemas.openxmlformats.org/officeDocument/2006/relationships/image" Target="../media/image27.png"/><Relationship Id="rId42" Type="http://schemas.openxmlformats.org/officeDocument/2006/relationships/image" Target="../media/image71.png"/><Relationship Id="rId7" Type="http://schemas.openxmlformats.org/officeDocument/2006/relationships/tags" Target="../tags/tag144.xml"/><Relationship Id="rId12" Type="http://schemas.openxmlformats.org/officeDocument/2006/relationships/tags" Target="../tags/tag149.xml"/><Relationship Id="rId17" Type="http://schemas.openxmlformats.org/officeDocument/2006/relationships/tags" Target="../tags/tag154.xml"/><Relationship Id="rId25" Type="http://schemas.openxmlformats.org/officeDocument/2006/relationships/image" Target="../media/image32.png"/><Relationship Id="rId33" Type="http://schemas.openxmlformats.org/officeDocument/2006/relationships/image" Target="../media/image26.png"/><Relationship Id="rId38" Type="http://schemas.openxmlformats.org/officeDocument/2006/relationships/image" Target="../media/image68.png"/><Relationship Id="rId2" Type="http://schemas.openxmlformats.org/officeDocument/2006/relationships/tags" Target="../tags/tag139.xml"/><Relationship Id="rId16" Type="http://schemas.openxmlformats.org/officeDocument/2006/relationships/tags" Target="../tags/tag153.xml"/><Relationship Id="rId20" Type="http://schemas.openxmlformats.org/officeDocument/2006/relationships/tags" Target="../tags/tag157.xml"/><Relationship Id="rId29" Type="http://schemas.openxmlformats.org/officeDocument/2006/relationships/image" Target="../media/image33.png"/><Relationship Id="rId41" Type="http://schemas.openxmlformats.org/officeDocument/2006/relationships/image" Target="../media/image14.png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11" Type="http://schemas.openxmlformats.org/officeDocument/2006/relationships/tags" Target="../tags/tag148.xml"/><Relationship Id="rId24" Type="http://schemas.openxmlformats.org/officeDocument/2006/relationships/notesSlide" Target="../notesSlides/notesSlide8.xml"/><Relationship Id="rId32" Type="http://schemas.openxmlformats.org/officeDocument/2006/relationships/image" Target="../media/image25.png"/><Relationship Id="rId37" Type="http://schemas.openxmlformats.org/officeDocument/2006/relationships/image" Target="../media/image67.png"/><Relationship Id="rId40" Type="http://schemas.openxmlformats.org/officeDocument/2006/relationships/image" Target="../media/image70.png"/><Relationship Id="rId5" Type="http://schemas.openxmlformats.org/officeDocument/2006/relationships/tags" Target="../tags/tag142.xml"/><Relationship Id="rId15" Type="http://schemas.openxmlformats.org/officeDocument/2006/relationships/tags" Target="../tags/tag152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23.png"/><Relationship Id="rId36" Type="http://schemas.openxmlformats.org/officeDocument/2006/relationships/image" Target="../media/image37.png"/><Relationship Id="rId10" Type="http://schemas.openxmlformats.org/officeDocument/2006/relationships/tags" Target="../tags/tag147.xml"/><Relationship Id="rId19" Type="http://schemas.openxmlformats.org/officeDocument/2006/relationships/tags" Target="../tags/tag156.xml"/><Relationship Id="rId31" Type="http://schemas.openxmlformats.org/officeDocument/2006/relationships/image" Target="../media/image24.png"/><Relationship Id="rId44" Type="http://schemas.openxmlformats.org/officeDocument/2006/relationships/image" Target="../media/image73.png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tags" Target="../tags/tag151.xml"/><Relationship Id="rId22" Type="http://schemas.openxmlformats.org/officeDocument/2006/relationships/tags" Target="../tags/tag159.xml"/><Relationship Id="rId27" Type="http://schemas.openxmlformats.org/officeDocument/2006/relationships/image" Target="../media/image36.png"/><Relationship Id="rId30" Type="http://schemas.openxmlformats.org/officeDocument/2006/relationships/image" Target="../media/image34.png"/><Relationship Id="rId35" Type="http://schemas.openxmlformats.org/officeDocument/2006/relationships/image" Target="../media/image35.png"/><Relationship Id="rId43" Type="http://schemas.openxmlformats.org/officeDocument/2006/relationships/image" Target="../media/image7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13" Type="http://schemas.openxmlformats.org/officeDocument/2006/relationships/image" Target="../media/image74.png"/><Relationship Id="rId18" Type="http://schemas.openxmlformats.org/officeDocument/2006/relationships/image" Target="../media/image78.png"/><Relationship Id="rId3" Type="http://schemas.openxmlformats.org/officeDocument/2006/relationships/tags" Target="../tags/tag162.xml"/><Relationship Id="rId21" Type="http://schemas.openxmlformats.org/officeDocument/2006/relationships/image" Target="../media/image81.png"/><Relationship Id="rId7" Type="http://schemas.openxmlformats.org/officeDocument/2006/relationships/tags" Target="../tags/tag166.xml"/><Relationship Id="rId12" Type="http://schemas.openxmlformats.org/officeDocument/2006/relationships/notesSlide" Target="../notesSlides/notesSlide9.xml"/><Relationship Id="rId17" Type="http://schemas.openxmlformats.org/officeDocument/2006/relationships/image" Target="../media/image77.png"/><Relationship Id="rId2" Type="http://schemas.openxmlformats.org/officeDocument/2006/relationships/tags" Target="../tags/tag161.xml"/><Relationship Id="rId16" Type="http://schemas.openxmlformats.org/officeDocument/2006/relationships/image" Target="../media/image76.png"/><Relationship Id="rId20" Type="http://schemas.openxmlformats.org/officeDocument/2006/relationships/image" Target="../media/image80.png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64.xml"/><Relationship Id="rId15" Type="http://schemas.openxmlformats.org/officeDocument/2006/relationships/image" Target="../media/image75.png"/><Relationship Id="rId10" Type="http://schemas.openxmlformats.org/officeDocument/2006/relationships/tags" Target="../tags/tag169.xml"/><Relationship Id="rId19" Type="http://schemas.openxmlformats.org/officeDocument/2006/relationships/image" Target="../media/image79.png"/><Relationship Id="rId4" Type="http://schemas.openxmlformats.org/officeDocument/2006/relationships/tags" Target="../tags/tag163.xml"/><Relationship Id="rId9" Type="http://schemas.openxmlformats.org/officeDocument/2006/relationships/tags" Target="../tags/tag168.xml"/><Relationship Id="rId1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0D3025-52DD-4C46-856E-D671100CFAA8}" type="slidenum">
              <a:rPr lang="en-US"/>
              <a:pPr eaLnBrk="1" hangingPunct="1"/>
              <a:t>1</a:t>
            </a:fld>
            <a:endParaRPr lang="en-US"/>
          </a:p>
        </p:txBody>
      </p:sp>
      <p:pic>
        <p:nvPicPr>
          <p:cNvPr id="2051" name="Picture 2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338" y="6499225"/>
            <a:ext cx="53657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2" name="Picture 2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6669088"/>
            <a:ext cx="457200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3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/>
              <a:t>Financial Mathematics</a:t>
            </a:r>
            <a:endParaRPr lang="en-US" sz="2400"/>
          </a:p>
          <a:p>
            <a:pPr algn="ctr" eaLnBrk="1" hangingPunct="1"/>
            <a:r>
              <a:rPr lang="en-US" sz="2400"/>
              <a:t>Foundational material:</a:t>
            </a:r>
          </a:p>
          <a:p>
            <a:pPr algn="ctr" eaLnBrk="1" hangingPunct="1"/>
            <a:r>
              <a:rPr lang="en-US" sz="2400"/>
              <a:t>logic and set theory</a:t>
            </a:r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9C453E-DB57-4CA7-826D-C08E0B74061C}" type="slidenum">
              <a:rPr lang="en-US"/>
              <a:pPr eaLnBrk="1" hangingPunct="1"/>
              <a:t>10</a:t>
            </a:fld>
            <a:endParaRPr lang="en-US"/>
          </a:p>
        </p:txBody>
      </p:sp>
      <p:pic>
        <p:nvPicPr>
          <p:cNvPr id="11267" name="Picture 3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6499225"/>
            <a:ext cx="730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3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6669088"/>
            <a:ext cx="457200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9" name="Rectangle 13"/>
          <p:cNvSpPr>
            <a:spLocks noChangeArrowheads="1"/>
          </p:cNvSpPr>
          <p:nvPr/>
        </p:nvSpPr>
        <p:spPr bwMode="auto">
          <a:xfrm>
            <a:off x="2895600" y="1600200"/>
            <a:ext cx="3505200" cy="1981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Oval 14"/>
          <p:cNvSpPr>
            <a:spLocks noChangeArrowheads="1"/>
          </p:cNvSpPr>
          <p:nvPr/>
        </p:nvSpPr>
        <p:spPr bwMode="auto">
          <a:xfrm>
            <a:off x="3124200" y="2362200"/>
            <a:ext cx="1676400" cy="914400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AutoShape 15"/>
          <p:cNvSpPr>
            <a:spLocks noChangeArrowheads="1"/>
          </p:cNvSpPr>
          <p:nvPr/>
        </p:nvSpPr>
        <p:spPr bwMode="auto">
          <a:xfrm>
            <a:off x="3962400" y="2286000"/>
            <a:ext cx="1600200" cy="1066800"/>
          </a:xfrm>
          <a:prstGeom prst="hexagon">
            <a:avLst>
              <a:gd name="adj" fmla="val 37500"/>
              <a:gd name="vf" fmla="val 115470"/>
            </a:avLst>
          </a:prstGeom>
          <a:solidFill>
            <a:srgbClr val="FF00FF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272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5" y="1260475"/>
            <a:ext cx="3397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2369" name="Picture 1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1835150"/>
            <a:ext cx="10398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274" name="Group 18"/>
          <p:cNvGrpSpPr>
            <a:grpSpLocks/>
          </p:cNvGrpSpPr>
          <p:nvPr/>
        </p:nvGrpSpPr>
        <p:grpSpPr bwMode="auto">
          <a:xfrm>
            <a:off x="508000" y="2597150"/>
            <a:ext cx="1984375" cy="588963"/>
            <a:chOff x="320" y="3456"/>
            <a:chExt cx="1250" cy="371"/>
          </a:xfrm>
        </p:grpSpPr>
        <p:pic>
          <p:nvPicPr>
            <p:cNvPr id="11283" name="Picture 19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" y="3456"/>
              <a:ext cx="101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284" name="Picture 2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" y="3648"/>
              <a:ext cx="125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12373" name="Picture 2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1149350"/>
            <a:ext cx="24193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12374" name="Group 22"/>
          <p:cNvGrpSpPr>
            <a:grpSpLocks noChangeAspect="1"/>
          </p:cNvGrpSpPr>
          <p:nvPr/>
        </p:nvGrpSpPr>
        <p:grpSpPr bwMode="auto">
          <a:xfrm>
            <a:off x="6477000" y="2459038"/>
            <a:ext cx="2093913" cy="595312"/>
            <a:chOff x="4080" y="3037"/>
            <a:chExt cx="1476" cy="419"/>
          </a:xfrm>
        </p:grpSpPr>
        <p:pic>
          <p:nvPicPr>
            <p:cNvPr id="11281" name="Picture 23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3037"/>
              <a:ext cx="147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282" name="Picture 24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6" y="3277"/>
              <a:ext cx="134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1277" name="Picture 2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612775"/>
            <a:ext cx="33448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8" name="Rectangle 2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Rectangle 2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280" name="Picture 2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36513"/>
            <a:ext cx="7218362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2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2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767D6E-C1C7-4EBF-A837-583F8D14280F}" type="slidenum">
              <a:rPr lang="en-US"/>
              <a:pPr eaLnBrk="1" hangingPunct="1"/>
              <a:t>11</a:t>
            </a:fld>
            <a:endParaRPr lang="en-US"/>
          </a:p>
        </p:txBody>
      </p:sp>
      <p:pic>
        <p:nvPicPr>
          <p:cNvPr id="12291" name="Picture 2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6499225"/>
            <a:ext cx="730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2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6669088"/>
            <a:ext cx="457200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3" name="Rectangle 10"/>
          <p:cNvSpPr>
            <a:spLocks noChangeArrowheads="1"/>
          </p:cNvSpPr>
          <p:nvPr/>
        </p:nvSpPr>
        <p:spPr bwMode="auto">
          <a:xfrm>
            <a:off x="2895600" y="1600200"/>
            <a:ext cx="3505200" cy="1981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3387" name="Oval 11" descr="Light downward diagonal"/>
          <p:cNvSpPr>
            <a:spLocks noChangeArrowheads="1"/>
          </p:cNvSpPr>
          <p:nvPr/>
        </p:nvSpPr>
        <p:spPr bwMode="auto">
          <a:xfrm>
            <a:off x="3124200" y="2362200"/>
            <a:ext cx="1676400" cy="914400"/>
          </a:xfrm>
          <a:prstGeom prst="ellipse">
            <a:avLst/>
          </a:prstGeom>
          <a:pattFill prst="ltDnDiag">
            <a:fgClr>
              <a:srgbClr val="00CC00"/>
            </a:fgClr>
            <a:bgClr>
              <a:schemeClr val="bg1"/>
            </a:bgClr>
          </a:patt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3388" name="AutoShape 12" descr="Light upward diagonal"/>
          <p:cNvSpPr>
            <a:spLocks noChangeArrowheads="1"/>
          </p:cNvSpPr>
          <p:nvPr/>
        </p:nvSpPr>
        <p:spPr bwMode="auto">
          <a:xfrm>
            <a:off x="3962400" y="2286000"/>
            <a:ext cx="1600200" cy="1066800"/>
          </a:xfrm>
          <a:prstGeom prst="hexagon">
            <a:avLst>
              <a:gd name="adj" fmla="val 37500"/>
              <a:gd name="vf" fmla="val 115470"/>
            </a:avLst>
          </a:prstGeom>
          <a:pattFill prst="ltUpDiag">
            <a:fgClr>
              <a:srgbClr val="FF0000">
                <a:alpha val="54117"/>
              </a:srgbClr>
            </a:fgClr>
            <a:bgClr>
              <a:schemeClr val="bg1">
                <a:alpha val="54117"/>
              </a:schemeClr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96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5" y="1260475"/>
            <a:ext cx="3397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3393" name="Group 17"/>
          <p:cNvGrpSpPr>
            <a:grpSpLocks/>
          </p:cNvGrpSpPr>
          <p:nvPr/>
        </p:nvGrpSpPr>
        <p:grpSpPr bwMode="auto">
          <a:xfrm>
            <a:off x="695325" y="2597150"/>
            <a:ext cx="1606550" cy="574675"/>
            <a:chOff x="438" y="3456"/>
            <a:chExt cx="1012" cy="362"/>
          </a:xfrm>
        </p:grpSpPr>
        <p:pic>
          <p:nvPicPr>
            <p:cNvPr id="12304" name="Picture 18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" y="3456"/>
              <a:ext cx="1012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305" name="Picture 1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" y="3604"/>
              <a:ext cx="84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13396" name="Picture 2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13" y="611188"/>
            <a:ext cx="449738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9" name="Rectangle 2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Rectangle 22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3400" name="Picture 2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149475"/>
            <a:ext cx="2841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3401" name="Picture 2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25" y="2209800"/>
            <a:ext cx="3016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3" name="Picture 2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36513"/>
            <a:ext cx="7218362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3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3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3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3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3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3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3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3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387" grpId="0" animBg="1"/>
      <p:bldP spid="61338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9FE0CE-0CF1-42A6-9C9B-6E673A3A9BB0}" type="slidenum">
              <a:rPr lang="en-US"/>
              <a:pPr eaLnBrk="1" hangingPunct="1"/>
              <a:t>12</a:t>
            </a:fld>
            <a:endParaRPr lang="en-US"/>
          </a:p>
        </p:txBody>
      </p:sp>
      <p:pic>
        <p:nvPicPr>
          <p:cNvPr id="13315" name="Picture 5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6499225"/>
            <a:ext cx="730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6" name="Picture 5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6669088"/>
            <a:ext cx="457200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7" name="Oval 10" descr="Light downward diagonal"/>
          <p:cNvSpPr>
            <a:spLocks noChangeArrowheads="1"/>
          </p:cNvSpPr>
          <p:nvPr/>
        </p:nvSpPr>
        <p:spPr bwMode="auto">
          <a:xfrm>
            <a:off x="3124200" y="2362200"/>
            <a:ext cx="1676400" cy="914400"/>
          </a:xfrm>
          <a:prstGeom prst="ellipse">
            <a:avLst/>
          </a:prstGeom>
          <a:pattFill prst="ltDnDiag">
            <a:fgClr>
              <a:srgbClr val="00CC00"/>
            </a:fgClr>
            <a:bgClr>
              <a:schemeClr val="bg1"/>
            </a:bgClr>
          </a:patt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AutoShape 11" descr="Light upward diagonal"/>
          <p:cNvSpPr>
            <a:spLocks noChangeArrowheads="1"/>
          </p:cNvSpPr>
          <p:nvPr/>
        </p:nvSpPr>
        <p:spPr bwMode="auto">
          <a:xfrm>
            <a:off x="3962400" y="2286000"/>
            <a:ext cx="1600200" cy="1066800"/>
          </a:xfrm>
          <a:prstGeom prst="hexagon">
            <a:avLst>
              <a:gd name="adj" fmla="val 37500"/>
              <a:gd name="vf" fmla="val 115470"/>
            </a:avLst>
          </a:prstGeom>
          <a:pattFill prst="ltUpDiag">
            <a:fgClr>
              <a:srgbClr val="FF0000">
                <a:alpha val="54117"/>
              </a:srgbClr>
            </a:fgClr>
            <a:bgClr>
              <a:schemeClr val="bg1">
                <a:alpha val="54117"/>
              </a:schemeClr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19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5" y="1260475"/>
            <a:ext cx="3397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0" name="Rectangle 16"/>
          <p:cNvSpPr>
            <a:spLocks noChangeArrowheads="1"/>
          </p:cNvSpPr>
          <p:nvPr/>
        </p:nvSpPr>
        <p:spPr bwMode="auto">
          <a:xfrm>
            <a:off x="2743200" y="1911350"/>
            <a:ext cx="152400" cy="762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Rectangle 17"/>
          <p:cNvSpPr>
            <a:spLocks noChangeArrowheads="1"/>
          </p:cNvSpPr>
          <p:nvPr/>
        </p:nvSpPr>
        <p:spPr bwMode="auto">
          <a:xfrm rot="-4484009">
            <a:off x="4419600" y="1987550"/>
            <a:ext cx="152400" cy="762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Rectangle 18"/>
          <p:cNvSpPr>
            <a:spLocks noChangeArrowheads="1"/>
          </p:cNvSpPr>
          <p:nvPr/>
        </p:nvSpPr>
        <p:spPr bwMode="auto">
          <a:xfrm rot="-3182082">
            <a:off x="4572000" y="2063750"/>
            <a:ext cx="152400" cy="762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Rectangle 19"/>
          <p:cNvSpPr>
            <a:spLocks noChangeArrowheads="1"/>
          </p:cNvSpPr>
          <p:nvPr/>
        </p:nvSpPr>
        <p:spPr bwMode="auto">
          <a:xfrm rot="-2225631">
            <a:off x="4724400" y="2216150"/>
            <a:ext cx="152400" cy="762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Rectangle 20"/>
          <p:cNvSpPr>
            <a:spLocks noChangeArrowheads="1"/>
          </p:cNvSpPr>
          <p:nvPr/>
        </p:nvSpPr>
        <p:spPr bwMode="auto">
          <a:xfrm>
            <a:off x="4826000" y="2368550"/>
            <a:ext cx="152400" cy="762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Rectangle 21"/>
          <p:cNvSpPr>
            <a:spLocks noChangeArrowheads="1"/>
          </p:cNvSpPr>
          <p:nvPr/>
        </p:nvSpPr>
        <p:spPr bwMode="auto">
          <a:xfrm rot="1319369">
            <a:off x="4800600" y="2520950"/>
            <a:ext cx="152400" cy="762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Rectangle 22"/>
          <p:cNvSpPr>
            <a:spLocks noChangeArrowheads="1"/>
          </p:cNvSpPr>
          <p:nvPr/>
        </p:nvSpPr>
        <p:spPr bwMode="auto">
          <a:xfrm rot="2822048">
            <a:off x="4743450" y="2673350"/>
            <a:ext cx="152400" cy="762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Rectangle 23"/>
          <p:cNvSpPr>
            <a:spLocks noChangeArrowheads="1"/>
          </p:cNvSpPr>
          <p:nvPr/>
        </p:nvSpPr>
        <p:spPr bwMode="auto">
          <a:xfrm rot="4366844">
            <a:off x="4572000" y="2851150"/>
            <a:ext cx="152400" cy="762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Rectangle 24"/>
          <p:cNvSpPr>
            <a:spLocks noChangeArrowheads="1"/>
          </p:cNvSpPr>
          <p:nvPr/>
        </p:nvSpPr>
        <p:spPr bwMode="auto">
          <a:xfrm rot="-2153355">
            <a:off x="4884738" y="2012950"/>
            <a:ext cx="609600" cy="990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Oval 25"/>
          <p:cNvSpPr>
            <a:spLocks noChangeArrowheads="1"/>
          </p:cNvSpPr>
          <p:nvPr/>
        </p:nvSpPr>
        <p:spPr bwMode="auto">
          <a:xfrm>
            <a:off x="3124200" y="2368550"/>
            <a:ext cx="1676400" cy="914400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Rectangle 26"/>
          <p:cNvSpPr>
            <a:spLocks noChangeArrowheads="1"/>
          </p:cNvSpPr>
          <p:nvPr/>
        </p:nvSpPr>
        <p:spPr bwMode="auto">
          <a:xfrm rot="4302336">
            <a:off x="4818062" y="2738438"/>
            <a:ext cx="277813" cy="108108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1" name="Rectangle 27"/>
          <p:cNvSpPr>
            <a:spLocks noChangeArrowheads="1"/>
          </p:cNvSpPr>
          <p:nvPr/>
        </p:nvSpPr>
        <p:spPr bwMode="auto">
          <a:xfrm rot="1842616">
            <a:off x="4938713" y="2493963"/>
            <a:ext cx="669925" cy="9525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2" name="Rectangle 28"/>
          <p:cNvSpPr>
            <a:spLocks noChangeArrowheads="1"/>
          </p:cNvSpPr>
          <p:nvPr/>
        </p:nvSpPr>
        <p:spPr bwMode="auto">
          <a:xfrm>
            <a:off x="2895600" y="1600200"/>
            <a:ext cx="3505200" cy="1981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3" name="Rectangle 29"/>
          <p:cNvSpPr>
            <a:spLocks noChangeArrowheads="1"/>
          </p:cNvSpPr>
          <p:nvPr/>
        </p:nvSpPr>
        <p:spPr bwMode="auto">
          <a:xfrm rot="-8653230">
            <a:off x="3282950" y="2119313"/>
            <a:ext cx="457200" cy="838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4" name="Rectangle 30"/>
          <p:cNvSpPr>
            <a:spLocks noChangeArrowheads="1"/>
          </p:cNvSpPr>
          <p:nvPr/>
        </p:nvSpPr>
        <p:spPr bwMode="auto">
          <a:xfrm rot="8580000">
            <a:off x="3810000" y="2749550"/>
            <a:ext cx="152400" cy="762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5" name="Rectangle 31"/>
          <p:cNvSpPr>
            <a:spLocks noChangeArrowheads="1"/>
          </p:cNvSpPr>
          <p:nvPr/>
        </p:nvSpPr>
        <p:spPr bwMode="auto">
          <a:xfrm rot="8580000">
            <a:off x="3519488" y="2717800"/>
            <a:ext cx="304800" cy="762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6" name="Rectangle 32"/>
          <p:cNvSpPr>
            <a:spLocks noChangeArrowheads="1"/>
          </p:cNvSpPr>
          <p:nvPr/>
        </p:nvSpPr>
        <p:spPr bwMode="auto">
          <a:xfrm rot="8580000">
            <a:off x="3200400" y="2597150"/>
            <a:ext cx="304800" cy="762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7" name="Rectangle 33"/>
          <p:cNvSpPr>
            <a:spLocks noChangeArrowheads="1"/>
          </p:cNvSpPr>
          <p:nvPr/>
        </p:nvSpPr>
        <p:spPr bwMode="auto">
          <a:xfrm rot="-8653230">
            <a:off x="3810000" y="2139950"/>
            <a:ext cx="152400" cy="762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8" name="Rectangle 34"/>
          <p:cNvSpPr>
            <a:spLocks noChangeArrowheads="1"/>
          </p:cNvSpPr>
          <p:nvPr/>
        </p:nvSpPr>
        <p:spPr bwMode="auto">
          <a:xfrm rot="-8653230">
            <a:off x="3930650" y="2216150"/>
            <a:ext cx="152400" cy="762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9" name="Rectangle 35"/>
          <p:cNvSpPr>
            <a:spLocks noChangeArrowheads="1"/>
          </p:cNvSpPr>
          <p:nvPr/>
        </p:nvSpPr>
        <p:spPr bwMode="auto">
          <a:xfrm rot="8580000">
            <a:off x="3994150" y="2749550"/>
            <a:ext cx="152400" cy="762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4436" name="Picture 3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1808163"/>
            <a:ext cx="1039813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1" name="Picture 3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13" y="609600"/>
            <a:ext cx="449738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342" name="Group 38"/>
          <p:cNvGrpSpPr>
            <a:grpSpLocks/>
          </p:cNvGrpSpPr>
          <p:nvPr/>
        </p:nvGrpSpPr>
        <p:grpSpPr bwMode="auto">
          <a:xfrm>
            <a:off x="695325" y="2597150"/>
            <a:ext cx="1606550" cy="574675"/>
            <a:chOff x="438" y="3456"/>
            <a:chExt cx="1012" cy="362"/>
          </a:xfrm>
        </p:grpSpPr>
        <p:pic>
          <p:nvPicPr>
            <p:cNvPr id="13351" name="Picture 3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" y="3456"/>
              <a:ext cx="1012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52" name="Picture 4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" y="3604"/>
              <a:ext cx="84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14441" name="Picture 4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1149350"/>
            <a:ext cx="30051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14442" name="Group 42"/>
          <p:cNvGrpSpPr>
            <a:grpSpLocks/>
          </p:cNvGrpSpPr>
          <p:nvPr/>
        </p:nvGrpSpPr>
        <p:grpSpPr bwMode="auto">
          <a:xfrm>
            <a:off x="6553200" y="2292350"/>
            <a:ext cx="2246313" cy="914400"/>
            <a:chOff x="4128" y="3264"/>
            <a:chExt cx="1415" cy="576"/>
          </a:xfrm>
        </p:grpSpPr>
        <p:pic>
          <p:nvPicPr>
            <p:cNvPr id="13348" name="Picture 43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2" y="3264"/>
              <a:ext cx="426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49" name="Picture 44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4" y="3680"/>
              <a:ext cx="120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50" name="Picture 4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3465"/>
              <a:ext cx="1415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3345" name="Rectangle 4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6" name="Rectangle 4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47" name="Picture 4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36513"/>
            <a:ext cx="7218362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79A51C-47BE-4355-AA35-D5FE0C9BE7E1}" type="slidenum">
              <a:rPr lang="en-US"/>
              <a:pPr eaLnBrk="1" hangingPunct="1"/>
              <a:t>13</a:t>
            </a:fld>
            <a:endParaRPr lang="en-US"/>
          </a:p>
        </p:txBody>
      </p:sp>
      <p:pic>
        <p:nvPicPr>
          <p:cNvPr id="14339" name="Picture 3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6499225"/>
            <a:ext cx="730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0" name="Picture 3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6669088"/>
            <a:ext cx="457200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1" name="Picture 2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36513"/>
            <a:ext cx="7218362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2" name="Picture 1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13" y="611188"/>
            <a:ext cx="449738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436" name="Oval 12" descr="Light downward diagonal"/>
          <p:cNvSpPr>
            <a:spLocks noChangeArrowheads="1"/>
          </p:cNvSpPr>
          <p:nvPr/>
        </p:nvSpPr>
        <p:spPr bwMode="auto">
          <a:xfrm>
            <a:off x="3673475" y="2362200"/>
            <a:ext cx="1676400" cy="914400"/>
          </a:xfrm>
          <a:prstGeom prst="ellipse">
            <a:avLst/>
          </a:prstGeom>
          <a:pattFill prst="ltDnDiag">
            <a:fgClr>
              <a:srgbClr val="00CC00"/>
            </a:fgClr>
            <a:bgClr>
              <a:schemeClr val="bg1"/>
            </a:bgClr>
          </a:patt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37" name="AutoShape 13" descr="Light upward diagonal"/>
          <p:cNvSpPr>
            <a:spLocks noChangeArrowheads="1"/>
          </p:cNvSpPr>
          <p:nvPr/>
        </p:nvSpPr>
        <p:spPr bwMode="auto">
          <a:xfrm>
            <a:off x="3408363" y="2286000"/>
            <a:ext cx="2239962" cy="1066800"/>
          </a:xfrm>
          <a:prstGeom prst="hexagon">
            <a:avLst>
              <a:gd name="adj" fmla="val 52493"/>
              <a:gd name="vf" fmla="val 115470"/>
            </a:avLst>
          </a:prstGeom>
          <a:pattFill prst="ltUpDiag">
            <a:fgClr>
              <a:srgbClr val="FF0000">
                <a:alpha val="54117"/>
              </a:srgbClr>
            </a:fgClr>
            <a:bgClr>
              <a:schemeClr val="bg1">
                <a:alpha val="54117"/>
              </a:schemeClr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5451" name="Group 27"/>
          <p:cNvGrpSpPr>
            <a:grpSpLocks/>
          </p:cNvGrpSpPr>
          <p:nvPr/>
        </p:nvGrpSpPr>
        <p:grpSpPr bwMode="auto">
          <a:xfrm>
            <a:off x="2895600" y="1260475"/>
            <a:ext cx="3505200" cy="2320925"/>
            <a:chOff x="1824" y="2614"/>
            <a:chExt cx="2208" cy="1462"/>
          </a:xfrm>
        </p:grpSpPr>
        <p:sp>
          <p:nvSpPr>
            <p:cNvPr id="14353" name="Rectangle 11"/>
            <p:cNvSpPr>
              <a:spLocks noChangeArrowheads="1"/>
            </p:cNvSpPr>
            <p:nvPr/>
          </p:nvSpPr>
          <p:spPr bwMode="auto">
            <a:xfrm>
              <a:off x="1824" y="2828"/>
              <a:ext cx="2208" cy="124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354" name="Picture 14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0" y="2614"/>
              <a:ext cx="214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5443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275" y="1758950"/>
            <a:ext cx="113506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44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93988"/>
            <a:ext cx="238283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8" name="Rectangle 2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Rectangle 22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5448" name="Picture 2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92350"/>
            <a:ext cx="3016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49" name="Picture 2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35150"/>
            <a:ext cx="2841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450" name="Line 26"/>
          <p:cNvSpPr>
            <a:spLocks noChangeShapeType="1"/>
          </p:cNvSpPr>
          <p:nvPr/>
        </p:nvSpPr>
        <p:spPr bwMode="auto">
          <a:xfrm>
            <a:off x="3581400" y="2139950"/>
            <a:ext cx="328613" cy="32861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5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5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5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36" grpId="0" animBg="1"/>
      <p:bldP spid="615437" grpId="0" animBg="1"/>
      <p:bldP spid="6154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512CAE-8DD9-4B4A-8665-A69742BEC55E}" type="slidenum">
              <a:rPr lang="en-US"/>
              <a:pPr eaLnBrk="1" hangingPunct="1"/>
              <a:t>14</a:t>
            </a:fld>
            <a:endParaRPr lang="en-US"/>
          </a:p>
        </p:txBody>
      </p:sp>
      <p:pic>
        <p:nvPicPr>
          <p:cNvPr id="15363" name="Picture 4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6499225"/>
            <a:ext cx="730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4" name="Picture 4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6669088"/>
            <a:ext cx="457200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5" name="Picture 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275" y="1758950"/>
            <a:ext cx="113506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5" y="1260475"/>
            <a:ext cx="3397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7" name="Rectangle 12"/>
          <p:cNvSpPr>
            <a:spLocks noChangeArrowheads="1"/>
          </p:cNvSpPr>
          <p:nvPr/>
        </p:nvSpPr>
        <p:spPr bwMode="auto">
          <a:xfrm>
            <a:off x="2743200" y="1911350"/>
            <a:ext cx="152400" cy="762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Rectangle 13"/>
          <p:cNvSpPr>
            <a:spLocks noChangeArrowheads="1"/>
          </p:cNvSpPr>
          <p:nvPr/>
        </p:nvSpPr>
        <p:spPr bwMode="auto">
          <a:xfrm rot="-2153355">
            <a:off x="4884738" y="2012950"/>
            <a:ext cx="609600" cy="990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Rectangle 14"/>
          <p:cNvSpPr>
            <a:spLocks noChangeArrowheads="1"/>
          </p:cNvSpPr>
          <p:nvPr/>
        </p:nvSpPr>
        <p:spPr bwMode="auto">
          <a:xfrm>
            <a:off x="2895600" y="1600200"/>
            <a:ext cx="3505200" cy="1981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Rectangle 15"/>
          <p:cNvSpPr>
            <a:spLocks noChangeArrowheads="1"/>
          </p:cNvSpPr>
          <p:nvPr/>
        </p:nvSpPr>
        <p:spPr bwMode="auto">
          <a:xfrm rot="-8653230">
            <a:off x="3282950" y="2119313"/>
            <a:ext cx="457200" cy="838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Rectangle 16"/>
          <p:cNvSpPr>
            <a:spLocks noChangeArrowheads="1"/>
          </p:cNvSpPr>
          <p:nvPr/>
        </p:nvSpPr>
        <p:spPr bwMode="auto">
          <a:xfrm rot="-8653230">
            <a:off x="3810000" y="2139950"/>
            <a:ext cx="152400" cy="762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6465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27213"/>
            <a:ext cx="1039813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3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13" y="611188"/>
            <a:ext cx="449738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74" name="Oval 19"/>
          <p:cNvSpPr>
            <a:spLocks noChangeArrowheads="1"/>
          </p:cNvSpPr>
          <p:nvPr/>
        </p:nvSpPr>
        <p:spPr bwMode="auto">
          <a:xfrm>
            <a:off x="3673475" y="2362200"/>
            <a:ext cx="1676400" cy="914400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6485" name="Picture 3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256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469" name="Picture 2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246188"/>
            <a:ext cx="3032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470" name="Picture 2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979738"/>
            <a:ext cx="1039813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6471" name="Group 23"/>
          <p:cNvGrpSpPr>
            <a:grpSpLocks/>
          </p:cNvGrpSpPr>
          <p:nvPr/>
        </p:nvGrpSpPr>
        <p:grpSpPr bwMode="auto">
          <a:xfrm>
            <a:off x="7432675" y="2368550"/>
            <a:ext cx="1500188" cy="893763"/>
            <a:chOff x="4682" y="3360"/>
            <a:chExt cx="945" cy="563"/>
          </a:xfrm>
        </p:grpSpPr>
        <p:pic>
          <p:nvPicPr>
            <p:cNvPr id="15385" name="Picture 2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2" y="3360"/>
              <a:ext cx="52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386" name="Picture 2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2" y="3745"/>
              <a:ext cx="535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5379" name="Picture 3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93988"/>
            <a:ext cx="238283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80" name="Rectangle 3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1" name="Rectangle 32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82" name="Picture 3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35150"/>
            <a:ext cx="2841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83" name="Line 35"/>
          <p:cNvSpPr>
            <a:spLocks noChangeShapeType="1"/>
          </p:cNvSpPr>
          <p:nvPr/>
        </p:nvSpPr>
        <p:spPr bwMode="auto">
          <a:xfrm>
            <a:off x="3581400" y="2139950"/>
            <a:ext cx="328613" cy="32861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84" name="Picture 3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36513"/>
            <a:ext cx="7218362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6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6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6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6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9AB9C3-2431-4E2C-8150-5FFCE9F88F87}" type="slidenum">
              <a:rPr lang="en-US"/>
              <a:pPr eaLnBrk="1" hangingPunct="1"/>
              <a:t>15</a:t>
            </a:fld>
            <a:endParaRPr lang="en-US"/>
          </a:p>
        </p:txBody>
      </p:sp>
      <p:pic>
        <p:nvPicPr>
          <p:cNvPr id="16387" name="Picture 3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6499225"/>
            <a:ext cx="730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8" name="Picture 3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6669088"/>
            <a:ext cx="457200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7492" name="Picture 2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75" y="609600"/>
            <a:ext cx="40068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7499" name="Line 27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474" name="Line 2"/>
          <p:cNvSpPr>
            <a:spLocks noChangeShapeType="1"/>
          </p:cNvSpPr>
          <p:nvPr/>
        </p:nvSpPr>
        <p:spPr bwMode="auto">
          <a:xfrm>
            <a:off x="0" y="5638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7475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5867400"/>
            <a:ext cx="72104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7476" name="Picture 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6232525"/>
            <a:ext cx="38131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7477" name="Rectangle 5"/>
          <p:cNvSpPr>
            <a:spLocks noChangeArrowheads="1"/>
          </p:cNvSpPr>
          <p:nvPr/>
        </p:nvSpPr>
        <p:spPr bwMode="auto">
          <a:xfrm>
            <a:off x="457200" y="3505200"/>
            <a:ext cx="3505200" cy="1981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7478" name="Group 6"/>
          <p:cNvGrpSpPr>
            <a:grpSpLocks/>
          </p:cNvGrpSpPr>
          <p:nvPr/>
        </p:nvGrpSpPr>
        <p:grpSpPr bwMode="auto">
          <a:xfrm>
            <a:off x="685800" y="4011613"/>
            <a:ext cx="1676400" cy="1169987"/>
            <a:chOff x="432" y="2527"/>
            <a:chExt cx="1056" cy="737"/>
          </a:xfrm>
        </p:grpSpPr>
        <p:sp>
          <p:nvSpPr>
            <p:cNvPr id="16414" name="Oval 7" descr="Light downward diagonal"/>
            <p:cNvSpPr>
              <a:spLocks noChangeArrowheads="1"/>
            </p:cNvSpPr>
            <p:nvPr/>
          </p:nvSpPr>
          <p:spPr bwMode="auto">
            <a:xfrm>
              <a:off x="432" y="2688"/>
              <a:ext cx="1056" cy="576"/>
            </a:xfrm>
            <a:prstGeom prst="ellipse">
              <a:avLst/>
            </a:prstGeom>
            <a:pattFill prst="ltDnDiag">
              <a:fgClr>
                <a:srgbClr val="00CC00"/>
              </a:fgClr>
              <a:bgClr>
                <a:schemeClr val="bg1"/>
              </a:bgClr>
            </a:pattFill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pic>
          <p:nvPicPr>
            <p:cNvPr id="16415" name="Picture 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" y="2527"/>
              <a:ext cx="17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7481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3165475"/>
            <a:ext cx="3397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7482" name="Line 10"/>
          <p:cNvSpPr>
            <a:spLocks noChangeShapeType="1"/>
          </p:cNvSpPr>
          <p:nvPr/>
        </p:nvSpPr>
        <p:spPr bwMode="auto">
          <a:xfrm>
            <a:off x="0" y="2895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483" name="Line 11"/>
          <p:cNvSpPr>
            <a:spLocks noChangeShapeType="1"/>
          </p:cNvSpPr>
          <p:nvPr/>
        </p:nvSpPr>
        <p:spPr bwMode="auto">
          <a:xfrm>
            <a:off x="4606925" y="2895600"/>
            <a:ext cx="0" cy="2743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7484" name="Group 12"/>
          <p:cNvGrpSpPr>
            <a:grpSpLocks/>
          </p:cNvGrpSpPr>
          <p:nvPr/>
        </p:nvGrpSpPr>
        <p:grpSpPr bwMode="auto">
          <a:xfrm>
            <a:off x="5181600" y="3044825"/>
            <a:ext cx="3505200" cy="2441575"/>
            <a:chOff x="3264" y="1918"/>
            <a:chExt cx="2208" cy="1538"/>
          </a:xfrm>
        </p:grpSpPr>
        <p:sp>
          <p:nvSpPr>
            <p:cNvPr id="16411" name="Rectangle 13" descr="20%"/>
            <p:cNvSpPr>
              <a:spLocks noChangeArrowheads="1"/>
            </p:cNvSpPr>
            <p:nvPr/>
          </p:nvSpPr>
          <p:spPr bwMode="auto">
            <a:xfrm>
              <a:off x="3264" y="2208"/>
              <a:ext cx="2208" cy="1248"/>
            </a:xfrm>
            <a:prstGeom prst="rect">
              <a:avLst/>
            </a:prstGeom>
            <a:pattFill prst="pct20">
              <a:fgClr>
                <a:srgbClr val="0000FF"/>
              </a:fgClr>
              <a:bgClr>
                <a:schemeClr val="bg1"/>
              </a:bgClr>
            </a:patt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2" name="Oval 14"/>
            <p:cNvSpPr>
              <a:spLocks noChangeArrowheads="1"/>
            </p:cNvSpPr>
            <p:nvPr/>
          </p:nvSpPr>
          <p:spPr bwMode="auto">
            <a:xfrm>
              <a:off x="3408" y="2688"/>
              <a:ext cx="1056" cy="57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413" name="Picture 1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1918"/>
              <a:ext cx="5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17488" name="Group 16"/>
          <p:cNvGrpSpPr>
            <a:grpSpLocks/>
          </p:cNvGrpSpPr>
          <p:nvPr/>
        </p:nvGrpSpPr>
        <p:grpSpPr bwMode="auto">
          <a:xfrm>
            <a:off x="533400" y="1641475"/>
            <a:ext cx="4718050" cy="835025"/>
            <a:chOff x="336" y="1034"/>
            <a:chExt cx="2972" cy="526"/>
          </a:xfrm>
        </p:grpSpPr>
        <p:pic>
          <p:nvPicPr>
            <p:cNvPr id="16408" name="Picture 1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034"/>
              <a:ext cx="72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409" name="Picture 1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" y="1287"/>
              <a:ext cx="26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410" name="Rectangle 19"/>
            <p:cNvSpPr>
              <a:spLocks noChangeArrowheads="1"/>
            </p:cNvSpPr>
            <p:nvPr/>
          </p:nvSpPr>
          <p:spPr bwMode="auto">
            <a:xfrm>
              <a:off x="598" y="1261"/>
              <a:ext cx="593" cy="29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17493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1111250"/>
            <a:ext cx="3036888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7494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1104900"/>
            <a:ext cx="857250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7495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1416050"/>
            <a:ext cx="1560513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7496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63" y="1169988"/>
            <a:ext cx="477837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405" name="Rectangle 2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6" name="Rectangle 2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407" name="Picture 2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36513"/>
            <a:ext cx="7218362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7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7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7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7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7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7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7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7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7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7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7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7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7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7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17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7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17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17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17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7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499" grpId="0" animBg="1"/>
      <p:bldP spid="617474" grpId="0" animBg="1"/>
      <p:bldP spid="617477" grpId="0" animBg="1"/>
      <p:bldP spid="617482" grpId="0" animBg="1"/>
      <p:bldP spid="61748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0AE2F6-B46C-4699-A25A-1C744794BF01}" type="slidenum">
              <a:rPr lang="en-US"/>
              <a:pPr eaLnBrk="1" hangingPunct="1"/>
              <a:t>16</a:t>
            </a:fld>
            <a:endParaRPr lang="en-US"/>
          </a:p>
        </p:txBody>
      </p:sp>
      <p:pic>
        <p:nvPicPr>
          <p:cNvPr id="17411" name="Picture 3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6499225"/>
            <a:ext cx="730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2" name="Picture 3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6669088"/>
            <a:ext cx="457200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3" name="Picture 3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36513"/>
            <a:ext cx="7218362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8524" name="Line 28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Rectangle 2"/>
          <p:cNvSpPr>
            <a:spLocks noChangeArrowheads="1"/>
          </p:cNvSpPr>
          <p:nvPr/>
        </p:nvSpPr>
        <p:spPr bwMode="auto">
          <a:xfrm>
            <a:off x="457200" y="3505200"/>
            <a:ext cx="3505200" cy="1981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Oval 3" descr="Light downward diagonal"/>
          <p:cNvSpPr>
            <a:spLocks noChangeArrowheads="1"/>
          </p:cNvSpPr>
          <p:nvPr/>
        </p:nvSpPr>
        <p:spPr bwMode="auto">
          <a:xfrm>
            <a:off x="685800" y="4267200"/>
            <a:ext cx="1676400" cy="914400"/>
          </a:xfrm>
          <a:prstGeom prst="ellipse">
            <a:avLst/>
          </a:prstGeom>
          <a:pattFill prst="ltDnDiag">
            <a:fgClr>
              <a:srgbClr val="00CC00"/>
            </a:fgClr>
            <a:bgClr>
              <a:schemeClr val="bg1"/>
            </a:bgClr>
          </a:patt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17" name="Picture 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4011613"/>
            <a:ext cx="284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8" name="Picture 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3165475"/>
            <a:ext cx="3397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9" name="Line 6"/>
          <p:cNvSpPr>
            <a:spLocks noChangeShapeType="1"/>
          </p:cNvSpPr>
          <p:nvPr/>
        </p:nvSpPr>
        <p:spPr bwMode="auto">
          <a:xfrm>
            <a:off x="0" y="2895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7"/>
          <p:cNvSpPr>
            <a:spLocks noChangeShapeType="1"/>
          </p:cNvSpPr>
          <p:nvPr/>
        </p:nvSpPr>
        <p:spPr bwMode="auto">
          <a:xfrm>
            <a:off x="0" y="5638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504" name="Line 8"/>
          <p:cNvSpPr>
            <a:spLocks noChangeShapeType="1"/>
          </p:cNvSpPr>
          <p:nvPr/>
        </p:nvSpPr>
        <p:spPr bwMode="auto">
          <a:xfrm>
            <a:off x="4606925" y="2895600"/>
            <a:ext cx="0" cy="2743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8512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612775"/>
            <a:ext cx="444023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23" name="Rectangle 2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4" name="Rectangle 24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8523" name="Picture 2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69988"/>
            <a:ext cx="477838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18505" name="Group 9"/>
          <p:cNvGrpSpPr>
            <a:grpSpLocks/>
          </p:cNvGrpSpPr>
          <p:nvPr/>
        </p:nvGrpSpPr>
        <p:grpSpPr bwMode="auto">
          <a:xfrm>
            <a:off x="1524000" y="4079875"/>
            <a:ext cx="1673225" cy="1177925"/>
            <a:chOff x="960" y="2570"/>
            <a:chExt cx="1054" cy="742"/>
          </a:xfrm>
        </p:grpSpPr>
        <p:sp>
          <p:nvSpPr>
            <p:cNvPr id="17439" name="AutoShape 10" descr="Light upward diagonal"/>
            <p:cNvSpPr>
              <a:spLocks noChangeArrowheads="1"/>
            </p:cNvSpPr>
            <p:nvPr/>
          </p:nvSpPr>
          <p:spPr bwMode="auto">
            <a:xfrm>
              <a:off x="960" y="2640"/>
              <a:ext cx="1008" cy="672"/>
            </a:xfrm>
            <a:prstGeom prst="hexagon">
              <a:avLst>
                <a:gd name="adj" fmla="val 37500"/>
                <a:gd name="vf" fmla="val 115470"/>
              </a:avLst>
            </a:prstGeom>
            <a:pattFill prst="ltUpDiag">
              <a:fgClr>
                <a:srgbClr val="FF0000">
                  <a:alpha val="54117"/>
                </a:srgbClr>
              </a:fgClr>
              <a:bgClr>
                <a:schemeClr val="bg1">
                  <a:alpha val="54117"/>
                </a:schemeClr>
              </a:bgClr>
            </a:patt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7440" name="Picture 1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2570"/>
              <a:ext cx="190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18508" name="Group 12"/>
          <p:cNvGrpSpPr>
            <a:grpSpLocks/>
          </p:cNvGrpSpPr>
          <p:nvPr/>
        </p:nvGrpSpPr>
        <p:grpSpPr bwMode="auto">
          <a:xfrm>
            <a:off x="533400" y="1641475"/>
            <a:ext cx="4624388" cy="835025"/>
            <a:chOff x="336" y="1034"/>
            <a:chExt cx="2913" cy="526"/>
          </a:xfrm>
        </p:grpSpPr>
        <p:pic>
          <p:nvPicPr>
            <p:cNvPr id="17436" name="Picture 1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" y="1287"/>
              <a:ext cx="263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37" name="Picture 1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034"/>
              <a:ext cx="72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438" name="Rectangle 15"/>
            <p:cNvSpPr>
              <a:spLocks noChangeArrowheads="1"/>
            </p:cNvSpPr>
            <p:nvPr/>
          </p:nvSpPr>
          <p:spPr bwMode="auto">
            <a:xfrm>
              <a:off x="598" y="1261"/>
              <a:ext cx="547" cy="29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8513" name="Group 17"/>
          <p:cNvGrpSpPr>
            <a:grpSpLocks/>
          </p:cNvGrpSpPr>
          <p:nvPr/>
        </p:nvGrpSpPr>
        <p:grpSpPr bwMode="auto">
          <a:xfrm>
            <a:off x="5181600" y="3044825"/>
            <a:ext cx="3505200" cy="2441575"/>
            <a:chOff x="3264" y="1918"/>
            <a:chExt cx="2208" cy="1538"/>
          </a:xfrm>
        </p:grpSpPr>
        <p:sp>
          <p:nvSpPr>
            <p:cNvPr id="17431" name="Rectangle 18"/>
            <p:cNvSpPr>
              <a:spLocks noChangeArrowheads="1"/>
            </p:cNvSpPr>
            <p:nvPr/>
          </p:nvSpPr>
          <p:spPr bwMode="auto">
            <a:xfrm>
              <a:off x="3264" y="2208"/>
              <a:ext cx="2208" cy="124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2" name="AutoShape 19" descr="Light upward diagonal"/>
            <p:cNvSpPr>
              <a:spLocks noChangeArrowheads="1"/>
            </p:cNvSpPr>
            <p:nvPr/>
          </p:nvSpPr>
          <p:spPr bwMode="auto">
            <a:xfrm>
              <a:off x="3936" y="2640"/>
              <a:ext cx="1008" cy="672"/>
            </a:xfrm>
            <a:prstGeom prst="hexagon">
              <a:avLst>
                <a:gd name="adj" fmla="val 37500"/>
                <a:gd name="vf" fmla="val 115470"/>
              </a:avLst>
            </a:prstGeom>
            <a:pattFill prst="ltUpDiag">
              <a:fgClr>
                <a:srgbClr val="FF0000">
                  <a:alpha val="54117"/>
                </a:srgbClr>
              </a:fgClr>
              <a:bgClr>
                <a:schemeClr val="bg1">
                  <a:alpha val="54117"/>
                </a:schemeClr>
              </a:bgClr>
            </a:patt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3" name="Oval 20"/>
            <p:cNvSpPr>
              <a:spLocks noChangeArrowheads="1"/>
            </p:cNvSpPr>
            <p:nvPr/>
          </p:nvSpPr>
          <p:spPr bwMode="auto">
            <a:xfrm>
              <a:off x="3443" y="2688"/>
              <a:ext cx="1056" cy="57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7434" name="Picture 2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1918"/>
              <a:ext cx="50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435" name="Rectangle 22"/>
            <p:cNvSpPr>
              <a:spLocks noChangeArrowheads="1"/>
            </p:cNvSpPr>
            <p:nvPr/>
          </p:nvSpPr>
          <p:spPr bwMode="auto">
            <a:xfrm>
              <a:off x="3357" y="2400"/>
              <a:ext cx="768" cy="91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18521" name="Picture 2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1111250"/>
            <a:ext cx="3768725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8522" name="Picture 2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1416050"/>
            <a:ext cx="151765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8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8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8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8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8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8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8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8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8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8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8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8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8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8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524" grpId="0" animBg="1"/>
      <p:bldP spid="61850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BCB3BF-EE1F-4D6F-97D2-509FD86E8769}" type="slidenum">
              <a:rPr lang="en-US"/>
              <a:pPr eaLnBrk="1" hangingPunct="1"/>
              <a:t>17</a:t>
            </a:fld>
            <a:endParaRPr lang="en-US"/>
          </a:p>
        </p:txBody>
      </p:sp>
      <p:pic>
        <p:nvPicPr>
          <p:cNvPr id="18435" name="Picture 2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6499225"/>
            <a:ext cx="730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6" name="Picture 2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6669088"/>
            <a:ext cx="457200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9522" name="Rectangle 2"/>
          <p:cNvSpPr>
            <a:spLocks noChangeArrowheads="1"/>
          </p:cNvSpPr>
          <p:nvPr/>
        </p:nvSpPr>
        <p:spPr bwMode="auto">
          <a:xfrm>
            <a:off x="609600" y="1422400"/>
            <a:ext cx="3505200" cy="1981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523" name="Rectangle 3"/>
          <p:cNvSpPr>
            <a:spLocks noChangeArrowheads="1"/>
          </p:cNvSpPr>
          <p:nvPr/>
        </p:nvSpPr>
        <p:spPr bwMode="auto">
          <a:xfrm>
            <a:off x="4876800" y="1422400"/>
            <a:ext cx="3505200" cy="1981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524" name="Rectangle 4"/>
          <p:cNvSpPr>
            <a:spLocks noChangeArrowheads="1"/>
          </p:cNvSpPr>
          <p:nvPr/>
        </p:nvSpPr>
        <p:spPr bwMode="auto">
          <a:xfrm>
            <a:off x="609600" y="4014788"/>
            <a:ext cx="3505200" cy="1981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525" name="Oval 5" descr="Dark downward diagonal"/>
          <p:cNvSpPr>
            <a:spLocks noChangeArrowheads="1"/>
          </p:cNvSpPr>
          <p:nvPr/>
        </p:nvSpPr>
        <p:spPr bwMode="auto">
          <a:xfrm>
            <a:off x="5105400" y="2184400"/>
            <a:ext cx="1676400" cy="914400"/>
          </a:xfrm>
          <a:prstGeom prst="ellipse">
            <a:avLst/>
          </a:prstGeom>
          <a:pattFill prst="dkDnDiag">
            <a:fgClr>
              <a:srgbClr val="00CC00"/>
            </a:fgClr>
            <a:bgClr>
              <a:srgbClr val="FFFFFF"/>
            </a:bgClr>
          </a:patt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526" name="AutoShape 6" descr="Dark upward diagonal"/>
          <p:cNvSpPr>
            <a:spLocks noChangeArrowheads="1"/>
          </p:cNvSpPr>
          <p:nvPr/>
        </p:nvSpPr>
        <p:spPr bwMode="auto">
          <a:xfrm>
            <a:off x="1676400" y="4700588"/>
            <a:ext cx="1600200" cy="1066800"/>
          </a:xfrm>
          <a:prstGeom prst="hexagon">
            <a:avLst>
              <a:gd name="adj" fmla="val 37500"/>
              <a:gd name="vf" fmla="val 115470"/>
            </a:avLst>
          </a:prstGeom>
          <a:pattFill prst="dkUpDiag">
            <a:fgClr>
              <a:srgbClr val="FF0000"/>
            </a:fgClr>
            <a:bgClr>
              <a:srgbClr val="FFFFFF"/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527" name="Rectangle 7"/>
          <p:cNvSpPr>
            <a:spLocks noChangeArrowheads="1"/>
          </p:cNvSpPr>
          <p:nvPr/>
        </p:nvSpPr>
        <p:spPr bwMode="auto">
          <a:xfrm>
            <a:off x="4876800" y="4014788"/>
            <a:ext cx="3505200" cy="1981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528" name="AutoShape 8" descr="Dark upward diagonal"/>
          <p:cNvSpPr>
            <a:spLocks noChangeArrowheads="1"/>
          </p:cNvSpPr>
          <p:nvPr/>
        </p:nvSpPr>
        <p:spPr bwMode="auto">
          <a:xfrm>
            <a:off x="5943600" y="4700588"/>
            <a:ext cx="1600200" cy="1066800"/>
          </a:xfrm>
          <a:prstGeom prst="hexagon">
            <a:avLst>
              <a:gd name="adj" fmla="val 37500"/>
              <a:gd name="vf" fmla="val 115470"/>
            </a:avLst>
          </a:prstGeom>
          <a:pattFill prst="dkUpDiag">
            <a:fgClr>
              <a:srgbClr val="FF0000"/>
            </a:fgClr>
            <a:bgClr>
              <a:srgbClr val="FFFFFF"/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529" name="Oval 9" descr="Dark downward diagonal"/>
          <p:cNvSpPr>
            <a:spLocks noChangeArrowheads="1"/>
          </p:cNvSpPr>
          <p:nvPr/>
        </p:nvSpPr>
        <p:spPr bwMode="auto">
          <a:xfrm>
            <a:off x="5105400" y="4776788"/>
            <a:ext cx="1676400" cy="914400"/>
          </a:xfrm>
          <a:prstGeom prst="ellipse">
            <a:avLst/>
          </a:prstGeom>
          <a:pattFill prst="dkDnDiag">
            <a:fgClr>
              <a:srgbClr val="00CC00">
                <a:alpha val="56078"/>
              </a:srgbClr>
            </a:fgClr>
            <a:bgClr>
              <a:srgbClr val="FFFFFF">
                <a:alpha val="56078"/>
              </a:srgbClr>
            </a:bgClr>
          </a:patt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530" name="Rectangle 10"/>
          <p:cNvSpPr>
            <a:spLocks noChangeArrowheads="1"/>
          </p:cNvSpPr>
          <p:nvPr/>
        </p:nvSpPr>
        <p:spPr bwMode="auto">
          <a:xfrm>
            <a:off x="228600" y="889000"/>
            <a:ext cx="8610600" cy="5292725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531" name="Line 11"/>
          <p:cNvSpPr>
            <a:spLocks noChangeShapeType="1"/>
          </p:cNvSpPr>
          <p:nvPr/>
        </p:nvSpPr>
        <p:spPr bwMode="auto">
          <a:xfrm>
            <a:off x="4533900" y="889000"/>
            <a:ext cx="0" cy="5283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532" name="Line 12"/>
          <p:cNvSpPr>
            <a:spLocks noChangeShapeType="1"/>
          </p:cNvSpPr>
          <p:nvPr/>
        </p:nvSpPr>
        <p:spPr bwMode="auto">
          <a:xfrm>
            <a:off x="228600" y="3532188"/>
            <a:ext cx="8610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9533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8" y="498475"/>
            <a:ext cx="48561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9534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33475"/>
            <a:ext cx="3175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9535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057400"/>
            <a:ext cx="2651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9536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00550"/>
            <a:ext cx="2825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9537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4289425"/>
            <a:ext cx="96996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53" name="Rectangle 1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953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33475"/>
            <a:ext cx="3175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954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29038"/>
            <a:ext cx="3175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9541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29038"/>
            <a:ext cx="3175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9542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1014413"/>
            <a:ext cx="1076325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58" name="Rectangle 23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59" name="Picture 2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36513"/>
            <a:ext cx="7218362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9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9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9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9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22" grpId="0" animBg="1"/>
      <p:bldP spid="619523" grpId="0" animBg="1"/>
      <p:bldP spid="619524" grpId="0" animBg="1"/>
      <p:bldP spid="619525" grpId="0" animBg="1"/>
      <p:bldP spid="619526" grpId="0" animBg="1"/>
      <p:bldP spid="619527" grpId="0" animBg="1"/>
      <p:bldP spid="619528" grpId="0" animBg="1"/>
      <p:bldP spid="619529" grpId="0" animBg="1"/>
      <p:bldP spid="619530" grpId="0" animBg="1"/>
      <p:bldP spid="619531" grpId="0" animBg="1"/>
      <p:bldP spid="6195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BBB9EE-347B-4D9E-9D69-C238B367E438}" type="slidenum">
              <a:rPr lang="en-US"/>
              <a:pPr eaLnBrk="1" hangingPunct="1"/>
              <a:t>18</a:t>
            </a:fld>
            <a:endParaRPr lang="en-US"/>
          </a:p>
        </p:txBody>
      </p:sp>
      <p:pic>
        <p:nvPicPr>
          <p:cNvPr id="19459" name="Picture 2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6499225"/>
            <a:ext cx="730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2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6669088"/>
            <a:ext cx="457200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1" name="Picture 2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36513"/>
            <a:ext cx="7218362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2" name="Rectangle 2"/>
          <p:cNvSpPr>
            <a:spLocks noChangeArrowheads="1"/>
          </p:cNvSpPr>
          <p:nvPr/>
        </p:nvSpPr>
        <p:spPr bwMode="auto">
          <a:xfrm>
            <a:off x="609600" y="1422400"/>
            <a:ext cx="3505200" cy="1981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Rectangle 3" descr="25%"/>
          <p:cNvSpPr>
            <a:spLocks noChangeArrowheads="1"/>
          </p:cNvSpPr>
          <p:nvPr/>
        </p:nvSpPr>
        <p:spPr bwMode="auto">
          <a:xfrm>
            <a:off x="4876800" y="1422400"/>
            <a:ext cx="3505200" cy="19812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Rectangle 4"/>
          <p:cNvSpPr>
            <a:spLocks noChangeArrowheads="1"/>
          </p:cNvSpPr>
          <p:nvPr/>
        </p:nvSpPr>
        <p:spPr bwMode="auto">
          <a:xfrm>
            <a:off x="609600" y="4014788"/>
            <a:ext cx="3505200" cy="1981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Oval 5"/>
          <p:cNvSpPr>
            <a:spLocks noChangeArrowheads="1"/>
          </p:cNvSpPr>
          <p:nvPr/>
        </p:nvSpPr>
        <p:spPr bwMode="auto">
          <a:xfrm>
            <a:off x="5105400" y="2184400"/>
            <a:ext cx="1676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AutoShape 6" descr="Dark upward diagonal"/>
          <p:cNvSpPr>
            <a:spLocks noChangeArrowheads="1"/>
          </p:cNvSpPr>
          <p:nvPr/>
        </p:nvSpPr>
        <p:spPr bwMode="auto">
          <a:xfrm>
            <a:off x="1676400" y="4700588"/>
            <a:ext cx="1600200" cy="1066800"/>
          </a:xfrm>
          <a:prstGeom prst="hexagon">
            <a:avLst>
              <a:gd name="adj" fmla="val 37500"/>
              <a:gd name="vf" fmla="val 115470"/>
            </a:avLst>
          </a:prstGeom>
          <a:pattFill prst="dkUpDiag">
            <a:fgClr>
              <a:srgbClr val="FF0000"/>
            </a:fgClr>
            <a:bgClr>
              <a:srgbClr val="FFFFFF"/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Rectangle 7"/>
          <p:cNvSpPr>
            <a:spLocks noChangeArrowheads="1"/>
          </p:cNvSpPr>
          <p:nvPr/>
        </p:nvSpPr>
        <p:spPr bwMode="auto">
          <a:xfrm>
            <a:off x="4876800" y="4014788"/>
            <a:ext cx="3505200" cy="1981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AutoShape 8" descr="Dark upward diagonal"/>
          <p:cNvSpPr>
            <a:spLocks noChangeArrowheads="1"/>
          </p:cNvSpPr>
          <p:nvPr/>
        </p:nvSpPr>
        <p:spPr bwMode="auto">
          <a:xfrm>
            <a:off x="5943600" y="4700588"/>
            <a:ext cx="1600200" cy="1066800"/>
          </a:xfrm>
          <a:prstGeom prst="hexagon">
            <a:avLst>
              <a:gd name="adj" fmla="val 37500"/>
              <a:gd name="vf" fmla="val 115470"/>
            </a:avLst>
          </a:prstGeom>
          <a:pattFill prst="dkUpDiag">
            <a:fgClr>
              <a:srgbClr val="FF0000"/>
            </a:fgClr>
            <a:bgClr>
              <a:srgbClr val="FFFFFF"/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Oval 9" descr="Dark downward diagonal"/>
          <p:cNvSpPr>
            <a:spLocks noChangeArrowheads="1"/>
          </p:cNvSpPr>
          <p:nvPr/>
        </p:nvSpPr>
        <p:spPr bwMode="auto">
          <a:xfrm>
            <a:off x="5105400" y="4776788"/>
            <a:ext cx="1676400" cy="914400"/>
          </a:xfrm>
          <a:prstGeom prst="ellipse">
            <a:avLst/>
          </a:prstGeom>
          <a:pattFill prst="dkDnDiag">
            <a:fgClr>
              <a:srgbClr val="00CC00">
                <a:alpha val="56078"/>
              </a:srgbClr>
            </a:fgClr>
            <a:bgClr>
              <a:srgbClr val="FFFFFF">
                <a:alpha val="56078"/>
              </a:srgbClr>
            </a:bgClr>
          </a:patt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Rectangle 10"/>
          <p:cNvSpPr>
            <a:spLocks noChangeArrowheads="1"/>
          </p:cNvSpPr>
          <p:nvPr/>
        </p:nvSpPr>
        <p:spPr bwMode="auto">
          <a:xfrm>
            <a:off x="228600" y="889000"/>
            <a:ext cx="8610600" cy="5292725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Line 11"/>
          <p:cNvSpPr>
            <a:spLocks noChangeShapeType="1"/>
          </p:cNvSpPr>
          <p:nvPr/>
        </p:nvSpPr>
        <p:spPr bwMode="auto">
          <a:xfrm>
            <a:off x="4533900" y="889000"/>
            <a:ext cx="0" cy="5283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2" name="Line 12"/>
          <p:cNvSpPr>
            <a:spLocks noChangeShapeType="1"/>
          </p:cNvSpPr>
          <p:nvPr/>
        </p:nvSpPr>
        <p:spPr bwMode="auto">
          <a:xfrm>
            <a:off x="228600" y="3532188"/>
            <a:ext cx="8610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473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8" y="498475"/>
            <a:ext cx="48561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4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33475"/>
            <a:ext cx="3175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0559" name="Picture 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057400"/>
            <a:ext cx="2651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6" name="Picture 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00550"/>
            <a:ext cx="2825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7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4289425"/>
            <a:ext cx="96996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78" name="Rectangle 1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0563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33475"/>
            <a:ext cx="3175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80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29038"/>
            <a:ext cx="3175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81" name="Picture 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29038"/>
            <a:ext cx="3175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82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1014413"/>
            <a:ext cx="1076325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0567" name="Picture 2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013" y="3595688"/>
            <a:ext cx="1093787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84" name="Rectangle 24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20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20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0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20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20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0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0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2E68B8-7762-46D3-9570-B89C59016551}" type="slidenum">
              <a:rPr lang="en-US"/>
              <a:pPr eaLnBrk="1" hangingPunct="1"/>
              <a:t>19</a:t>
            </a:fld>
            <a:endParaRPr lang="en-US"/>
          </a:p>
        </p:txBody>
      </p:sp>
      <p:pic>
        <p:nvPicPr>
          <p:cNvPr id="20483" name="Picture 2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6499225"/>
            <a:ext cx="730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4" name="Picture 2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6669088"/>
            <a:ext cx="457200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5" name="Picture 2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36513"/>
            <a:ext cx="7218362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609600" y="1422400"/>
            <a:ext cx="3505200" cy="1981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Rectangle 3" descr="25%"/>
          <p:cNvSpPr>
            <a:spLocks noChangeArrowheads="1"/>
          </p:cNvSpPr>
          <p:nvPr/>
        </p:nvSpPr>
        <p:spPr bwMode="auto">
          <a:xfrm>
            <a:off x="4876800" y="1422400"/>
            <a:ext cx="3505200" cy="19812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Rectangle 4" descr="25%"/>
          <p:cNvSpPr>
            <a:spLocks noChangeArrowheads="1"/>
          </p:cNvSpPr>
          <p:nvPr/>
        </p:nvSpPr>
        <p:spPr bwMode="auto">
          <a:xfrm>
            <a:off x="609600" y="4014788"/>
            <a:ext cx="3505200" cy="19812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Oval 5"/>
          <p:cNvSpPr>
            <a:spLocks noChangeArrowheads="1"/>
          </p:cNvSpPr>
          <p:nvPr/>
        </p:nvSpPr>
        <p:spPr bwMode="auto">
          <a:xfrm>
            <a:off x="5105400" y="2184400"/>
            <a:ext cx="1676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AutoShape 6"/>
          <p:cNvSpPr>
            <a:spLocks noChangeArrowheads="1"/>
          </p:cNvSpPr>
          <p:nvPr/>
        </p:nvSpPr>
        <p:spPr bwMode="auto">
          <a:xfrm>
            <a:off x="1676400" y="4700588"/>
            <a:ext cx="1600200" cy="1066800"/>
          </a:xfrm>
          <a:prstGeom prst="hexagon">
            <a:avLst>
              <a:gd name="adj" fmla="val 37500"/>
              <a:gd name="vf" fmla="val 115470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Rectangle 7"/>
          <p:cNvSpPr>
            <a:spLocks noChangeArrowheads="1"/>
          </p:cNvSpPr>
          <p:nvPr/>
        </p:nvSpPr>
        <p:spPr bwMode="auto">
          <a:xfrm>
            <a:off x="4876800" y="4014788"/>
            <a:ext cx="3505200" cy="1981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AutoShape 8" descr="Dark upward diagonal"/>
          <p:cNvSpPr>
            <a:spLocks noChangeArrowheads="1"/>
          </p:cNvSpPr>
          <p:nvPr/>
        </p:nvSpPr>
        <p:spPr bwMode="auto">
          <a:xfrm>
            <a:off x="5943600" y="4700588"/>
            <a:ext cx="1600200" cy="1066800"/>
          </a:xfrm>
          <a:prstGeom prst="hexagon">
            <a:avLst>
              <a:gd name="adj" fmla="val 37500"/>
              <a:gd name="vf" fmla="val 115470"/>
            </a:avLst>
          </a:prstGeom>
          <a:pattFill prst="dkUpDiag">
            <a:fgClr>
              <a:srgbClr val="FF0000"/>
            </a:fgClr>
            <a:bgClr>
              <a:srgbClr val="FFFFFF"/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Oval 9" descr="Dark downward diagonal"/>
          <p:cNvSpPr>
            <a:spLocks noChangeArrowheads="1"/>
          </p:cNvSpPr>
          <p:nvPr/>
        </p:nvSpPr>
        <p:spPr bwMode="auto">
          <a:xfrm>
            <a:off x="5105400" y="4776788"/>
            <a:ext cx="1676400" cy="914400"/>
          </a:xfrm>
          <a:prstGeom prst="ellipse">
            <a:avLst/>
          </a:prstGeom>
          <a:pattFill prst="dkDnDiag">
            <a:fgClr>
              <a:srgbClr val="00CC00">
                <a:alpha val="56078"/>
              </a:srgbClr>
            </a:fgClr>
            <a:bgClr>
              <a:srgbClr val="FFFFFF">
                <a:alpha val="56078"/>
              </a:srgbClr>
            </a:bgClr>
          </a:patt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Rectangle 10"/>
          <p:cNvSpPr>
            <a:spLocks noChangeArrowheads="1"/>
          </p:cNvSpPr>
          <p:nvPr/>
        </p:nvSpPr>
        <p:spPr bwMode="auto">
          <a:xfrm>
            <a:off x="228600" y="889000"/>
            <a:ext cx="8610600" cy="5292725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Line 11"/>
          <p:cNvSpPr>
            <a:spLocks noChangeShapeType="1"/>
          </p:cNvSpPr>
          <p:nvPr/>
        </p:nvSpPr>
        <p:spPr bwMode="auto">
          <a:xfrm>
            <a:off x="4533900" y="889000"/>
            <a:ext cx="0" cy="5283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6" name="Line 12"/>
          <p:cNvSpPr>
            <a:spLocks noChangeShapeType="1"/>
          </p:cNvSpPr>
          <p:nvPr/>
        </p:nvSpPr>
        <p:spPr bwMode="auto">
          <a:xfrm>
            <a:off x="228600" y="3532188"/>
            <a:ext cx="8610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497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8" y="498475"/>
            <a:ext cx="48561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8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33475"/>
            <a:ext cx="3175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1583" name="Picture 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00550"/>
            <a:ext cx="2825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00" name="Picture 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4289425"/>
            <a:ext cx="96996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01" name="Rectangle 1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1586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29038"/>
            <a:ext cx="3175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03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29038"/>
            <a:ext cx="3175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04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1014413"/>
            <a:ext cx="1076325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5" name="Picture 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013" y="3595688"/>
            <a:ext cx="1093787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1590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50" y="3595688"/>
            <a:ext cx="1835150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7" name="Rectangle 23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21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21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21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21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1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1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D8B283-A083-43DE-BDAC-EEDB03A280CF}" type="slidenum">
              <a:rPr lang="en-US"/>
              <a:pPr eaLnBrk="1" hangingPunct="1"/>
              <a:t>2</a:t>
            </a:fld>
            <a:endParaRPr lang="en-US"/>
          </a:p>
        </p:txBody>
      </p:sp>
      <p:pic>
        <p:nvPicPr>
          <p:cNvPr id="3075" name="Picture 1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738" y="6499225"/>
            <a:ext cx="74136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6" name="Picture 1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6669088"/>
            <a:ext cx="457200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0610" name="Picture 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1000"/>
            <a:ext cx="35147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0611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3519488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0612" name="Picture 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1887538"/>
            <a:ext cx="459898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0613" name="Picture 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68538"/>
            <a:ext cx="4957763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0614" name="Picture 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19400"/>
            <a:ext cx="46164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2" name="Rectangle 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0616" name="Picture 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4916488"/>
            <a:ext cx="728345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0617" name="Picture 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354388"/>
            <a:ext cx="389731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5" name="Rectangle 10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0619" name="Picture 1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429577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0620" name="Picture 1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4038600"/>
            <a:ext cx="73787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0621" name="Picture 1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78488"/>
            <a:ext cx="891063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0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0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BEB6F4D-6391-457C-961A-10BF86F132C3}" type="slidenum">
              <a:rPr lang="en-US"/>
              <a:pPr eaLnBrk="1" hangingPunct="1"/>
              <a:t>20</a:t>
            </a:fld>
            <a:endParaRPr lang="en-US"/>
          </a:p>
        </p:txBody>
      </p:sp>
      <p:pic>
        <p:nvPicPr>
          <p:cNvPr id="21507" name="Picture 2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6499225"/>
            <a:ext cx="730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8" name="Picture 3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6669088"/>
            <a:ext cx="457200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9" name="Picture 2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36513"/>
            <a:ext cx="7218362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10" name="Rectangle 2"/>
          <p:cNvSpPr>
            <a:spLocks noChangeArrowheads="1"/>
          </p:cNvSpPr>
          <p:nvPr/>
        </p:nvSpPr>
        <p:spPr bwMode="auto">
          <a:xfrm>
            <a:off x="609600" y="1422400"/>
            <a:ext cx="3505200" cy="1981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Rectangle 3" descr="25%"/>
          <p:cNvSpPr>
            <a:spLocks noChangeArrowheads="1"/>
          </p:cNvSpPr>
          <p:nvPr/>
        </p:nvSpPr>
        <p:spPr bwMode="auto">
          <a:xfrm>
            <a:off x="4876800" y="1422400"/>
            <a:ext cx="3505200" cy="19812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Rectangle 4" descr="25%"/>
          <p:cNvSpPr>
            <a:spLocks noChangeArrowheads="1"/>
          </p:cNvSpPr>
          <p:nvPr/>
        </p:nvSpPr>
        <p:spPr bwMode="auto">
          <a:xfrm>
            <a:off x="609600" y="4014788"/>
            <a:ext cx="3505200" cy="19812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Oval 5"/>
          <p:cNvSpPr>
            <a:spLocks noChangeArrowheads="1"/>
          </p:cNvSpPr>
          <p:nvPr/>
        </p:nvSpPr>
        <p:spPr bwMode="auto">
          <a:xfrm>
            <a:off x="5105400" y="2184400"/>
            <a:ext cx="1676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AutoShape 6"/>
          <p:cNvSpPr>
            <a:spLocks noChangeArrowheads="1"/>
          </p:cNvSpPr>
          <p:nvPr/>
        </p:nvSpPr>
        <p:spPr bwMode="auto">
          <a:xfrm>
            <a:off x="1676400" y="4700588"/>
            <a:ext cx="1600200" cy="1066800"/>
          </a:xfrm>
          <a:prstGeom prst="hexagon">
            <a:avLst>
              <a:gd name="adj" fmla="val 37500"/>
              <a:gd name="vf" fmla="val 115470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Rectangle 7" descr="25%"/>
          <p:cNvSpPr>
            <a:spLocks noChangeArrowheads="1"/>
          </p:cNvSpPr>
          <p:nvPr/>
        </p:nvSpPr>
        <p:spPr bwMode="auto">
          <a:xfrm>
            <a:off x="4876800" y="4014788"/>
            <a:ext cx="3505200" cy="19812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AutoShape 8"/>
          <p:cNvSpPr>
            <a:spLocks noChangeArrowheads="1"/>
          </p:cNvSpPr>
          <p:nvPr/>
        </p:nvSpPr>
        <p:spPr bwMode="auto">
          <a:xfrm>
            <a:off x="5943600" y="4700588"/>
            <a:ext cx="1600200" cy="1066800"/>
          </a:xfrm>
          <a:prstGeom prst="hexagon">
            <a:avLst>
              <a:gd name="adj" fmla="val 37500"/>
              <a:gd name="vf" fmla="val 115470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Oval 9"/>
          <p:cNvSpPr>
            <a:spLocks noChangeArrowheads="1"/>
          </p:cNvSpPr>
          <p:nvPr/>
        </p:nvSpPr>
        <p:spPr bwMode="auto">
          <a:xfrm>
            <a:off x="5105400" y="4776788"/>
            <a:ext cx="1676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228600" y="889000"/>
            <a:ext cx="8610600" cy="5292725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Line 11"/>
          <p:cNvSpPr>
            <a:spLocks noChangeShapeType="1"/>
          </p:cNvSpPr>
          <p:nvPr/>
        </p:nvSpPr>
        <p:spPr bwMode="auto">
          <a:xfrm>
            <a:off x="4533900" y="889000"/>
            <a:ext cx="0" cy="5283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0" name="Line 12"/>
          <p:cNvSpPr>
            <a:spLocks noChangeShapeType="1"/>
          </p:cNvSpPr>
          <p:nvPr/>
        </p:nvSpPr>
        <p:spPr bwMode="auto">
          <a:xfrm>
            <a:off x="228600" y="3532188"/>
            <a:ext cx="8610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521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8" y="498475"/>
            <a:ext cx="48561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22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33475"/>
            <a:ext cx="3175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23" name="Rectangle 1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24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1014413"/>
            <a:ext cx="1076325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25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013" y="3595688"/>
            <a:ext cx="1093787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26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50" y="3595688"/>
            <a:ext cx="1835150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27" name="AutoShape 19"/>
          <p:cNvSpPr>
            <a:spLocks noChangeArrowheads="1"/>
          </p:cNvSpPr>
          <p:nvPr/>
        </p:nvSpPr>
        <p:spPr bwMode="auto">
          <a:xfrm>
            <a:off x="5943600" y="4700588"/>
            <a:ext cx="1600200" cy="1066800"/>
          </a:xfrm>
          <a:prstGeom prst="hexagon">
            <a:avLst>
              <a:gd name="adj" fmla="val 37500"/>
              <a:gd name="vf" fmla="val 115470"/>
            </a:avLst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261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1014413"/>
            <a:ext cx="2647950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2613" name="Line 21"/>
          <p:cNvSpPr>
            <a:spLocks noChangeShapeType="1"/>
          </p:cNvSpPr>
          <p:nvPr/>
        </p:nvSpPr>
        <p:spPr bwMode="auto">
          <a:xfrm flipV="1">
            <a:off x="2286000" y="3200400"/>
            <a:ext cx="0" cy="1066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614" name="Line 22"/>
          <p:cNvSpPr>
            <a:spLocks noChangeShapeType="1"/>
          </p:cNvSpPr>
          <p:nvPr/>
        </p:nvSpPr>
        <p:spPr bwMode="auto">
          <a:xfrm flipH="1">
            <a:off x="3886200" y="2362200"/>
            <a:ext cx="1143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1" name="Rectangle 23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2616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4289425"/>
            <a:ext cx="96996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2617" name="Picture 2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29038"/>
            <a:ext cx="3175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22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22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22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22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2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2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2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2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2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2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613" grpId="0" animBg="1"/>
      <p:bldP spid="6226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4983AF-F5C9-4A9B-B028-58BA94D02177}" type="slidenum">
              <a:rPr lang="en-US"/>
              <a:pPr eaLnBrk="1" hangingPunct="1"/>
              <a:t>21</a:t>
            </a:fld>
            <a:endParaRPr lang="en-US"/>
          </a:p>
        </p:txBody>
      </p:sp>
      <p:pic>
        <p:nvPicPr>
          <p:cNvPr id="22531" name="Picture 4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6499225"/>
            <a:ext cx="730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2" name="Picture 4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6669088"/>
            <a:ext cx="457200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3" name="Picture 3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36513"/>
            <a:ext cx="7218362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4" name="Rectangle 2" descr="25%"/>
          <p:cNvSpPr>
            <a:spLocks noChangeArrowheads="1"/>
          </p:cNvSpPr>
          <p:nvPr/>
        </p:nvSpPr>
        <p:spPr bwMode="auto">
          <a:xfrm>
            <a:off x="609600" y="1422400"/>
            <a:ext cx="3505200" cy="19812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Rectangle 3" descr="25%"/>
          <p:cNvSpPr>
            <a:spLocks noChangeArrowheads="1"/>
          </p:cNvSpPr>
          <p:nvPr/>
        </p:nvSpPr>
        <p:spPr bwMode="auto">
          <a:xfrm>
            <a:off x="4876800" y="1422400"/>
            <a:ext cx="3505200" cy="19812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Rectangle 4" descr="25%"/>
          <p:cNvSpPr>
            <a:spLocks noChangeArrowheads="1"/>
          </p:cNvSpPr>
          <p:nvPr/>
        </p:nvSpPr>
        <p:spPr bwMode="auto">
          <a:xfrm>
            <a:off x="609600" y="4014788"/>
            <a:ext cx="3505200" cy="19812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Oval 5"/>
          <p:cNvSpPr>
            <a:spLocks noChangeArrowheads="1"/>
          </p:cNvSpPr>
          <p:nvPr/>
        </p:nvSpPr>
        <p:spPr bwMode="auto">
          <a:xfrm>
            <a:off x="5105400" y="2184400"/>
            <a:ext cx="1676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AutoShape 6"/>
          <p:cNvSpPr>
            <a:spLocks noChangeArrowheads="1"/>
          </p:cNvSpPr>
          <p:nvPr/>
        </p:nvSpPr>
        <p:spPr bwMode="auto">
          <a:xfrm>
            <a:off x="1676400" y="4700588"/>
            <a:ext cx="1600200" cy="1066800"/>
          </a:xfrm>
          <a:prstGeom prst="hexagon">
            <a:avLst>
              <a:gd name="adj" fmla="val 37500"/>
              <a:gd name="vf" fmla="val 115470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Rectangle 7" descr="25%"/>
          <p:cNvSpPr>
            <a:spLocks noChangeArrowheads="1"/>
          </p:cNvSpPr>
          <p:nvPr/>
        </p:nvSpPr>
        <p:spPr bwMode="auto">
          <a:xfrm>
            <a:off x="4876800" y="4014788"/>
            <a:ext cx="3505200" cy="19812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AutoShape 8"/>
          <p:cNvSpPr>
            <a:spLocks noChangeArrowheads="1"/>
          </p:cNvSpPr>
          <p:nvPr/>
        </p:nvSpPr>
        <p:spPr bwMode="auto">
          <a:xfrm>
            <a:off x="5943600" y="4700588"/>
            <a:ext cx="1600200" cy="1066800"/>
          </a:xfrm>
          <a:prstGeom prst="hexagon">
            <a:avLst>
              <a:gd name="adj" fmla="val 37500"/>
              <a:gd name="vf" fmla="val 115470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Oval 9"/>
          <p:cNvSpPr>
            <a:spLocks noChangeArrowheads="1"/>
          </p:cNvSpPr>
          <p:nvPr/>
        </p:nvSpPr>
        <p:spPr bwMode="auto">
          <a:xfrm>
            <a:off x="5105400" y="4776788"/>
            <a:ext cx="1676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Rectangle 10"/>
          <p:cNvSpPr>
            <a:spLocks noChangeArrowheads="1"/>
          </p:cNvSpPr>
          <p:nvPr/>
        </p:nvSpPr>
        <p:spPr bwMode="auto">
          <a:xfrm>
            <a:off x="228600" y="889000"/>
            <a:ext cx="8610600" cy="5292725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Line 11"/>
          <p:cNvSpPr>
            <a:spLocks noChangeShapeType="1"/>
          </p:cNvSpPr>
          <p:nvPr/>
        </p:nvSpPr>
        <p:spPr bwMode="auto">
          <a:xfrm>
            <a:off x="4533900" y="889000"/>
            <a:ext cx="0" cy="5283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4" name="Line 12"/>
          <p:cNvSpPr>
            <a:spLocks noChangeShapeType="1"/>
          </p:cNvSpPr>
          <p:nvPr/>
        </p:nvSpPr>
        <p:spPr bwMode="auto">
          <a:xfrm>
            <a:off x="228600" y="3532188"/>
            <a:ext cx="8610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3630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33475"/>
            <a:ext cx="3175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46" name="Rectangle 1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547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1014413"/>
            <a:ext cx="1076325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48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013" y="3595688"/>
            <a:ext cx="1093787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49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50" y="3595688"/>
            <a:ext cx="1835150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50" name="AutoShape 19"/>
          <p:cNvSpPr>
            <a:spLocks noChangeArrowheads="1"/>
          </p:cNvSpPr>
          <p:nvPr/>
        </p:nvSpPr>
        <p:spPr bwMode="auto">
          <a:xfrm>
            <a:off x="5943600" y="4700588"/>
            <a:ext cx="1600200" cy="1066800"/>
          </a:xfrm>
          <a:prstGeom prst="hexagon">
            <a:avLst>
              <a:gd name="adj" fmla="val 37500"/>
              <a:gd name="vf" fmla="val 115470"/>
            </a:avLst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551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1014413"/>
            <a:ext cx="2647950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3637" name="Line 21"/>
          <p:cNvSpPr>
            <a:spLocks noChangeShapeType="1"/>
          </p:cNvSpPr>
          <p:nvPr/>
        </p:nvSpPr>
        <p:spPr bwMode="auto">
          <a:xfrm flipV="1">
            <a:off x="2286000" y="3200400"/>
            <a:ext cx="0" cy="1066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3638" name="Line 22"/>
          <p:cNvSpPr>
            <a:spLocks noChangeShapeType="1"/>
          </p:cNvSpPr>
          <p:nvPr/>
        </p:nvSpPr>
        <p:spPr bwMode="auto">
          <a:xfrm flipH="1">
            <a:off x="3886200" y="2362200"/>
            <a:ext cx="1143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4" name="Oval 23"/>
          <p:cNvSpPr>
            <a:spLocks noChangeArrowheads="1"/>
          </p:cNvSpPr>
          <p:nvPr/>
        </p:nvSpPr>
        <p:spPr bwMode="auto">
          <a:xfrm>
            <a:off x="838200" y="2184400"/>
            <a:ext cx="1676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5" name="AutoShape 24"/>
          <p:cNvSpPr>
            <a:spLocks noChangeArrowheads="1"/>
          </p:cNvSpPr>
          <p:nvPr/>
        </p:nvSpPr>
        <p:spPr bwMode="auto">
          <a:xfrm>
            <a:off x="1676400" y="2108200"/>
            <a:ext cx="1600200" cy="1066800"/>
          </a:xfrm>
          <a:prstGeom prst="hexagon">
            <a:avLst>
              <a:gd name="adj" fmla="val 37500"/>
              <a:gd name="vf" fmla="val 115470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6" name="Oval 25"/>
          <p:cNvSpPr>
            <a:spLocks noChangeArrowheads="1"/>
          </p:cNvSpPr>
          <p:nvPr/>
        </p:nvSpPr>
        <p:spPr bwMode="auto">
          <a:xfrm>
            <a:off x="838200" y="2184400"/>
            <a:ext cx="1676400" cy="914400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642" name="Rectangle 26"/>
          <p:cNvSpPr>
            <a:spLocks noChangeArrowheads="1"/>
          </p:cNvSpPr>
          <p:nvPr/>
        </p:nvSpPr>
        <p:spPr bwMode="auto">
          <a:xfrm>
            <a:off x="4267200" y="3344863"/>
            <a:ext cx="5334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643" name="Line 27"/>
          <p:cNvSpPr>
            <a:spLocks noChangeShapeType="1"/>
          </p:cNvSpPr>
          <p:nvPr/>
        </p:nvSpPr>
        <p:spPr bwMode="auto">
          <a:xfrm>
            <a:off x="4524375" y="3308350"/>
            <a:ext cx="301625" cy="2286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3644" name="Line 28"/>
          <p:cNvSpPr>
            <a:spLocks noChangeShapeType="1"/>
          </p:cNvSpPr>
          <p:nvPr/>
        </p:nvSpPr>
        <p:spPr bwMode="auto">
          <a:xfrm>
            <a:off x="4240213" y="3527425"/>
            <a:ext cx="301625" cy="2286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3645" name="Picture 2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0000">
            <a:off x="4375150" y="3473450"/>
            <a:ext cx="3175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23646" name="Group 30"/>
          <p:cNvGrpSpPr>
            <a:grpSpLocks/>
          </p:cNvGrpSpPr>
          <p:nvPr/>
        </p:nvGrpSpPr>
        <p:grpSpPr bwMode="auto">
          <a:xfrm>
            <a:off x="141288" y="431800"/>
            <a:ext cx="6519862" cy="415925"/>
            <a:chOff x="89" y="272"/>
            <a:chExt cx="4107" cy="262"/>
          </a:xfrm>
        </p:grpSpPr>
        <p:pic>
          <p:nvPicPr>
            <p:cNvPr id="22564" name="Picture 3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" y="294"/>
              <a:ext cx="58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565" name="Picture 3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272"/>
              <a:ext cx="342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562" name="Rectangle 33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656" name="AutoShape 40"/>
          <p:cNvSpPr>
            <a:spLocks noChangeAspect="1" noChangeArrowheads="1"/>
          </p:cNvSpPr>
          <p:nvPr/>
        </p:nvSpPr>
        <p:spPr bwMode="auto">
          <a:xfrm>
            <a:off x="6858000" y="328613"/>
            <a:ext cx="457200" cy="457200"/>
          </a:xfrm>
          <a:prstGeom prst="lightningBolt">
            <a:avLst/>
          </a:prstGeom>
          <a:solidFill>
            <a:srgbClr val="0000FF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23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23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3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3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23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3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3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3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3637" grpId="0" animBg="1"/>
      <p:bldP spid="623638" grpId="0" animBg="1"/>
      <p:bldP spid="623642" grpId="0" animBg="1"/>
      <p:bldP spid="623643" grpId="0" animBg="1"/>
      <p:bldP spid="623644" grpId="0" animBg="1"/>
      <p:bldP spid="62365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64E72D-D41E-4CD1-8EF4-D59329833126}" type="slidenum">
              <a:rPr lang="en-US"/>
              <a:pPr eaLnBrk="1" hangingPunct="1"/>
              <a:t>22</a:t>
            </a:fld>
            <a:endParaRPr lang="en-US"/>
          </a:p>
        </p:txBody>
      </p:sp>
      <p:pic>
        <p:nvPicPr>
          <p:cNvPr id="23555" name="Picture 2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6499225"/>
            <a:ext cx="75247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6" name="Picture 2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6669088"/>
            <a:ext cx="457200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2834" name="Picture 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"/>
            <a:ext cx="2020888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2835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66950"/>
            <a:ext cx="18669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2836" name="Picture 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2247900"/>
            <a:ext cx="48101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2837" name="Line 5"/>
          <p:cNvSpPr>
            <a:spLocks noChangeShapeType="1"/>
          </p:cNvSpPr>
          <p:nvPr/>
        </p:nvSpPr>
        <p:spPr bwMode="auto">
          <a:xfrm>
            <a:off x="0" y="27432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32838" name="Picture 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0825"/>
            <a:ext cx="62325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2839" name="Picture 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2840" name="Picture 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0213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2841" name="Picture 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59225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2871" name="Picture 3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3884613"/>
            <a:ext cx="409257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2872" name="Picture 4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305300"/>
            <a:ext cx="4621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2844" name="Picture 1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50875"/>
            <a:ext cx="48148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32845" name="Group 13"/>
          <p:cNvGrpSpPr>
            <a:grpSpLocks/>
          </p:cNvGrpSpPr>
          <p:nvPr/>
        </p:nvGrpSpPr>
        <p:grpSpPr bwMode="auto">
          <a:xfrm>
            <a:off x="685800" y="1219200"/>
            <a:ext cx="830263" cy="1327150"/>
            <a:chOff x="1152" y="768"/>
            <a:chExt cx="523" cy="836"/>
          </a:xfrm>
        </p:grpSpPr>
        <p:pic>
          <p:nvPicPr>
            <p:cNvPr id="23583" name="Picture 1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426"/>
              <a:ext cx="404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584" name="Picture 1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768"/>
              <a:ext cx="52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32848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03813"/>
            <a:ext cx="16256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2873" name="Picture 4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5006975"/>
            <a:ext cx="4489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2876" name="Picture 4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427663"/>
            <a:ext cx="5413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2851" name="Picture 1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0"/>
            <a:ext cx="16256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2877" name="Picture 4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426200"/>
            <a:ext cx="5413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2875" name="Picture 4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6005513"/>
            <a:ext cx="3678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2854" name="Picture 2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2895600"/>
            <a:ext cx="6657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2855" name="Picture 2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316288"/>
            <a:ext cx="5865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77" name="Rectangle 2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Rectangle 25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2862" name="Rectangle 30"/>
          <p:cNvSpPr>
            <a:spLocks noChangeArrowheads="1"/>
          </p:cNvSpPr>
          <p:nvPr/>
        </p:nvSpPr>
        <p:spPr bwMode="auto">
          <a:xfrm>
            <a:off x="1800225" y="2220913"/>
            <a:ext cx="7185025" cy="42068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2864" name="Picture 3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36750"/>
            <a:ext cx="24193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2874" name="Picture 42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5410200"/>
            <a:ext cx="2220912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2878" name="Picture 46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096000"/>
            <a:ext cx="156686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2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2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2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2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2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2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32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32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32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2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32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32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32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32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837" grpId="0" animBg="1"/>
      <p:bldP spid="63286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5528A99-5DFF-4064-A4A8-D358751753BC}" type="slidenum">
              <a:rPr lang="en-US"/>
              <a:pPr eaLnBrk="1" hangingPunct="1"/>
              <a:t>23</a:t>
            </a:fld>
            <a:endParaRPr lang="en-US"/>
          </a:p>
        </p:txBody>
      </p:sp>
      <p:pic>
        <p:nvPicPr>
          <p:cNvPr id="24579" name="Picture 5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03813"/>
            <a:ext cx="16256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0" name="Picture 5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5006975"/>
            <a:ext cx="4489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1" name="Picture 5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427663"/>
            <a:ext cx="5413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2" name="Picture 5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0"/>
            <a:ext cx="16256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3" name="Picture 5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426200"/>
            <a:ext cx="5413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4" name="Picture 5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6005513"/>
            <a:ext cx="3678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5" name="Picture 4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6499225"/>
            <a:ext cx="75247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6" name="Picture 5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6669088"/>
            <a:ext cx="457200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7" name="Line 40"/>
          <p:cNvSpPr>
            <a:spLocks noChangeShapeType="1"/>
          </p:cNvSpPr>
          <p:nvPr/>
        </p:nvSpPr>
        <p:spPr bwMode="auto">
          <a:xfrm>
            <a:off x="0" y="48768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588" name="Picture 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"/>
            <a:ext cx="2020888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9" name="Picture 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66950"/>
            <a:ext cx="18669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0" name="Picture 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2247900"/>
            <a:ext cx="48101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1" name="Picture 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0825"/>
            <a:ext cx="62325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2" name="Picture 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3" name="Picture 1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50875"/>
            <a:ext cx="48148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4594" name="Group 13"/>
          <p:cNvGrpSpPr>
            <a:grpSpLocks/>
          </p:cNvGrpSpPr>
          <p:nvPr/>
        </p:nvGrpSpPr>
        <p:grpSpPr bwMode="auto">
          <a:xfrm>
            <a:off x="685800" y="1219200"/>
            <a:ext cx="830263" cy="1327150"/>
            <a:chOff x="1152" y="768"/>
            <a:chExt cx="523" cy="836"/>
          </a:xfrm>
        </p:grpSpPr>
        <p:pic>
          <p:nvPicPr>
            <p:cNvPr id="24605" name="Picture 1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426"/>
              <a:ext cx="404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606" name="Picture 1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768"/>
              <a:ext cx="52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4595" name="Rectangle 2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6" name="Rectangle 25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06" name="Rectangle 26"/>
          <p:cNvSpPr>
            <a:spLocks noChangeArrowheads="1"/>
          </p:cNvSpPr>
          <p:nvPr/>
        </p:nvSpPr>
        <p:spPr bwMode="auto">
          <a:xfrm>
            <a:off x="639763" y="1095375"/>
            <a:ext cx="8355012" cy="157162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34921" name="Group 41"/>
          <p:cNvGrpSpPr>
            <a:grpSpLocks/>
          </p:cNvGrpSpPr>
          <p:nvPr/>
        </p:nvGrpSpPr>
        <p:grpSpPr bwMode="auto">
          <a:xfrm>
            <a:off x="1676400" y="2743200"/>
            <a:ext cx="2133600" cy="1341438"/>
            <a:chOff x="1056" y="1728"/>
            <a:chExt cx="1344" cy="845"/>
          </a:xfrm>
        </p:grpSpPr>
        <p:pic>
          <p:nvPicPr>
            <p:cNvPr id="24602" name="Picture 2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610" y="1775"/>
              <a:ext cx="238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4603" name="Rectangle 29"/>
            <p:cNvSpPr>
              <a:spLocks noChangeArrowheads="1"/>
            </p:cNvSpPr>
            <p:nvPr/>
          </p:nvSpPr>
          <p:spPr bwMode="auto">
            <a:xfrm>
              <a:off x="1056" y="2015"/>
              <a:ext cx="1344" cy="558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4604" name="Picture 3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2052"/>
              <a:ext cx="1273" cy="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34925" name="Line 45"/>
          <p:cNvSpPr>
            <a:spLocks noChangeShapeType="1"/>
          </p:cNvSpPr>
          <p:nvPr/>
        </p:nvSpPr>
        <p:spPr bwMode="auto">
          <a:xfrm>
            <a:off x="0" y="41910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34926" name="Picture 4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4422775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40" name="Picture 6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4343400"/>
            <a:ext cx="6978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4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4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6" grpId="0" animBg="1"/>
      <p:bldP spid="6349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60B1CA-C1E6-47F9-B8AC-7B6DE264DCAF}" type="slidenum">
              <a:rPr lang="en-US"/>
              <a:pPr eaLnBrk="1" hangingPunct="1"/>
              <a:t>24</a:t>
            </a:fld>
            <a:endParaRPr lang="en-US"/>
          </a:p>
        </p:txBody>
      </p:sp>
      <p:pic>
        <p:nvPicPr>
          <p:cNvPr id="25603" name="Picture 6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4343400"/>
            <a:ext cx="6978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4" name="Picture 5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4422775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5" name="Picture 5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6499225"/>
            <a:ext cx="75247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6" name="Picture 5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6669088"/>
            <a:ext cx="457200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7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"/>
            <a:ext cx="2020888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8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66950"/>
            <a:ext cx="18669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9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2247900"/>
            <a:ext cx="48101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0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0825"/>
            <a:ext cx="62325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1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2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50875"/>
            <a:ext cx="48148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5613" name="Group 15"/>
          <p:cNvGrpSpPr>
            <a:grpSpLocks/>
          </p:cNvGrpSpPr>
          <p:nvPr/>
        </p:nvGrpSpPr>
        <p:grpSpPr bwMode="auto">
          <a:xfrm>
            <a:off x="685800" y="1219200"/>
            <a:ext cx="830263" cy="1327150"/>
            <a:chOff x="1152" y="768"/>
            <a:chExt cx="523" cy="836"/>
          </a:xfrm>
        </p:grpSpPr>
        <p:pic>
          <p:nvPicPr>
            <p:cNvPr id="25631" name="Picture 1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426"/>
              <a:ext cx="404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5632" name="Picture 1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768"/>
              <a:ext cx="52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5614" name="Rectangle 1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Rectangle 19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Rectangle 20"/>
          <p:cNvSpPr>
            <a:spLocks noChangeArrowheads="1"/>
          </p:cNvSpPr>
          <p:nvPr/>
        </p:nvSpPr>
        <p:spPr bwMode="auto">
          <a:xfrm>
            <a:off x="639763" y="1095375"/>
            <a:ext cx="8355012" cy="157162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17" name="Group 21"/>
          <p:cNvGrpSpPr>
            <a:grpSpLocks/>
          </p:cNvGrpSpPr>
          <p:nvPr/>
        </p:nvGrpSpPr>
        <p:grpSpPr bwMode="auto">
          <a:xfrm>
            <a:off x="1676400" y="2743200"/>
            <a:ext cx="2133600" cy="1341438"/>
            <a:chOff x="1056" y="1728"/>
            <a:chExt cx="1344" cy="845"/>
          </a:xfrm>
        </p:grpSpPr>
        <p:pic>
          <p:nvPicPr>
            <p:cNvPr id="25628" name="Picture 2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610" y="1775"/>
              <a:ext cx="238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5629" name="Rectangle 23"/>
            <p:cNvSpPr>
              <a:spLocks noChangeArrowheads="1"/>
            </p:cNvSpPr>
            <p:nvPr/>
          </p:nvSpPr>
          <p:spPr bwMode="auto">
            <a:xfrm>
              <a:off x="1056" y="2015"/>
              <a:ext cx="1344" cy="558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5630" name="Picture 2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2052"/>
              <a:ext cx="1273" cy="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5618" name="Line 27"/>
          <p:cNvSpPr>
            <a:spLocks noChangeShapeType="1"/>
          </p:cNvSpPr>
          <p:nvPr/>
        </p:nvSpPr>
        <p:spPr bwMode="auto">
          <a:xfrm>
            <a:off x="0" y="41910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35933" name="Picture 2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957699"/>
            <a:ext cx="16621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35957" name="Group 53"/>
          <p:cNvGrpSpPr>
            <a:grpSpLocks/>
          </p:cNvGrpSpPr>
          <p:nvPr/>
        </p:nvGrpSpPr>
        <p:grpSpPr bwMode="auto">
          <a:xfrm>
            <a:off x="738188" y="4938713"/>
            <a:ext cx="8253412" cy="1855787"/>
            <a:chOff x="465" y="3111"/>
            <a:chExt cx="5199" cy="1169"/>
          </a:xfrm>
        </p:grpSpPr>
        <p:pic>
          <p:nvPicPr>
            <p:cNvPr id="25621" name="Picture 3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7" y="3111"/>
              <a:ext cx="4467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5622" name="Picture 3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6" y="3447"/>
              <a:ext cx="2020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5623" name="Picture 3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3737"/>
              <a:ext cx="2281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5624" name="Picture 4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" y="3460"/>
              <a:ext cx="40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5625" name="Picture 4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748"/>
              <a:ext cx="40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5626" name="Picture 4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6" y="4019"/>
              <a:ext cx="2911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5627" name="Picture 5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4035"/>
              <a:ext cx="40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5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5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067B37-8E9B-4174-B441-D533FBCFF938}" type="slidenum">
              <a:rPr lang="en-US"/>
              <a:pPr eaLnBrk="1" hangingPunct="1"/>
              <a:t>25</a:t>
            </a:fld>
            <a:endParaRPr lang="en-US"/>
          </a:p>
        </p:txBody>
      </p:sp>
      <p:pic>
        <p:nvPicPr>
          <p:cNvPr id="26627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6499225"/>
            <a:ext cx="75247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8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6669088"/>
            <a:ext cx="457200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9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"/>
            <a:ext cx="2020888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0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66950"/>
            <a:ext cx="18669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31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2247900"/>
            <a:ext cx="48101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32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0825"/>
            <a:ext cx="62325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33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34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50875"/>
            <a:ext cx="48148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6635" name="Group 17"/>
          <p:cNvGrpSpPr>
            <a:grpSpLocks/>
          </p:cNvGrpSpPr>
          <p:nvPr/>
        </p:nvGrpSpPr>
        <p:grpSpPr bwMode="auto">
          <a:xfrm>
            <a:off x="685800" y="1219200"/>
            <a:ext cx="830263" cy="1327150"/>
            <a:chOff x="1152" y="768"/>
            <a:chExt cx="523" cy="836"/>
          </a:xfrm>
        </p:grpSpPr>
        <p:pic>
          <p:nvPicPr>
            <p:cNvPr id="26656" name="Picture 1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426"/>
              <a:ext cx="404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657" name="Picture 1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768"/>
              <a:ext cx="52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6636" name="Rectangle 2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Rectangle 21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Rectangle 22"/>
          <p:cNvSpPr>
            <a:spLocks noChangeArrowheads="1"/>
          </p:cNvSpPr>
          <p:nvPr/>
        </p:nvSpPr>
        <p:spPr bwMode="auto">
          <a:xfrm>
            <a:off x="639763" y="1095375"/>
            <a:ext cx="8355012" cy="157162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639" name="Group 23"/>
          <p:cNvGrpSpPr>
            <a:grpSpLocks/>
          </p:cNvGrpSpPr>
          <p:nvPr/>
        </p:nvGrpSpPr>
        <p:grpSpPr bwMode="auto">
          <a:xfrm>
            <a:off x="1676400" y="2743200"/>
            <a:ext cx="2133600" cy="1341438"/>
            <a:chOff x="1056" y="1728"/>
            <a:chExt cx="1344" cy="845"/>
          </a:xfrm>
        </p:grpSpPr>
        <p:pic>
          <p:nvPicPr>
            <p:cNvPr id="26653" name="Picture 2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610" y="1775"/>
              <a:ext cx="238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6654" name="Rectangle 25"/>
            <p:cNvSpPr>
              <a:spLocks noChangeArrowheads="1"/>
            </p:cNvSpPr>
            <p:nvPr/>
          </p:nvSpPr>
          <p:spPr bwMode="auto">
            <a:xfrm>
              <a:off x="1056" y="2015"/>
              <a:ext cx="1344" cy="558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6655" name="Picture 2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2052"/>
              <a:ext cx="1273" cy="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6640" name="Line 27"/>
          <p:cNvSpPr>
            <a:spLocks noChangeShapeType="1"/>
          </p:cNvSpPr>
          <p:nvPr/>
        </p:nvSpPr>
        <p:spPr bwMode="auto">
          <a:xfrm>
            <a:off x="0" y="41910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37982" name="Picture 3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7363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8010" name="Picture 5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4876800"/>
            <a:ext cx="75009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8007" name="Picture 5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6019800"/>
            <a:ext cx="2122488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8006" name="Picture 5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13" y="5410200"/>
            <a:ext cx="2122487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8001" name="Picture 4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486400"/>
            <a:ext cx="6429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46" name="Picture 5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4343400"/>
            <a:ext cx="6978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47" name="Picture 5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4422775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7987" name="Picture 3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4838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7997" name="Picture 4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25" y="3371850"/>
            <a:ext cx="3524250" cy="79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7998" name="Line 46"/>
          <p:cNvSpPr>
            <a:spLocks noChangeShapeType="1"/>
          </p:cNvSpPr>
          <p:nvPr/>
        </p:nvSpPr>
        <p:spPr bwMode="auto">
          <a:xfrm flipV="1">
            <a:off x="5529263" y="3298825"/>
            <a:ext cx="0" cy="88741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999" name="Line 47"/>
          <p:cNvSpPr>
            <a:spLocks noChangeShapeType="1"/>
          </p:cNvSpPr>
          <p:nvPr/>
        </p:nvSpPr>
        <p:spPr bwMode="auto">
          <a:xfrm>
            <a:off x="5519738" y="3317875"/>
            <a:ext cx="36195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8002" name="AutoShape 50"/>
          <p:cNvSpPr>
            <a:spLocks noChangeAspect="1" noChangeArrowheads="1"/>
          </p:cNvSpPr>
          <p:nvPr/>
        </p:nvSpPr>
        <p:spPr bwMode="auto">
          <a:xfrm>
            <a:off x="4953000" y="3505200"/>
            <a:ext cx="457200" cy="457200"/>
          </a:xfrm>
          <a:prstGeom prst="lightningBolt">
            <a:avLst/>
          </a:prstGeom>
          <a:solidFill>
            <a:srgbClr val="0000FF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7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7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8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8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7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7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37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37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38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38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98" grpId="0" animBg="1"/>
      <p:bldP spid="637999" grpId="0" animBg="1"/>
      <p:bldP spid="63800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7F7F1B-0033-478B-B977-15153D068715}" type="slidenum">
              <a:rPr lang="en-US"/>
              <a:pPr eaLnBrk="1" hangingPunct="1"/>
              <a:t>26</a:t>
            </a:fld>
            <a:endParaRPr lang="en-US"/>
          </a:p>
        </p:txBody>
      </p:sp>
      <p:pic>
        <p:nvPicPr>
          <p:cNvPr id="27651" name="Picture 3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6499225"/>
            <a:ext cx="7302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2" name="Picture 3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6669088"/>
            <a:ext cx="457200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9762" name="Picture 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4041775"/>
            <a:ext cx="33448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9763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4956175"/>
            <a:ext cx="3421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9772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44783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9773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98975"/>
            <a:ext cx="8843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7" name="Rectangle 1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9776" name="Group 16"/>
          <p:cNvGrpSpPr>
            <a:grpSpLocks/>
          </p:cNvGrpSpPr>
          <p:nvPr/>
        </p:nvGrpSpPr>
        <p:grpSpPr bwMode="auto">
          <a:xfrm>
            <a:off x="1323975" y="914400"/>
            <a:ext cx="5546725" cy="439738"/>
            <a:chOff x="834" y="576"/>
            <a:chExt cx="3494" cy="277"/>
          </a:xfrm>
        </p:grpSpPr>
        <p:pic>
          <p:nvPicPr>
            <p:cNvPr id="27669" name="Picture 1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591"/>
              <a:ext cx="3464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670" name="Rectangle 18"/>
            <p:cNvSpPr>
              <a:spLocks noChangeArrowheads="1"/>
            </p:cNvSpPr>
            <p:nvPr/>
          </p:nvSpPr>
          <p:spPr bwMode="auto">
            <a:xfrm>
              <a:off x="834" y="576"/>
              <a:ext cx="737" cy="24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29779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65275"/>
            <a:ext cx="64246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9780" name="Rectangle 20"/>
          <p:cNvSpPr>
            <a:spLocks noChangeArrowheads="1"/>
          </p:cNvSpPr>
          <p:nvPr/>
        </p:nvSpPr>
        <p:spPr bwMode="auto">
          <a:xfrm>
            <a:off x="1398588" y="1549400"/>
            <a:ext cx="585787" cy="357188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9781" name="Picture 2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4948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9782" name="Picture 2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17725"/>
            <a:ext cx="419576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9783" name="Picture 2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2727325"/>
            <a:ext cx="568801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29784" name="Group 24"/>
          <p:cNvGrpSpPr>
            <a:grpSpLocks/>
          </p:cNvGrpSpPr>
          <p:nvPr/>
        </p:nvGrpSpPr>
        <p:grpSpPr bwMode="auto">
          <a:xfrm>
            <a:off x="5740400" y="2028825"/>
            <a:ext cx="1270000" cy="685800"/>
            <a:chOff x="3616" y="1278"/>
            <a:chExt cx="800" cy="432"/>
          </a:xfrm>
        </p:grpSpPr>
        <p:pic>
          <p:nvPicPr>
            <p:cNvPr id="27666" name="Picture 2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6" y="1416"/>
              <a:ext cx="247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7667" name="Line 26"/>
            <p:cNvSpPr>
              <a:spLocks noChangeShapeType="1"/>
            </p:cNvSpPr>
            <p:nvPr/>
          </p:nvSpPr>
          <p:spPr bwMode="auto">
            <a:xfrm flipV="1">
              <a:off x="3984" y="1488"/>
              <a:ext cx="432" cy="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8" name="Line 27"/>
            <p:cNvSpPr>
              <a:spLocks noChangeShapeType="1"/>
            </p:cNvSpPr>
            <p:nvPr/>
          </p:nvSpPr>
          <p:spPr bwMode="auto">
            <a:xfrm flipV="1">
              <a:off x="4200" y="1278"/>
              <a:ext cx="0" cy="43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9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9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9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9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9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9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9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29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80" grpId="0" animBg="1"/>
      <p:bldP spid="629780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AC3049-FE23-49CE-B3D6-4075364316D0}" type="slidenum">
              <a:rPr lang="en-US"/>
              <a:pPr eaLnBrk="1" hangingPunct="1"/>
              <a:t>27</a:t>
            </a:fld>
            <a:endParaRPr lang="en-US"/>
          </a:p>
        </p:txBody>
      </p:sp>
      <p:pic>
        <p:nvPicPr>
          <p:cNvPr id="28675" name="Picture 2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6499225"/>
            <a:ext cx="7302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6" name="Picture 2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6669088"/>
            <a:ext cx="457200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8677" name="Group 2"/>
          <p:cNvGrpSpPr>
            <a:grpSpLocks/>
          </p:cNvGrpSpPr>
          <p:nvPr/>
        </p:nvGrpSpPr>
        <p:grpSpPr bwMode="auto">
          <a:xfrm>
            <a:off x="1323975" y="914400"/>
            <a:ext cx="5546725" cy="439738"/>
            <a:chOff x="834" y="576"/>
            <a:chExt cx="3494" cy="277"/>
          </a:xfrm>
        </p:grpSpPr>
        <p:pic>
          <p:nvPicPr>
            <p:cNvPr id="28698" name="Picture 3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591"/>
              <a:ext cx="3464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699" name="Rectangle 4"/>
            <p:cNvSpPr>
              <a:spLocks noChangeArrowheads="1"/>
            </p:cNvSpPr>
            <p:nvPr/>
          </p:nvSpPr>
          <p:spPr bwMode="auto">
            <a:xfrm>
              <a:off x="834" y="576"/>
              <a:ext cx="737" cy="24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8678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65275"/>
            <a:ext cx="64246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9" name="Rectangle 6"/>
          <p:cNvSpPr>
            <a:spLocks noChangeArrowheads="1"/>
          </p:cNvSpPr>
          <p:nvPr/>
        </p:nvSpPr>
        <p:spPr bwMode="auto">
          <a:xfrm>
            <a:off x="1398588" y="1549400"/>
            <a:ext cx="585787" cy="357188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680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4948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1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17725"/>
            <a:ext cx="419576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2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2727325"/>
            <a:ext cx="568801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8683" name="Group 10"/>
          <p:cNvGrpSpPr>
            <a:grpSpLocks/>
          </p:cNvGrpSpPr>
          <p:nvPr/>
        </p:nvGrpSpPr>
        <p:grpSpPr bwMode="auto">
          <a:xfrm>
            <a:off x="5740400" y="2028825"/>
            <a:ext cx="1270000" cy="685800"/>
            <a:chOff x="3616" y="1278"/>
            <a:chExt cx="800" cy="432"/>
          </a:xfrm>
        </p:grpSpPr>
        <p:pic>
          <p:nvPicPr>
            <p:cNvPr id="28695" name="Picture 11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6" y="1416"/>
              <a:ext cx="247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8696" name="Line 12"/>
            <p:cNvSpPr>
              <a:spLocks noChangeShapeType="1"/>
            </p:cNvSpPr>
            <p:nvPr/>
          </p:nvSpPr>
          <p:spPr bwMode="auto">
            <a:xfrm flipV="1">
              <a:off x="3984" y="1488"/>
              <a:ext cx="432" cy="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7" name="Line 13"/>
            <p:cNvSpPr>
              <a:spLocks noChangeShapeType="1"/>
            </p:cNvSpPr>
            <p:nvPr/>
          </p:nvSpPr>
          <p:spPr bwMode="auto">
            <a:xfrm flipV="1">
              <a:off x="4200" y="1278"/>
              <a:ext cx="0" cy="43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84" name="Group 14"/>
          <p:cNvGrpSpPr>
            <a:grpSpLocks/>
          </p:cNvGrpSpPr>
          <p:nvPr/>
        </p:nvGrpSpPr>
        <p:grpSpPr bwMode="auto">
          <a:xfrm>
            <a:off x="923925" y="3352800"/>
            <a:ext cx="6399213" cy="2438400"/>
            <a:chOff x="1056" y="2112"/>
            <a:chExt cx="4031" cy="1536"/>
          </a:xfrm>
        </p:grpSpPr>
        <p:sp>
          <p:nvSpPr>
            <p:cNvPr id="28693" name="Line 15"/>
            <p:cNvSpPr>
              <a:spLocks noChangeShapeType="1"/>
            </p:cNvSpPr>
            <p:nvPr/>
          </p:nvSpPr>
          <p:spPr bwMode="auto">
            <a:xfrm flipV="1">
              <a:off x="3071" y="2112"/>
              <a:ext cx="0" cy="15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4" name="Line 16"/>
            <p:cNvSpPr>
              <a:spLocks noChangeShapeType="1"/>
            </p:cNvSpPr>
            <p:nvPr/>
          </p:nvSpPr>
          <p:spPr bwMode="auto">
            <a:xfrm>
              <a:off x="1056" y="3504"/>
              <a:ext cx="403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0801" name="Line 17"/>
          <p:cNvSpPr>
            <a:spLocks noChangeShapeType="1"/>
          </p:cNvSpPr>
          <p:nvPr/>
        </p:nvSpPr>
        <p:spPr bwMode="auto">
          <a:xfrm>
            <a:off x="923925" y="4495800"/>
            <a:ext cx="639921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30802" name="Group 18"/>
          <p:cNvGrpSpPr>
            <a:grpSpLocks/>
          </p:cNvGrpSpPr>
          <p:nvPr/>
        </p:nvGrpSpPr>
        <p:grpSpPr bwMode="auto">
          <a:xfrm>
            <a:off x="3914775" y="4240213"/>
            <a:ext cx="276225" cy="255587"/>
            <a:chOff x="2994" y="2671"/>
            <a:chExt cx="174" cy="161"/>
          </a:xfrm>
        </p:grpSpPr>
        <p:sp>
          <p:nvSpPr>
            <p:cNvPr id="28691" name="Line 19"/>
            <p:cNvSpPr>
              <a:spLocks noChangeShapeType="1"/>
            </p:cNvSpPr>
            <p:nvPr/>
          </p:nvSpPr>
          <p:spPr bwMode="auto">
            <a:xfrm>
              <a:off x="3072" y="2832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8692" name="Picture 20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4" y="2671"/>
              <a:ext cx="104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30805" name="Oval 21"/>
          <p:cNvSpPr>
            <a:spLocks noChangeArrowheads="1"/>
          </p:cNvSpPr>
          <p:nvPr/>
        </p:nvSpPr>
        <p:spPr bwMode="auto">
          <a:xfrm>
            <a:off x="762000" y="4419600"/>
            <a:ext cx="381000" cy="1524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0806" name="Oval 22"/>
          <p:cNvSpPr>
            <a:spLocks noChangeArrowheads="1"/>
          </p:cNvSpPr>
          <p:nvPr/>
        </p:nvSpPr>
        <p:spPr bwMode="auto">
          <a:xfrm>
            <a:off x="7086600" y="4419600"/>
            <a:ext cx="381000" cy="1524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9" name="Rectangle 2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0" name="Rectangle 24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0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0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0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0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0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0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0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0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0801" grpId="0" animBg="1"/>
      <p:bldP spid="630805" grpId="0" animBg="1"/>
      <p:bldP spid="63080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AA7F2E-46B6-43AD-978E-FAE88EFA1BD2}" type="slidenum">
              <a:rPr lang="en-US"/>
              <a:pPr eaLnBrk="1" hangingPunct="1"/>
              <a:t>28</a:t>
            </a:fld>
            <a:endParaRPr lang="en-US"/>
          </a:p>
        </p:txBody>
      </p:sp>
      <p:pic>
        <p:nvPicPr>
          <p:cNvPr id="29699" name="Picture 3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6499225"/>
            <a:ext cx="7302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0" name="Picture 3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6669088"/>
            <a:ext cx="457200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9701" name="Group 2"/>
          <p:cNvGrpSpPr>
            <a:grpSpLocks/>
          </p:cNvGrpSpPr>
          <p:nvPr/>
        </p:nvGrpSpPr>
        <p:grpSpPr bwMode="auto">
          <a:xfrm>
            <a:off x="5740400" y="2028825"/>
            <a:ext cx="1270000" cy="685800"/>
            <a:chOff x="3616" y="1278"/>
            <a:chExt cx="800" cy="432"/>
          </a:xfrm>
        </p:grpSpPr>
        <p:pic>
          <p:nvPicPr>
            <p:cNvPr id="29727" name="Picture 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6" y="1416"/>
              <a:ext cx="247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9728" name="Line 4"/>
            <p:cNvSpPr>
              <a:spLocks noChangeShapeType="1"/>
            </p:cNvSpPr>
            <p:nvPr/>
          </p:nvSpPr>
          <p:spPr bwMode="auto">
            <a:xfrm flipV="1">
              <a:off x="3984" y="1488"/>
              <a:ext cx="432" cy="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9" name="Line 5"/>
            <p:cNvSpPr>
              <a:spLocks noChangeShapeType="1"/>
            </p:cNvSpPr>
            <p:nvPr/>
          </p:nvSpPr>
          <p:spPr bwMode="auto">
            <a:xfrm flipV="1">
              <a:off x="4200" y="1278"/>
              <a:ext cx="0" cy="43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9702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4948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3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38213"/>
            <a:ext cx="54991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1323975" y="914400"/>
            <a:ext cx="1169988" cy="381000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705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65275"/>
            <a:ext cx="64246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1398588" y="1549400"/>
            <a:ext cx="585787" cy="357188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707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17725"/>
            <a:ext cx="419576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708" name="Group 12"/>
          <p:cNvGrpSpPr>
            <a:grpSpLocks/>
          </p:cNvGrpSpPr>
          <p:nvPr/>
        </p:nvGrpSpPr>
        <p:grpSpPr bwMode="auto">
          <a:xfrm>
            <a:off x="923925" y="3352800"/>
            <a:ext cx="6399213" cy="2438400"/>
            <a:chOff x="1056" y="2112"/>
            <a:chExt cx="4031" cy="1536"/>
          </a:xfrm>
        </p:grpSpPr>
        <p:sp>
          <p:nvSpPr>
            <p:cNvPr id="29725" name="Line 13"/>
            <p:cNvSpPr>
              <a:spLocks noChangeShapeType="1"/>
            </p:cNvSpPr>
            <p:nvPr/>
          </p:nvSpPr>
          <p:spPr bwMode="auto">
            <a:xfrm flipV="1">
              <a:off x="3071" y="2112"/>
              <a:ext cx="0" cy="15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6" name="Line 14"/>
            <p:cNvSpPr>
              <a:spLocks noChangeShapeType="1"/>
            </p:cNvSpPr>
            <p:nvPr/>
          </p:nvSpPr>
          <p:spPr bwMode="auto">
            <a:xfrm>
              <a:off x="1056" y="3504"/>
              <a:ext cx="403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09" name="Line 15"/>
          <p:cNvSpPr>
            <a:spLocks noChangeShapeType="1"/>
          </p:cNvSpPr>
          <p:nvPr/>
        </p:nvSpPr>
        <p:spPr bwMode="auto">
          <a:xfrm>
            <a:off x="923925" y="4495800"/>
            <a:ext cx="639921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710" name="Group 16"/>
          <p:cNvGrpSpPr>
            <a:grpSpLocks/>
          </p:cNvGrpSpPr>
          <p:nvPr/>
        </p:nvGrpSpPr>
        <p:grpSpPr bwMode="auto">
          <a:xfrm>
            <a:off x="3914775" y="4240213"/>
            <a:ext cx="276225" cy="255587"/>
            <a:chOff x="2994" y="2671"/>
            <a:chExt cx="174" cy="161"/>
          </a:xfrm>
        </p:grpSpPr>
        <p:sp>
          <p:nvSpPr>
            <p:cNvPr id="29723" name="Line 17"/>
            <p:cNvSpPr>
              <a:spLocks noChangeShapeType="1"/>
            </p:cNvSpPr>
            <p:nvPr/>
          </p:nvSpPr>
          <p:spPr bwMode="auto">
            <a:xfrm>
              <a:off x="3072" y="2832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9724" name="Picture 1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4" y="2671"/>
              <a:ext cx="104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31827" name="Oval 19"/>
          <p:cNvSpPr>
            <a:spLocks noChangeArrowheads="1"/>
          </p:cNvSpPr>
          <p:nvPr/>
        </p:nvSpPr>
        <p:spPr bwMode="auto">
          <a:xfrm>
            <a:off x="762000" y="4419600"/>
            <a:ext cx="381000" cy="1524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1828" name="Oval 20"/>
          <p:cNvSpPr>
            <a:spLocks noChangeArrowheads="1"/>
          </p:cNvSpPr>
          <p:nvPr/>
        </p:nvSpPr>
        <p:spPr bwMode="auto">
          <a:xfrm>
            <a:off x="7086600" y="4419600"/>
            <a:ext cx="381000" cy="1524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713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2727325"/>
            <a:ext cx="568801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14" name="Rectangle 2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31831" name="Group 23"/>
          <p:cNvGrpSpPr>
            <a:grpSpLocks/>
          </p:cNvGrpSpPr>
          <p:nvPr/>
        </p:nvGrpSpPr>
        <p:grpSpPr bwMode="auto">
          <a:xfrm>
            <a:off x="268288" y="6019800"/>
            <a:ext cx="4303712" cy="360363"/>
            <a:chOff x="169" y="3792"/>
            <a:chExt cx="2711" cy="227"/>
          </a:xfrm>
        </p:grpSpPr>
        <p:pic>
          <p:nvPicPr>
            <p:cNvPr id="29721" name="Picture 24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" y="3792"/>
              <a:ext cx="72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722" name="Picture 2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" y="3805"/>
              <a:ext cx="1880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31834" name="Picture 2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0" y="6477000"/>
            <a:ext cx="49291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17" name="Rectangle 2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31836" name="Group 28"/>
          <p:cNvGrpSpPr>
            <a:grpSpLocks/>
          </p:cNvGrpSpPr>
          <p:nvPr/>
        </p:nvGrpSpPr>
        <p:grpSpPr bwMode="auto">
          <a:xfrm>
            <a:off x="7620000" y="5181600"/>
            <a:ext cx="914400" cy="914400"/>
            <a:chOff x="4853" y="1680"/>
            <a:chExt cx="576" cy="576"/>
          </a:xfrm>
        </p:grpSpPr>
        <p:sp>
          <p:nvSpPr>
            <p:cNvPr id="29719" name="AutoShape 29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0" name="Text Box 30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b="1"/>
                <a:t>STOP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6318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" fill="hold"/>
                                        <p:tgtEl>
                                          <p:spTgt spid="6318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31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31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31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31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1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1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1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1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827" grpId="0" animBg="1"/>
      <p:bldP spid="631827" grpId="1" animBg="1"/>
      <p:bldP spid="631828" grpId="0" animBg="1"/>
      <p:bldP spid="63182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44B4C4-37B1-415D-9938-B70A2377B823}" type="slidenum">
              <a:rPr lang="en-US"/>
              <a:pPr eaLnBrk="1" hangingPunct="1"/>
              <a:t>3</a:t>
            </a:fld>
            <a:endParaRPr lang="en-US"/>
          </a:p>
        </p:txBody>
      </p:sp>
      <p:pic>
        <p:nvPicPr>
          <p:cNvPr id="4099" name="Picture 3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738" y="6499225"/>
            <a:ext cx="74136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0" name="Picture 3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6669088"/>
            <a:ext cx="457200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1" name="Picture 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1000"/>
            <a:ext cx="35147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6214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7762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6215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4841875"/>
            <a:ext cx="325755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6216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299075"/>
            <a:ext cx="74993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5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Rectangle 13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07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3519488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8" name="Picture 2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1887538"/>
            <a:ext cx="459898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9" name="Picture 2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68538"/>
            <a:ext cx="4957763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10" name="Picture 2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19400"/>
            <a:ext cx="46164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11" name="Picture 2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354388"/>
            <a:ext cx="389731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12" name="Picture 2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429577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6235" name="Picture 2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3886200"/>
            <a:ext cx="72834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6234" name="Picture 2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4916488"/>
            <a:ext cx="728345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3.69942E-6 L 6.11111E-6 -0.14428 " pathEditMode="relative" ptsTypes="AA">
                                      <p:cBhvr>
                                        <p:cTn id="6" dur="500" fill="hold"/>
                                        <p:tgtEl>
                                          <p:spTgt spid="606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6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6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AA91-FBA4-4E8A-B8B1-1C4069979914}" type="slidenum">
              <a:rPr lang="en-US"/>
              <a:pPr eaLnBrk="1" hangingPunct="1"/>
              <a:t>4</a:t>
            </a:fld>
            <a:endParaRPr lang="en-US"/>
          </a:p>
        </p:txBody>
      </p:sp>
      <p:pic>
        <p:nvPicPr>
          <p:cNvPr id="5123" name="Picture 2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738" y="6499225"/>
            <a:ext cx="74136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2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6669088"/>
            <a:ext cx="457200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5" name="Picture 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1000"/>
            <a:ext cx="35147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6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7762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7" name="Picture 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4841875"/>
            <a:ext cx="325755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8" name="Picture 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299075"/>
            <a:ext cx="74993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9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Rectangle 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7240" name="Rectangle 8"/>
          <p:cNvSpPr>
            <a:spLocks noChangeArrowheads="1"/>
          </p:cNvSpPr>
          <p:nvPr/>
        </p:nvSpPr>
        <p:spPr bwMode="auto">
          <a:xfrm>
            <a:off x="949325" y="5273675"/>
            <a:ext cx="7467600" cy="4572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32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3519488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3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1887538"/>
            <a:ext cx="459898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4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68538"/>
            <a:ext cx="4957763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5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19400"/>
            <a:ext cx="46164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6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354388"/>
            <a:ext cx="389731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7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429577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8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3886200"/>
            <a:ext cx="72834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07262" name="Group 30"/>
          <p:cNvGrpSpPr>
            <a:grpSpLocks/>
          </p:cNvGrpSpPr>
          <p:nvPr/>
        </p:nvGrpSpPr>
        <p:grpSpPr bwMode="auto">
          <a:xfrm>
            <a:off x="1287463" y="5813425"/>
            <a:ext cx="6783387" cy="911225"/>
            <a:chOff x="811" y="3662"/>
            <a:chExt cx="4273" cy="574"/>
          </a:xfrm>
        </p:grpSpPr>
        <p:pic>
          <p:nvPicPr>
            <p:cNvPr id="5140" name="Picture 3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" y="3964"/>
              <a:ext cx="4247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41" name="Rectangle 32"/>
            <p:cNvSpPr>
              <a:spLocks noChangeArrowheads="1"/>
            </p:cNvSpPr>
            <p:nvPr/>
          </p:nvSpPr>
          <p:spPr bwMode="auto">
            <a:xfrm>
              <a:off x="811" y="3948"/>
              <a:ext cx="4273" cy="288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142" name="Picture 3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8" y="3662"/>
              <a:ext cx="14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7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7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72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4DC701-F92E-4355-A41F-FC3D2D6CF03E}" type="slidenum">
              <a:rPr lang="en-US"/>
              <a:pPr eaLnBrk="1" hangingPunct="1"/>
              <a:t>5</a:t>
            </a:fld>
            <a:endParaRPr lang="en-US"/>
          </a:p>
        </p:txBody>
      </p:sp>
      <p:pic>
        <p:nvPicPr>
          <p:cNvPr id="6147" name="Picture 4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738" y="6499225"/>
            <a:ext cx="74136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8" name="Picture 4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6669088"/>
            <a:ext cx="457200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9" name="Picture 3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7762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0" name="Picture 3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4841875"/>
            <a:ext cx="325755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1" name="Picture 3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299075"/>
            <a:ext cx="74993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2" name="Rectangle 35"/>
          <p:cNvSpPr>
            <a:spLocks noChangeArrowheads="1"/>
          </p:cNvSpPr>
          <p:nvPr/>
        </p:nvSpPr>
        <p:spPr bwMode="auto">
          <a:xfrm>
            <a:off x="949325" y="5273675"/>
            <a:ext cx="7467600" cy="4572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53" name="Group 55"/>
          <p:cNvGrpSpPr>
            <a:grpSpLocks/>
          </p:cNvGrpSpPr>
          <p:nvPr/>
        </p:nvGrpSpPr>
        <p:grpSpPr bwMode="auto">
          <a:xfrm>
            <a:off x="1287463" y="5813425"/>
            <a:ext cx="6783387" cy="911225"/>
            <a:chOff x="811" y="3662"/>
            <a:chExt cx="4273" cy="574"/>
          </a:xfrm>
        </p:grpSpPr>
        <p:pic>
          <p:nvPicPr>
            <p:cNvPr id="6167" name="Picture 5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" y="3964"/>
              <a:ext cx="4247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68" name="Rectangle 38"/>
            <p:cNvSpPr>
              <a:spLocks noChangeArrowheads="1"/>
            </p:cNvSpPr>
            <p:nvPr/>
          </p:nvSpPr>
          <p:spPr bwMode="auto">
            <a:xfrm>
              <a:off x="811" y="3948"/>
              <a:ext cx="4273" cy="288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169" name="Picture 3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8" y="3662"/>
              <a:ext cx="14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154" name="Picture 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1000"/>
            <a:ext cx="35147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5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Rectangle 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57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354388"/>
            <a:ext cx="389731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8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3886200"/>
            <a:ext cx="72834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6959" name="Line 31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36949" name="Picture 2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54088"/>
            <a:ext cx="59594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36956" name="Group 28"/>
          <p:cNvGrpSpPr>
            <a:grpSpLocks/>
          </p:cNvGrpSpPr>
          <p:nvPr/>
        </p:nvGrpSpPr>
        <p:grpSpPr bwMode="auto">
          <a:xfrm>
            <a:off x="2228850" y="1485900"/>
            <a:ext cx="5724525" cy="341313"/>
            <a:chOff x="990" y="3097"/>
            <a:chExt cx="3606" cy="215"/>
          </a:xfrm>
        </p:grpSpPr>
        <p:pic>
          <p:nvPicPr>
            <p:cNvPr id="6165" name="Picture 2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1" y="3097"/>
              <a:ext cx="3325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66" name="Rectangle 24"/>
            <p:cNvSpPr>
              <a:spLocks noChangeArrowheads="1"/>
            </p:cNvSpPr>
            <p:nvPr/>
          </p:nvSpPr>
          <p:spPr bwMode="auto">
            <a:xfrm>
              <a:off x="990" y="3126"/>
              <a:ext cx="144" cy="144"/>
            </a:xfrm>
            <a:prstGeom prst="rect">
              <a:avLst/>
            </a:prstGeom>
            <a:solidFill>
              <a:srgbClr val="00CC00"/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36974" name="Picture 4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3" y="2019300"/>
            <a:ext cx="44275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6975" name="Picture 4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2535238"/>
            <a:ext cx="32924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6968" name="AutoShape 40"/>
          <p:cNvSpPr>
            <a:spLocks noChangeAspect="1" noChangeArrowheads="1"/>
          </p:cNvSpPr>
          <p:nvPr/>
        </p:nvSpPr>
        <p:spPr bwMode="auto">
          <a:xfrm>
            <a:off x="7543800" y="2438400"/>
            <a:ext cx="457200" cy="457200"/>
          </a:xfrm>
          <a:prstGeom prst="lightningBolt">
            <a:avLst/>
          </a:prstGeom>
          <a:solidFill>
            <a:srgbClr val="0000FF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6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6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6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6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6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6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6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36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36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36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959" grpId="0" animBg="1"/>
      <p:bldP spid="6369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498008-A1B8-4924-826E-613B3F998962}" type="slidenum">
              <a:rPr lang="en-US"/>
              <a:pPr eaLnBrk="1" hangingPunct="1"/>
              <a:t>6</a:t>
            </a:fld>
            <a:endParaRPr lang="en-US"/>
          </a:p>
        </p:txBody>
      </p:sp>
      <p:pic>
        <p:nvPicPr>
          <p:cNvPr id="633861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4937125"/>
            <a:ext cx="3854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33864" name="Group 8"/>
          <p:cNvGrpSpPr>
            <a:grpSpLocks/>
          </p:cNvGrpSpPr>
          <p:nvPr/>
        </p:nvGrpSpPr>
        <p:grpSpPr bwMode="auto">
          <a:xfrm>
            <a:off x="762000" y="4433888"/>
            <a:ext cx="2895600" cy="439737"/>
            <a:chOff x="480" y="2793"/>
            <a:chExt cx="1824" cy="277"/>
          </a:xfrm>
        </p:grpSpPr>
        <p:pic>
          <p:nvPicPr>
            <p:cNvPr id="7244" name="Picture 9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" y="2820"/>
              <a:ext cx="179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245" name="Rectangle 10"/>
            <p:cNvSpPr>
              <a:spLocks noChangeArrowheads="1"/>
            </p:cNvSpPr>
            <p:nvPr/>
          </p:nvSpPr>
          <p:spPr bwMode="auto">
            <a:xfrm>
              <a:off x="480" y="2793"/>
              <a:ext cx="230" cy="24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3867" name="Rectangle 11"/>
          <p:cNvSpPr>
            <a:spLocks noChangeArrowheads="1"/>
          </p:cNvSpPr>
          <p:nvPr/>
        </p:nvSpPr>
        <p:spPr bwMode="auto">
          <a:xfrm>
            <a:off x="762000" y="4891088"/>
            <a:ext cx="365125" cy="381000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3871" name="Picture 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25" y="5394325"/>
            <a:ext cx="5197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3872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479925"/>
            <a:ext cx="4686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33873" name="Group 17"/>
          <p:cNvGrpSpPr>
            <a:grpSpLocks/>
          </p:cNvGrpSpPr>
          <p:nvPr/>
        </p:nvGrpSpPr>
        <p:grpSpPr bwMode="auto">
          <a:xfrm>
            <a:off x="4800600" y="4935538"/>
            <a:ext cx="3581400" cy="246062"/>
            <a:chOff x="3024" y="3109"/>
            <a:chExt cx="2256" cy="155"/>
          </a:xfrm>
        </p:grpSpPr>
        <p:sp>
          <p:nvSpPr>
            <p:cNvPr id="7242" name="Line 18"/>
            <p:cNvSpPr>
              <a:spLocks noChangeShapeType="1"/>
            </p:cNvSpPr>
            <p:nvPr/>
          </p:nvSpPr>
          <p:spPr bwMode="auto">
            <a:xfrm>
              <a:off x="3552" y="3216"/>
              <a:ext cx="1728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243" name="Picture 19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3109"/>
              <a:ext cx="416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33938" name="Line 82"/>
          <p:cNvSpPr>
            <a:spLocks noChangeShapeType="1"/>
          </p:cNvSpPr>
          <p:nvPr/>
        </p:nvSpPr>
        <p:spPr bwMode="auto">
          <a:xfrm>
            <a:off x="7527925" y="5029200"/>
            <a:ext cx="0" cy="152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3939" name="Line 83"/>
          <p:cNvSpPr>
            <a:spLocks noChangeShapeType="1"/>
          </p:cNvSpPr>
          <p:nvPr/>
        </p:nvSpPr>
        <p:spPr bwMode="auto">
          <a:xfrm>
            <a:off x="6489700" y="5029200"/>
            <a:ext cx="0" cy="152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33950" name="Group 94"/>
          <p:cNvGrpSpPr>
            <a:grpSpLocks/>
          </p:cNvGrpSpPr>
          <p:nvPr/>
        </p:nvGrpSpPr>
        <p:grpSpPr bwMode="auto">
          <a:xfrm>
            <a:off x="6950075" y="5029200"/>
            <a:ext cx="476250" cy="381000"/>
            <a:chOff x="4378" y="3168"/>
            <a:chExt cx="300" cy="240"/>
          </a:xfrm>
        </p:grpSpPr>
        <p:sp>
          <p:nvSpPr>
            <p:cNvPr id="7238" name="Line 77"/>
            <p:cNvSpPr>
              <a:spLocks noChangeShapeType="1"/>
            </p:cNvSpPr>
            <p:nvPr/>
          </p:nvSpPr>
          <p:spPr bwMode="auto">
            <a:xfrm>
              <a:off x="4416" y="3168"/>
              <a:ext cx="0" cy="9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9" name="Line 81"/>
            <p:cNvSpPr>
              <a:spLocks noChangeShapeType="1"/>
            </p:cNvSpPr>
            <p:nvPr/>
          </p:nvSpPr>
          <p:spPr bwMode="auto">
            <a:xfrm>
              <a:off x="4646" y="3168"/>
              <a:ext cx="0" cy="9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240" name="Picture 85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3291"/>
              <a:ext cx="70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41" name="Picture 87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8" y="3291"/>
              <a:ext cx="86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33951" name="Group 95"/>
          <p:cNvGrpSpPr>
            <a:grpSpLocks/>
          </p:cNvGrpSpPr>
          <p:nvPr/>
        </p:nvGrpSpPr>
        <p:grpSpPr bwMode="auto">
          <a:xfrm>
            <a:off x="7540625" y="5118100"/>
            <a:ext cx="688975" cy="627063"/>
            <a:chOff x="4750" y="3224"/>
            <a:chExt cx="434" cy="395"/>
          </a:xfrm>
        </p:grpSpPr>
        <p:pic>
          <p:nvPicPr>
            <p:cNvPr id="7236" name="Picture 89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" y="3456"/>
              <a:ext cx="233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237" name="Line 93"/>
            <p:cNvSpPr>
              <a:spLocks noChangeShapeType="1"/>
            </p:cNvSpPr>
            <p:nvPr/>
          </p:nvSpPr>
          <p:spPr bwMode="auto">
            <a:xfrm flipH="1" flipV="1">
              <a:off x="4750" y="3224"/>
              <a:ext cx="276" cy="28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3952" name="Group 96"/>
          <p:cNvGrpSpPr>
            <a:grpSpLocks/>
          </p:cNvGrpSpPr>
          <p:nvPr/>
        </p:nvGrpSpPr>
        <p:grpSpPr bwMode="auto">
          <a:xfrm>
            <a:off x="6507163" y="5118100"/>
            <a:ext cx="677862" cy="627063"/>
            <a:chOff x="4099" y="3224"/>
            <a:chExt cx="427" cy="395"/>
          </a:xfrm>
        </p:grpSpPr>
        <p:pic>
          <p:nvPicPr>
            <p:cNvPr id="7234" name="Picture 91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3456"/>
              <a:ext cx="350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235" name="Line 92"/>
            <p:cNvSpPr>
              <a:spLocks noChangeShapeType="1"/>
            </p:cNvSpPr>
            <p:nvPr/>
          </p:nvSpPr>
          <p:spPr bwMode="auto">
            <a:xfrm flipH="1" flipV="1">
              <a:off x="4099" y="3224"/>
              <a:ext cx="276" cy="28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182" name="Picture 7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6499225"/>
            <a:ext cx="7302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3" name="Picture 7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6669088"/>
            <a:ext cx="457200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84" name="Rectangle 3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33953" name="Group 97"/>
          <p:cNvGrpSpPr>
            <a:grpSpLocks/>
          </p:cNvGrpSpPr>
          <p:nvPr/>
        </p:nvGrpSpPr>
        <p:grpSpPr bwMode="auto">
          <a:xfrm>
            <a:off x="762000" y="5832475"/>
            <a:ext cx="4652963" cy="431800"/>
            <a:chOff x="480" y="3674"/>
            <a:chExt cx="2931" cy="272"/>
          </a:xfrm>
        </p:grpSpPr>
        <p:pic>
          <p:nvPicPr>
            <p:cNvPr id="7232" name="Picture 6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" y="3696"/>
              <a:ext cx="29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233" name="Rectangle 12"/>
            <p:cNvSpPr>
              <a:spLocks noChangeArrowheads="1"/>
            </p:cNvSpPr>
            <p:nvPr/>
          </p:nvSpPr>
          <p:spPr bwMode="auto">
            <a:xfrm>
              <a:off x="480" y="3674"/>
              <a:ext cx="230" cy="27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3925" name="Group 69"/>
          <p:cNvGrpSpPr>
            <a:grpSpLocks/>
          </p:cNvGrpSpPr>
          <p:nvPr/>
        </p:nvGrpSpPr>
        <p:grpSpPr bwMode="auto">
          <a:xfrm>
            <a:off x="762000" y="6343650"/>
            <a:ext cx="4760913" cy="438150"/>
            <a:chOff x="480" y="3996"/>
            <a:chExt cx="2999" cy="276"/>
          </a:xfrm>
        </p:grpSpPr>
        <p:pic>
          <p:nvPicPr>
            <p:cNvPr id="7230" name="Picture 7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" y="4022"/>
              <a:ext cx="29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231" name="Rectangle 13"/>
            <p:cNvSpPr>
              <a:spLocks noChangeArrowheads="1"/>
            </p:cNvSpPr>
            <p:nvPr/>
          </p:nvSpPr>
          <p:spPr bwMode="auto">
            <a:xfrm>
              <a:off x="480" y="3996"/>
              <a:ext cx="230" cy="23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87" name="Rectangle 4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3860" name="Line 4"/>
          <p:cNvSpPr>
            <a:spLocks noChangeShapeType="1"/>
          </p:cNvSpPr>
          <p:nvPr/>
        </p:nvSpPr>
        <p:spPr bwMode="auto">
          <a:xfrm>
            <a:off x="0" y="4191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3898" name="Line 42"/>
          <p:cNvSpPr>
            <a:spLocks noChangeShapeType="1"/>
          </p:cNvSpPr>
          <p:nvPr/>
        </p:nvSpPr>
        <p:spPr bwMode="auto">
          <a:xfrm>
            <a:off x="0" y="3733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33899" name="Picture 4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29050"/>
            <a:ext cx="49466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3900" name="Picture 4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3" y="3810000"/>
            <a:ext cx="172243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3901" name="Picture 4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810000"/>
            <a:ext cx="172243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3902" name="Line 46"/>
          <p:cNvSpPr>
            <a:spLocks noChangeShapeType="1"/>
          </p:cNvSpPr>
          <p:nvPr/>
        </p:nvSpPr>
        <p:spPr bwMode="auto">
          <a:xfrm>
            <a:off x="5105400" y="3733800"/>
            <a:ext cx="0" cy="457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3903" name="Line 47"/>
          <p:cNvSpPr>
            <a:spLocks noChangeShapeType="1"/>
          </p:cNvSpPr>
          <p:nvPr/>
        </p:nvSpPr>
        <p:spPr bwMode="auto">
          <a:xfrm>
            <a:off x="7239000" y="3733800"/>
            <a:ext cx="0" cy="457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33909" name="Group 53"/>
          <p:cNvGrpSpPr>
            <a:grpSpLocks/>
          </p:cNvGrpSpPr>
          <p:nvPr/>
        </p:nvGrpSpPr>
        <p:grpSpPr bwMode="auto">
          <a:xfrm>
            <a:off x="7713663" y="2914650"/>
            <a:ext cx="1363662" cy="938213"/>
            <a:chOff x="4859" y="1836"/>
            <a:chExt cx="859" cy="591"/>
          </a:xfrm>
        </p:grpSpPr>
        <p:pic>
          <p:nvPicPr>
            <p:cNvPr id="7224" name="Picture 5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" y="1847"/>
              <a:ext cx="65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25" name="Picture 55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8" y="1974"/>
              <a:ext cx="42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226" name="Rectangle 56"/>
            <p:cNvSpPr>
              <a:spLocks noChangeArrowheads="1"/>
            </p:cNvSpPr>
            <p:nvPr/>
          </p:nvSpPr>
          <p:spPr bwMode="auto">
            <a:xfrm>
              <a:off x="4992" y="1836"/>
              <a:ext cx="726" cy="271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7" name="Line 57"/>
            <p:cNvSpPr>
              <a:spLocks noChangeShapeType="1"/>
            </p:cNvSpPr>
            <p:nvPr/>
          </p:nvSpPr>
          <p:spPr bwMode="auto">
            <a:xfrm>
              <a:off x="5328" y="211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8" name="Line 58"/>
            <p:cNvSpPr>
              <a:spLocks noChangeShapeType="1"/>
            </p:cNvSpPr>
            <p:nvPr/>
          </p:nvSpPr>
          <p:spPr bwMode="auto">
            <a:xfrm flipH="1">
              <a:off x="4859" y="2216"/>
              <a:ext cx="47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9" name="Line 59"/>
            <p:cNvSpPr>
              <a:spLocks noChangeShapeType="1"/>
            </p:cNvSpPr>
            <p:nvPr/>
          </p:nvSpPr>
          <p:spPr bwMode="auto">
            <a:xfrm>
              <a:off x="4871" y="2208"/>
              <a:ext cx="0" cy="219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33858" name="Picture 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858838"/>
            <a:ext cx="59912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3859" name="Picture 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4686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3870" name="Line 14"/>
          <p:cNvSpPr>
            <a:spLocks noChangeShapeType="1"/>
          </p:cNvSpPr>
          <p:nvPr/>
        </p:nvSpPr>
        <p:spPr bwMode="auto">
          <a:xfrm>
            <a:off x="0" y="2286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33880" name="Group 24"/>
          <p:cNvGrpSpPr>
            <a:grpSpLocks/>
          </p:cNvGrpSpPr>
          <p:nvPr/>
        </p:nvGrpSpPr>
        <p:grpSpPr bwMode="auto">
          <a:xfrm>
            <a:off x="409575" y="836613"/>
            <a:ext cx="2419350" cy="374650"/>
            <a:chOff x="258" y="777"/>
            <a:chExt cx="1524" cy="236"/>
          </a:xfrm>
        </p:grpSpPr>
        <p:pic>
          <p:nvPicPr>
            <p:cNvPr id="7222" name="Picture 25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" y="788"/>
              <a:ext cx="152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223" name="Rectangle 26"/>
            <p:cNvSpPr>
              <a:spLocks noChangeArrowheads="1"/>
            </p:cNvSpPr>
            <p:nvPr/>
          </p:nvSpPr>
          <p:spPr bwMode="auto">
            <a:xfrm>
              <a:off x="1312" y="777"/>
              <a:ext cx="420" cy="23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33883" name="Picture 2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68425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3887" name="Picture 3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1295400"/>
            <a:ext cx="2644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3891" name="Picture 3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441325"/>
            <a:ext cx="76739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3893" name="Line 37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33894" name="Picture 3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16256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3895" name="Picture 3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49438"/>
            <a:ext cx="51609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3896" name="Picture 4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1828800"/>
            <a:ext cx="13795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3897" name="Line 41"/>
          <p:cNvSpPr>
            <a:spLocks noChangeShapeType="1"/>
          </p:cNvSpPr>
          <p:nvPr/>
        </p:nvSpPr>
        <p:spPr bwMode="auto">
          <a:xfrm>
            <a:off x="7315200" y="1752600"/>
            <a:ext cx="0" cy="533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3905" name="Rectangle 49"/>
          <p:cNvSpPr>
            <a:spLocks noChangeArrowheads="1"/>
          </p:cNvSpPr>
          <p:nvPr/>
        </p:nvSpPr>
        <p:spPr bwMode="auto">
          <a:xfrm>
            <a:off x="117475" y="1809750"/>
            <a:ext cx="238125" cy="3841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3916" name="Picture 6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2384425"/>
            <a:ext cx="10953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3917" name="Picture 6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2819400"/>
            <a:ext cx="22669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3918" name="Picture 6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297238"/>
            <a:ext cx="24177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3919" name="Picture 6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2362200"/>
            <a:ext cx="3552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3920" name="Picture 6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2819400"/>
            <a:ext cx="3552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3921" name="Picture 65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3276600"/>
            <a:ext cx="3495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3922" name="Picture 66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2362200"/>
            <a:ext cx="2644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3923" name="Picture 67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2819400"/>
            <a:ext cx="1416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3924" name="Picture 68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3276600"/>
            <a:ext cx="1001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33876" name="Group 20"/>
          <p:cNvGrpSpPr>
            <a:grpSpLocks/>
          </p:cNvGrpSpPr>
          <p:nvPr/>
        </p:nvGrpSpPr>
        <p:grpSpPr bwMode="auto">
          <a:xfrm>
            <a:off x="5664200" y="5867400"/>
            <a:ext cx="1879600" cy="914400"/>
            <a:chOff x="3568" y="3696"/>
            <a:chExt cx="1184" cy="576"/>
          </a:xfrm>
        </p:grpSpPr>
        <p:pic>
          <p:nvPicPr>
            <p:cNvPr id="7219" name="Picture 21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51935">
              <a:off x="3568" y="3984"/>
              <a:ext cx="416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220" name="Line 22"/>
            <p:cNvSpPr>
              <a:spLocks noChangeShapeType="1"/>
            </p:cNvSpPr>
            <p:nvPr/>
          </p:nvSpPr>
          <p:spPr bwMode="auto">
            <a:xfrm>
              <a:off x="4032" y="3984"/>
              <a:ext cx="720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1" name="Line 23"/>
            <p:cNvSpPr>
              <a:spLocks noChangeShapeType="1"/>
            </p:cNvSpPr>
            <p:nvPr/>
          </p:nvSpPr>
          <p:spPr bwMode="auto">
            <a:xfrm flipV="1">
              <a:off x="4416" y="3696"/>
              <a:ext cx="0" cy="57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3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3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3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3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3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3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3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3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33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3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3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3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3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3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33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33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33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33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33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33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33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33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33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33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33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33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33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33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33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33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33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33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633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33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633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33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633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633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33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633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633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633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633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633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633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633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633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633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633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633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633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633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867" grpId="0" animBg="1"/>
      <p:bldP spid="633938" grpId="0" animBg="1"/>
      <p:bldP spid="633938" grpId="1" animBg="1"/>
      <p:bldP spid="633939" grpId="0" animBg="1"/>
      <p:bldP spid="633939" grpId="1" animBg="1"/>
      <p:bldP spid="633860" grpId="0" animBg="1"/>
      <p:bldP spid="633898" grpId="0" animBg="1"/>
      <p:bldP spid="633902" grpId="0" animBg="1"/>
      <p:bldP spid="633903" grpId="0" animBg="1"/>
      <p:bldP spid="633870" grpId="0" animBg="1"/>
      <p:bldP spid="633893" grpId="0" animBg="1"/>
      <p:bldP spid="633897" grpId="0" animBg="1"/>
      <p:bldP spid="63390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147E30-CF48-4C05-9B48-EA3CA998695B}" type="slidenum">
              <a:rPr lang="en-US"/>
              <a:pPr eaLnBrk="1" hangingPunct="1"/>
              <a:t>7</a:t>
            </a:fld>
            <a:endParaRPr lang="en-US"/>
          </a:p>
        </p:txBody>
      </p:sp>
      <p:pic>
        <p:nvPicPr>
          <p:cNvPr id="581751" name="Picture 1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1203325"/>
            <a:ext cx="64293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1755" name="Picture 12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8" y="749300"/>
            <a:ext cx="8318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7" name="Picture 1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6499225"/>
            <a:ext cx="7302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8" name="Picture 1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6669088"/>
            <a:ext cx="457200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9" name="Line 4"/>
          <p:cNvSpPr>
            <a:spLocks noChangeShapeType="1"/>
          </p:cNvSpPr>
          <p:nvPr/>
        </p:nvSpPr>
        <p:spPr bwMode="auto">
          <a:xfrm>
            <a:off x="0" y="4191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00" name="Picture 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4937125"/>
            <a:ext cx="3854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5867400"/>
            <a:ext cx="4611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6384925"/>
            <a:ext cx="4705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203" name="Group 10"/>
          <p:cNvGrpSpPr>
            <a:grpSpLocks/>
          </p:cNvGrpSpPr>
          <p:nvPr/>
        </p:nvGrpSpPr>
        <p:grpSpPr bwMode="auto">
          <a:xfrm>
            <a:off x="762000" y="4433888"/>
            <a:ext cx="2895600" cy="439737"/>
            <a:chOff x="480" y="2793"/>
            <a:chExt cx="1824" cy="277"/>
          </a:xfrm>
        </p:grpSpPr>
        <p:pic>
          <p:nvPicPr>
            <p:cNvPr id="8260" name="Picture 11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" y="2820"/>
              <a:ext cx="179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261" name="Rectangle 12"/>
            <p:cNvSpPr>
              <a:spLocks noChangeArrowheads="1"/>
            </p:cNvSpPr>
            <p:nvPr/>
          </p:nvSpPr>
          <p:spPr bwMode="auto">
            <a:xfrm>
              <a:off x="480" y="2793"/>
              <a:ext cx="230" cy="24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04" name="Rectangle 13"/>
          <p:cNvSpPr>
            <a:spLocks noChangeArrowheads="1"/>
          </p:cNvSpPr>
          <p:nvPr/>
        </p:nvSpPr>
        <p:spPr bwMode="auto">
          <a:xfrm>
            <a:off x="762000" y="4891088"/>
            <a:ext cx="365125" cy="381000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Rectangle 14"/>
          <p:cNvSpPr>
            <a:spLocks noChangeArrowheads="1"/>
          </p:cNvSpPr>
          <p:nvPr/>
        </p:nvSpPr>
        <p:spPr bwMode="auto">
          <a:xfrm>
            <a:off x="762000" y="5832475"/>
            <a:ext cx="365125" cy="430213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Rectangle 15"/>
          <p:cNvSpPr>
            <a:spLocks noChangeArrowheads="1"/>
          </p:cNvSpPr>
          <p:nvPr/>
        </p:nvSpPr>
        <p:spPr bwMode="auto">
          <a:xfrm>
            <a:off x="762000" y="6343650"/>
            <a:ext cx="365125" cy="374650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07" name="Picture 2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25" y="5394325"/>
            <a:ext cx="5197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8" name="Picture 2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479925"/>
            <a:ext cx="4686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209" name="Group 25"/>
          <p:cNvGrpSpPr>
            <a:grpSpLocks/>
          </p:cNvGrpSpPr>
          <p:nvPr/>
        </p:nvGrpSpPr>
        <p:grpSpPr bwMode="auto">
          <a:xfrm>
            <a:off x="4800600" y="4935538"/>
            <a:ext cx="3581400" cy="246062"/>
            <a:chOff x="3024" y="3109"/>
            <a:chExt cx="2256" cy="155"/>
          </a:xfrm>
        </p:grpSpPr>
        <p:sp>
          <p:nvSpPr>
            <p:cNvPr id="8258" name="Line 26"/>
            <p:cNvSpPr>
              <a:spLocks noChangeShapeType="1"/>
            </p:cNvSpPr>
            <p:nvPr/>
          </p:nvSpPr>
          <p:spPr bwMode="auto">
            <a:xfrm>
              <a:off x="3552" y="3216"/>
              <a:ext cx="1728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259" name="Picture 27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3109"/>
              <a:ext cx="416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210" name="Group 28"/>
          <p:cNvGrpSpPr>
            <a:grpSpLocks/>
          </p:cNvGrpSpPr>
          <p:nvPr/>
        </p:nvGrpSpPr>
        <p:grpSpPr bwMode="auto">
          <a:xfrm>
            <a:off x="5664200" y="5867400"/>
            <a:ext cx="1879600" cy="914400"/>
            <a:chOff x="3568" y="3696"/>
            <a:chExt cx="1184" cy="576"/>
          </a:xfrm>
        </p:grpSpPr>
        <p:pic>
          <p:nvPicPr>
            <p:cNvPr id="8255" name="Picture 29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51935">
              <a:off x="3568" y="3984"/>
              <a:ext cx="416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256" name="Line 30"/>
            <p:cNvSpPr>
              <a:spLocks noChangeShapeType="1"/>
            </p:cNvSpPr>
            <p:nvPr/>
          </p:nvSpPr>
          <p:spPr bwMode="auto">
            <a:xfrm>
              <a:off x="4032" y="3984"/>
              <a:ext cx="720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7" name="Line 31"/>
            <p:cNvSpPr>
              <a:spLocks noChangeShapeType="1"/>
            </p:cNvSpPr>
            <p:nvPr/>
          </p:nvSpPr>
          <p:spPr bwMode="auto">
            <a:xfrm flipV="1">
              <a:off x="4416" y="3696"/>
              <a:ext cx="0" cy="57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211" name="Picture 6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2384425"/>
            <a:ext cx="10953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2" name="Picture 6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2819400"/>
            <a:ext cx="22669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3" name="Picture 6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297238"/>
            <a:ext cx="24177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4" name="Picture 7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2362200"/>
            <a:ext cx="3552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5" name="Picture 7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2819400"/>
            <a:ext cx="3552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6" name="Picture 7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3276600"/>
            <a:ext cx="3495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17" name="Rectangle 4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8" name="Line 46"/>
          <p:cNvSpPr>
            <a:spLocks noChangeShapeType="1"/>
          </p:cNvSpPr>
          <p:nvPr/>
        </p:nvSpPr>
        <p:spPr bwMode="auto">
          <a:xfrm>
            <a:off x="0" y="3733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19" name="Picture 4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29050"/>
            <a:ext cx="49466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20" name="Picture 7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3" y="3810000"/>
            <a:ext cx="172243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21" name="Picture 4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810000"/>
            <a:ext cx="172243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22" name="Line 50"/>
          <p:cNvSpPr>
            <a:spLocks noChangeShapeType="1"/>
          </p:cNvSpPr>
          <p:nvPr/>
        </p:nvSpPr>
        <p:spPr bwMode="auto">
          <a:xfrm>
            <a:off x="5105400" y="3733800"/>
            <a:ext cx="0" cy="457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3" name="Line 51"/>
          <p:cNvSpPr>
            <a:spLocks noChangeShapeType="1"/>
          </p:cNvSpPr>
          <p:nvPr/>
        </p:nvSpPr>
        <p:spPr bwMode="auto">
          <a:xfrm>
            <a:off x="7239000" y="3733800"/>
            <a:ext cx="0" cy="457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4" name="Rectangle 5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25" name="Picture 7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2362200"/>
            <a:ext cx="2644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26" name="Picture 77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2819400"/>
            <a:ext cx="1416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27" name="Picture 78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3276600"/>
            <a:ext cx="1001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228" name="Group 52"/>
          <p:cNvGrpSpPr>
            <a:grpSpLocks/>
          </p:cNvGrpSpPr>
          <p:nvPr/>
        </p:nvGrpSpPr>
        <p:grpSpPr bwMode="auto">
          <a:xfrm>
            <a:off x="7713663" y="2914650"/>
            <a:ext cx="1363662" cy="938213"/>
            <a:chOff x="4859" y="1836"/>
            <a:chExt cx="859" cy="591"/>
          </a:xfrm>
        </p:grpSpPr>
        <p:pic>
          <p:nvPicPr>
            <p:cNvPr id="8249" name="Picture 53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" y="1847"/>
              <a:ext cx="65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50" name="Picture 54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8" y="1974"/>
              <a:ext cx="42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251" name="Rectangle 55"/>
            <p:cNvSpPr>
              <a:spLocks noChangeArrowheads="1"/>
            </p:cNvSpPr>
            <p:nvPr/>
          </p:nvSpPr>
          <p:spPr bwMode="auto">
            <a:xfrm>
              <a:off x="4992" y="1836"/>
              <a:ext cx="726" cy="271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2" name="Line 56"/>
            <p:cNvSpPr>
              <a:spLocks noChangeShapeType="1"/>
            </p:cNvSpPr>
            <p:nvPr/>
          </p:nvSpPr>
          <p:spPr bwMode="auto">
            <a:xfrm>
              <a:off x="5328" y="211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3" name="Line 57"/>
            <p:cNvSpPr>
              <a:spLocks noChangeShapeType="1"/>
            </p:cNvSpPr>
            <p:nvPr/>
          </p:nvSpPr>
          <p:spPr bwMode="auto">
            <a:xfrm flipH="1">
              <a:off x="4859" y="2216"/>
              <a:ext cx="47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4" name="Line 58"/>
            <p:cNvSpPr>
              <a:spLocks noChangeShapeType="1"/>
            </p:cNvSpPr>
            <p:nvPr/>
          </p:nvSpPr>
          <p:spPr bwMode="auto">
            <a:xfrm>
              <a:off x="4871" y="2208"/>
              <a:ext cx="0" cy="219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81707" name="Picture 75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2075"/>
            <a:ext cx="26622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1714" name="Picture 82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76200"/>
            <a:ext cx="3194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1716" name="Picture 84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87313"/>
            <a:ext cx="3060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1718" name="Picture 86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73113"/>
            <a:ext cx="16621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1721" name="Picture 89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746125"/>
            <a:ext cx="3060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1727" name="Line 95"/>
          <p:cNvSpPr>
            <a:spLocks noChangeShapeType="1"/>
          </p:cNvSpPr>
          <p:nvPr/>
        </p:nvSpPr>
        <p:spPr bwMode="auto">
          <a:xfrm>
            <a:off x="0" y="2286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1729" name="Picture 97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1203325"/>
            <a:ext cx="5857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1732" name="Picture 100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44688"/>
            <a:ext cx="513715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1750" name="Picture 118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203325"/>
            <a:ext cx="313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1754" name="Picture 122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50" y="746125"/>
            <a:ext cx="313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1737" name="Line 105"/>
          <p:cNvSpPr>
            <a:spLocks noChangeShapeType="1"/>
          </p:cNvSpPr>
          <p:nvPr/>
        </p:nvSpPr>
        <p:spPr bwMode="auto">
          <a:xfrm>
            <a:off x="1398588" y="355600"/>
            <a:ext cx="1389062" cy="16367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81742" name="Group 110"/>
          <p:cNvGrpSpPr>
            <a:grpSpLocks/>
          </p:cNvGrpSpPr>
          <p:nvPr/>
        </p:nvGrpSpPr>
        <p:grpSpPr bwMode="auto">
          <a:xfrm>
            <a:off x="2111375" y="365125"/>
            <a:ext cx="2312988" cy="419100"/>
            <a:chOff x="1330" y="230"/>
            <a:chExt cx="1457" cy="264"/>
          </a:xfrm>
        </p:grpSpPr>
        <p:sp>
          <p:nvSpPr>
            <p:cNvPr id="8246" name="Line 107"/>
            <p:cNvSpPr>
              <a:spLocks noChangeShapeType="1"/>
            </p:cNvSpPr>
            <p:nvPr/>
          </p:nvSpPr>
          <p:spPr bwMode="auto">
            <a:xfrm>
              <a:off x="1335" y="230"/>
              <a:ext cx="0" cy="121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7" name="Line 108"/>
            <p:cNvSpPr>
              <a:spLocks noChangeShapeType="1"/>
            </p:cNvSpPr>
            <p:nvPr/>
          </p:nvSpPr>
          <p:spPr bwMode="auto">
            <a:xfrm>
              <a:off x="1330" y="345"/>
              <a:ext cx="1457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8" name="Line 109"/>
            <p:cNvSpPr>
              <a:spLocks noChangeShapeType="1"/>
            </p:cNvSpPr>
            <p:nvPr/>
          </p:nvSpPr>
          <p:spPr bwMode="auto">
            <a:xfrm>
              <a:off x="2784" y="339"/>
              <a:ext cx="0" cy="155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1738" name="Group 106"/>
          <p:cNvGrpSpPr>
            <a:grpSpLocks/>
          </p:cNvGrpSpPr>
          <p:nvPr/>
        </p:nvGrpSpPr>
        <p:grpSpPr bwMode="auto">
          <a:xfrm>
            <a:off x="4419600" y="1447800"/>
            <a:ext cx="2514600" cy="493713"/>
            <a:chOff x="2784" y="912"/>
            <a:chExt cx="1584" cy="311"/>
          </a:xfrm>
        </p:grpSpPr>
        <p:sp>
          <p:nvSpPr>
            <p:cNvPr id="8242" name="Line 101"/>
            <p:cNvSpPr>
              <a:spLocks noChangeShapeType="1"/>
            </p:cNvSpPr>
            <p:nvPr/>
          </p:nvSpPr>
          <p:spPr bwMode="auto">
            <a:xfrm flipV="1">
              <a:off x="3495" y="912"/>
              <a:ext cx="576" cy="311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3" name="Line 102"/>
            <p:cNvSpPr>
              <a:spLocks noChangeShapeType="1"/>
            </p:cNvSpPr>
            <p:nvPr/>
          </p:nvSpPr>
          <p:spPr bwMode="auto">
            <a:xfrm flipV="1">
              <a:off x="2792" y="938"/>
              <a:ext cx="0" cy="17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4" name="Line 103"/>
            <p:cNvSpPr>
              <a:spLocks noChangeShapeType="1"/>
            </p:cNvSpPr>
            <p:nvPr/>
          </p:nvSpPr>
          <p:spPr bwMode="auto">
            <a:xfrm flipV="1">
              <a:off x="2784" y="1104"/>
              <a:ext cx="1584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5" name="Line 104"/>
            <p:cNvSpPr>
              <a:spLocks noChangeShapeType="1"/>
            </p:cNvSpPr>
            <p:nvPr/>
          </p:nvSpPr>
          <p:spPr bwMode="auto">
            <a:xfrm>
              <a:off x="4368" y="1099"/>
              <a:ext cx="0" cy="121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1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1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1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1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1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1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58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81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81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727" grpId="0" animBg="1"/>
      <p:bldP spid="581737" grpId="0" animBg="1"/>
      <p:bldP spid="58173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580E3D-3C23-4763-823A-B860BB98CCD2}" type="slidenum">
              <a:rPr lang="en-US"/>
              <a:pPr eaLnBrk="1" hangingPunct="1"/>
              <a:t>8</a:t>
            </a:fld>
            <a:endParaRPr lang="en-US"/>
          </a:p>
        </p:txBody>
      </p:sp>
      <p:pic>
        <p:nvPicPr>
          <p:cNvPr id="9219" name="Picture 4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6499225"/>
            <a:ext cx="7302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4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6669088"/>
            <a:ext cx="457200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4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3" y="3810000"/>
            <a:ext cx="172243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2" name="Line 2"/>
          <p:cNvSpPr>
            <a:spLocks noChangeShapeType="1"/>
          </p:cNvSpPr>
          <p:nvPr/>
        </p:nvSpPr>
        <p:spPr bwMode="auto">
          <a:xfrm>
            <a:off x="0" y="4191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23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4937125"/>
            <a:ext cx="3854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5867400"/>
            <a:ext cx="4611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6384925"/>
            <a:ext cx="4705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226" name="Group 7"/>
          <p:cNvGrpSpPr>
            <a:grpSpLocks/>
          </p:cNvGrpSpPr>
          <p:nvPr/>
        </p:nvGrpSpPr>
        <p:grpSpPr bwMode="auto">
          <a:xfrm>
            <a:off x="762000" y="4433888"/>
            <a:ext cx="2895600" cy="439737"/>
            <a:chOff x="480" y="2793"/>
            <a:chExt cx="1824" cy="277"/>
          </a:xfrm>
        </p:grpSpPr>
        <p:pic>
          <p:nvPicPr>
            <p:cNvPr id="9256" name="Picture 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" y="2820"/>
              <a:ext cx="179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57" name="Rectangle 9"/>
            <p:cNvSpPr>
              <a:spLocks noChangeArrowheads="1"/>
            </p:cNvSpPr>
            <p:nvPr/>
          </p:nvSpPr>
          <p:spPr bwMode="auto">
            <a:xfrm>
              <a:off x="480" y="2793"/>
              <a:ext cx="230" cy="24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7" name="Rectangle 10"/>
          <p:cNvSpPr>
            <a:spLocks noChangeArrowheads="1"/>
          </p:cNvSpPr>
          <p:nvPr/>
        </p:nvSpPr>
        <p:spPr bwMode="auto">
          <a:xfrm>
            <a:off x="762000" y="4891088"/>
            <a:ext cx="365125" cy="381000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Rectangle 11"/>
          <p:cNvSpPr>
            <a:spLocks noChangeArrowheads="1"/>
          </p:cNvSpPr>
          <p:nvPr/>
        </p:nvSpPr>
        <p:spPr bwMode="auto">
          <a:xfrm>
            <a:off x="762000" y="5832475"/>
            <a:ext cx="365125" cy="430213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Rectangle 12"/>
          <p:cNvSpPr>
            <a:spLocks noChangeArrowheads="1"/>
          </p:cNvSpPr>
          <p:nvPr/>
        </p:nvSpPr>
        <p:spPr bwMode="auto">
          <a:xfrm>
            <a:off x="762000" y="6343650"/>
            <a:ext cx="365125" cy="374650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30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25" y="5394325"/>
            <a:ext cx="5197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1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479925"/>
            <a:ext cx="4686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232" name="Group 15"/>
          <p:cNvGrpSpPr>
            <a:grpSpLocks/>
          </p:cNvGrpSpPr>
          <p:nvPr/>
        </p:nvGrpSpPr>
        <p:grpSpPr bwMode="auto">
          <a:xfrm>
            <a:off x="4800600" y="4935538"/>
            <a:ext cx="3581400" cy="246062"/>
            <a:chOff x="3024" y="3109"/>
            <a:chExt cx="2256" cy="155"/>
          </a:xfrm>
        </p:grpSpPr>
        <p:sp>
          <p:nvSpPr>
            <p:cNvPr id="9254" name="Line 16"/>
            <p:cNvSpPr>
              <a:spLocks noChangeShapeType="1"/>
            </p:cNvSpPr>
            <p:nvPr/>
          </p:nvSpPr>
          <p:spPr bwMode="auto">
            <a:xfrm>
              <a:off x="3552" y="3216"/>
              <a:ext cx="1728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255" name="Picture 1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3109"/>
              <a:ext cx="416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233" name="Group 18"/>
          <p:cNvGrpSpPr>
            <a:grpSpLocks/>
          </p:cNvGrpSpPr>
          <p:nvPr/>
        </p:nvGrpSpPr>
        <p:grpSpPr bwMode="auto">
          <a:xfrm>
            <a:off x="5664200" y="5867400"/>
            <a:ext cx="1879600" cy="914400"/>
            <a:chOff x="3568" y="3696"/>
            <a:chExt cx="1184" cy="576"/>
          </a:xfrm>
        </p:grpSpPr>
        <p:pic>
          <p:nvPicPr>
            <p:cNvPr id="9251" name="Picture 1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51935">
              <a:off x="3568" y="3984"/>
              <a:ext cx="416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252" name="Line 20"/>
            <p:cNvSpPr>
              <a:spLocks noChangeShapeType="1"/>
            </p:cNvSpPr>
            <p:nvPr/>
          </p:nvSpPr>
          <p:spPr bwMode="auto">
            <a:xfrm>
              <a:off x="4032" y="3984"/>
              <a:ext cx="720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3" name="Line 21"/>
            <p:cNvSpPr>
              <a:spLocks noChangeShapeType="1"/>
            </p:cNvSpPr>
            <p:nvPr/>
          </p:nvSpPr>
          <p:spPr bwMode="auto">
            <a:xfrm flipV="1">
              <a:off x="4416" y="3696"/>
              <a:ext cx="0" cy="57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34" name="Rectangle 2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Line 23"/>
          <p:cNvSpPr>
            <a:spLocks noChangeShapeType="1"/>
          </p:cNvSpPr>
          <p:nvPr/>
        </p:nvSpPr>
        <p:spPr bwMode="auto">
          <a:xfrm>
            <a:off x="0" y="3733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36" name="Picture 2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29050"/>
            <a:ext cx="49466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7" name="Picture 2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810000"/>
            <a:ext cx="172243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38" name="Line 27"/>
          <p:cNvSpPr>
            <a:spLocks noChangeShapeType="1"/>
          </p:cNvSpPr>
          <p:nvPr/>
        </p:nvSpPr>
        <p:spPr bwMode="auto">
          <a:xfrm>
            <a:off x="5105400" y="3733800"/>
            <a:ext cx="0" cy="457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Line 28"/>
          <p:cNvSpPr>
            <a:spLocks noChangeShapeType="1"/>
          </p:cNvSpPr>
          <p:nvPr/>
        </p:nvSpPr>
        <p:spPr bwMode="auto">
          <a:xfrm>
            <a:off x="7239000" y="3733800"/>
            <a:ext cx="0" cy="457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2685" name="Picture 2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609600"/>
            <a:ext cx="53863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2686" name="Picture 3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025525"/>
            <a:ext cx="53673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2687" name="Picture 3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8950"/>
            <a:ext cx="53863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2688" name="Picture 3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2174875"/>
            <a:ext cx="57451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2696" name="Picture 4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2860675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2690" name="Picture 3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2840038"/>
            <a:ext cx="27209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2691" name="Picture 3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3298825"/>
            <a:ext cx="27019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2692" name="Picture 3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068638"/>
            <a:ext cx="38750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2693" name="Rectangle 37"/>
          <p:cNvSpPr>
            <a:spLocks noChangeArrowheads="1"/>
          </p:cNvSpPr>
          <p:nvPr/>
        </p:nvSpPr>
        <p:spPr bwMode="auto">
          <a:xfrm>
            <a:off x="228600" y="2971800"/>
            <a:ext cx="4191000" cy="5334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9" name="Rectangle 3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2701" name="AutoShape 45"/>
          <p:cNvSpPr>
            <a:spLocks noChangeAspect="1" noChangeArrowheads="1"/>
          </p:cNvSpPr>
          <p:nvPr/>
        </p:nvSpPr>
        <p:spPr bwMode="auto">
          <a:xfrm>
            <a:off x="4572000" y="2971800"/>
            <a:ext cx="457200" cy="457200"/>
          </a:xfrm>
          <a:prstGeom prst="lightningBolt">
            <a:avLst/>
          </a:prstGeom>
          <a:solidFill>
            <a:srgbClr val="0000FF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2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2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2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2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2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2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2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2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82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2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2693" grpId="0" animBg="1"/>
      <p:bldP spid="58270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4F3DDF-620F-4DC8-9BFE-2A3EB2FB248E}" type="slidenum">
              <a:rPr lang="en-US"/>
              <a:pPr eaLnBrk="1" hangingPunct="1"/>
              <a:t>9</a:t>
            </a:fld>
            <a:endParaRPr lang="en-US"/>
          </a:p>
        </p:txBody>
      </p:sp>
      <p:pic>
        <p:nvPicPr>
          <p:cNvPr id="10243" name="Picture 3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6499225"/>
            <a:ext cx="730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3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6669088"/>
            <a:ext cx="457200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1332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149475"/>
            <a:ext cx="2841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1339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25" y="2209800"/>
            <a:ext cx="3016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1347" name="Oval 19" descr="Light downward diagonal"/>
          <p:cNvSpPr>
            <a:spLocks noChangeArrowheads="1"/>
          </p:cNvSpPr>
          <p:nvPr/>
        </p:nvSpPr>
        <p:spPr bwMode="auto">
          <a:xfrm>
            <a:off x="3124200" y="2362200"/>
            <a:ext cx="1676400" cy="914400"/>
          </a:xfrm>
          <a:prstGeom prst="ellipse">
            <a:avLst/>
          </a:prstGeom>
          <a:pattFill prst="ltDnDiag">
            <a:fgClr>
              <a:srgbClr val="00CC00"/>
            </a:fgClr>
            <a:bgClr>
              <a:schemeClr val="bg1"/>
            </a:bgClr>
          </a:patt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1348" name="AutoShape 20" descr="Light upward diagonal"/>
          <p:cNvSpPr>
            <a:spLocks noChangeArrowheads="1"/>
          </p:cNvSpPr>
          <p:nvPr/>
        </p:nvSpPr>
        <p:spPr bwMode="auto">
          <a:xfrm>
            <a:off x="3962400" y="2286000"/>
            <a:ext cx="1600200" cy="1066800"/>
          </a:xfrm>
          <a:prstGeom prst="hexagon">
            <a:avLst>
              <a:gd name="adj" fmla="val 37500"/>
              <a:gd name="vf" fmla="val 115470"/>
            </a:avLst>
          </a:prstGeom>
          <a:pattFill prst="ltUpDiag">
            <a:fgClr>
              <a:srgbClr val="FF0000">
                <a:alpha val="54117"/>
              </a:srgbClr>
            </a:fgClr>
            <a:bgClr>
              <a:schemeClr val="bg1">
                <a:alpha val="54117"/>
              </a:schemeClr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1350" name="Group 22"/>
          <p:cNvGrpSpPr>
            <a:grpSpLocks/>
          </p:cNvGrpSpPr>
          <p:nvPr/>
        </p:nvGrpSpPr>
        <p:grpSpPr bwMode="auto">
          <a:xfrm>
            <a:off x="508000" y="2590800"/>
            <a:ext cx="1984375" cy="588963"/>
            <a:chOff x="320" y="3456"/>
            <a:chExt cx="1250" cy="371"/>
          </a:xfrm>
        </p:grpSpPr>
        <p:pic>
          <p:nvPicPr>
            <p:cNvPr id="10257" name="Picture 23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" y="3456"/>
              <a:ext cx="101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58" name="Picture 24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" y="3648"/>
              <a:ext cx="125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11353" name="Picture 2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609600"/>
            <a:ext cx="33448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1" name="Rectangle 2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Rectangle 2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1360" name="Picture 3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36513"/>
            <a:ext cx="7218362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11359" name="Group 31"/>
          <p:cNvGrpSpPr>
            <a:grpSpLocks/>
          </p:cNvGrpSpPr>
          <p:nvPr/>
        </p:nvGrpSpPr>
        <p:grpSpPr bwMode="auto">
          <a:xfrm>
            <a:off x="2895600" y="1260475"/>
            <a:ext cx="3505200" cy="2320925"/>
            <a:chOff x="1824" y="2618"/>
            <a:chExt cx="2208" cy="1462"/>
          </a:xfrm>
        </p:grpSpPr>
        <p:sp>
          <p:nvSpPr>
            <p:cNvPr id="10255" name="Rectangle 18"/>
            <p:cNvSpPr>
              <a:spLocks noChangeArrowheads="1"/>
            </p:cNvSpPr>
            <p:nvPr/>
          </p:nvSpPr>
          <p:spPr bwMode="auto">
            <a:xfrm>
              <a:off x="1824" y="2832"/>
              <a:ext cx="2208" cy="124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256" name="Picture 21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0" y="2618"/>
              <a:ext cx="214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1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1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1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1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1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1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1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1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1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1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347" grpId="0" animBg="1"/>
      <p:bldP spid="61134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56732&quot;&gt;&lt;property id=&quot;20148&quot; value=&quot;5&quot;/&gt;&lt;property id=&quot;20300&quot; value=&quot;Slide 2&quot;/&gt;&lt;property id=&quot;20307&quot; value=&quot;518&quot;/&gt;&lt;/object&gt;&lt;object type=&quot;3&quot; unique_id=&quot;56733&quot;&gt;&lt;property id=&quot;20148&quot; value=&quot;5&quot;/&gt;&lt;property id=&quot;20300&quot; value=&quot;Slide 3&quot;/&gt;&lt;property id=&quot;20307&quot; value=&quot;543&quot;/&gt;&lt;/object&gt;&lt;object type=&quot;3&quot; unique_id=&quot;56734&quot;&gt;&lt;property id=&quot;20148&quot; value=&quot;5&quot;/&gt;&lt;property id=&quot;20300&quot; value=&quot;Slide 4&quot;/&gt;&lt;property id=&quot;20307&quot; value=&quot;544&quot;/&gt;&lt;/object&gt;&lt;object type=&quot;3&quot; unique_id=&quot;56735&quot;&gt;&lt;property id=&quot;20148&quot; value=&quot;5&quot;/&gt;&lt;property id=&quot;20300&quot; value=&quot;Slide 7&quot;/&gt;&lt;property id=&quot;20307&quot; value=&quot;519&quot;/&gt;&lt;/object&gt;&lt;object type=&quot;3&quot; unique_id=&quot;56736&quot;&gt;&lt;property id=&quot;20148&quot; value=&quot;5&quot;/&gt;&lt;property id=&quot;20300&quot; value=&quot;Slide 8&quot;/&gt;&lt;property id=&quot;20307&quot; value=&quot;520&quot;/&gt;&lt;/object&gt;&lt;object type=&quot;3&quot; unique_id=&quot;57327&quot;&gt;&lt;property id=&quot;20148&quot; value=&quot;5&quot;/&gt;&lt;property id=&quot;20300&quot; value=&quot;Slide 9&quot;/&gt;&lt;property id=&quot;20307&quot; value=&quot;546&quot;/&gt;&lt;/object&gt;&lt;object type=&quot;3&quot; unique_id=&quot;57328&quot;&gt;&lt;property id=&quot;20148&quot; value=&quot;5&quot;/&gt;&lt;property id=&quot;20300&quot; value=&quot;Slide 10&quot;/&gt;&lt;property id=&quot;20307&quot; value=&quot;547&quot;/&gt;&lt;/object&gt;&lt;object type=&quot;3&quot; unique_id=&quot;57329&quot;&gt;&lt;property id=&quot;20148&quot; value=&quot;5&quot;/&gt;&lt;property id=&quot;20300&quot; value=&quot;Slide 11&quot;/&gt;&lt;property id=&quot;20307&quot; value=&quot;548&quot;/&gt;&lt;/object&gt;&lt;object type=&quot;3&quot; unique_id=&quot;57330&quot;&gt;&lt;property id=&quot;20148&quot; value=&quot;5&quot;/&gt;&lt;property id=&quot;20300&quot; value=&quot;Slide 12&quot;/&gt;&lt;property id=&quot;20307&quot; value=&quot;549&quot;/&gt;&lt;/object&gt;&lt;object type=&quot;3&quot; unique_id=&quot;57331&quot;&gt;&lt;property id=&quot;20148&quot; value=&quot;5&quot;/&gt;&lt;property id=&quot;20300&quot; value=&quot;Slide 13&quot;/&gt;&lt;property id=&quot;20307&quot; value=&quot;550&quot;/&gt;&lt;/object&gt;&lt;object type=&quot;3&quot; unique_id=&quot;57332&quot;&gt;&lt;property id=&quot;20148&quot; value=&quot;5&quot;/&gt;&lt;property id=&quot;20300&quot; value=&quot;Slide 14&quot;/&gt;&lt;property id=&quot;20307&quot; value=&quot;551&quot;/&gt;&lt;/object&gt;&lt;object type=&quot;3&quot; unique_id=&quot;57333&quot;&gt;&lt;property id=&quot;20148&quot; value=&quot;5&quot;/&gt;&lt;property id=&quot;20300&quot; value=&quot;Slide 15&quot;/&gt;&lt;property id=&quot;20307&quot; value=&quot;552&quot;/&gt;&lt;/object&gt;&lt;object type=&quot;3&quot; unique_id=&quot;57334&quot;&gt;&lt;property id=&quot;20148&quot; value=&quot;5&quot;/&gt;&lt;property id=&quot;20300&quot; value=&quot;Slide 16&quot;/&gt;&lt;property id=&quot;20307&quot; value=&quot;553&quot;/&gt;&lt;/object&gt;&lt;object type=&quot;3&quot; unique_id=&quot;57335&quot;&gt;&lt;property id=&quot;20148&quot; value=&quot;5&quot;/&gt;&lt;property id=&quot;20300&quot; value=&quot;Slide 17&quot;/&gt;&lt;property id=&quot;20307&quot; value=&quot;554&quot;/&gt;&lt;/object&gt;&lt;object type=&quot;3&quot; unique_id=&quot;57336&quot;&gt;&lt;property id=&quot;20148&quot; value=&quot;5&quot;/&gt;&lt;property id=&quot;20300&quot; value=&quot;Slide 18&quot;/&gt;&lt;property id=&quot;20307&quot; value=&quot;555&quot;/&gt;&lt;/object&gt;&lt;object type=&quot;3&quot; unique_id=&quot;57337&quot;&gt;&lt;property id=&quot;20148&quot; value=&quot;5&quot;/&gt;&lt;property id=&quot;20300&quot; value=&quot;Slide 19&quot;/&gt;&lt;property id=&quot;20307&quot; value=&quot;556&quot;/&gt;&lt;/object&gt;&lt;object type=&quot;3&quot; unique_id=&quot;57338&quot;&gt;&lt;property id=&quot;20148&quot; value=&quot;5&quot;/&gt;&lt;property id=&quot;20300&quot; value=&quot;Slide 20&quot;/&gt;&lt;property id=&quot;20307&quot; value=&quot;557&quot;/&gt;&lt;/object&gt;&lt;object type=&quot;3&quot; unique_id=&quot;57339&quot;&gt;&lt;property id=&quot;20148&quot; value=&quot;5&quot;/&gt;&lt;property id=&quot;20300&quot; value=&quot;Slide 21&quot;/&gt;&lt;property id=&quot;20307&quot; value=&quot;558&quot;/&gt;&lt;/object&gt;&lt;object type=&quot;3&quot; unique_id=&quot;58168&quot;&gt;&lt;property id=&quot;20148&quot; value=&quot;5&quot;/&gt;&lt;property id=&quot;20300&quot; value=&quot;Slide 26&quot;/&gt;&lt;property id=&quot;20307&quot; value=&quot;559&quot;/&gt;&lt;/object&gt;&lt;object type=&quot;3&quot; unique_id=&quot;58169&quot;&gt;&lt;property id=&quot;20148&quot; value=&quot;5&quot;/&gt;&lt;property id=&quot;20300&quot; value=&quot;Slide 27&quot;/&gt;&lt;property id=&quot;20307&quot; value=&quot;560&quot;/&gt;&lt;/object&gt;&lt;object type=&quot;3&quot; unique_id=&quot;58170&quot;&gt;&lt;property id=&quot;20148&quot; value=&quot;5&quot;/&gt;&lt;property id=&quot;20300&quot; value=&quot;Slide 28&quot;/&gt;&lt;property id=&quot;20307&quot; value=&quot;561&quot;/&gt;&lt;/object&gt;&lt;object type=&quot;3&quot; unique_id=&quot;58195&quot;&gt;&lt;property id=&quot;20148&quot; value=&quot;5&quot;/&gt;&lt;property id=&quot;20300&quot; value=&quot;Slide 22&quot;/&gt;&lt;property id=&quot;20307&quot; value=&quot;562&quot;/&gt;&lt;/object&gt;&lt;object type=&quot;3&quot; unique_id=&quot;58296&quot;&gt;&lt;property id=&quot;20148&quot; value=&quot;5&quot;/&gt;&lt;property id=&quot;20300&quot; value=&quot;Slide 6&quot;/&gt;&lt;property id=&quot;20307&quot; value=&quot;563&quot;/&gt;&lt;/object&gt;&lt;object type=&quot;3&quot; unique_id=&quot;58635&quot;&gt;&lt;property id=&quot;20148&quot; value=&quot;5&quot;/&gt;&lt;property id=&quot;20300&quot; value=&quot;Slide 23&quot;/&gt;&lt;property id=&quot;20307&quot; value=&quot;564&quot;/&gt;&lt;/object&gt;&lt;object type=&quot;3&quot; unique_id=&quot;58717&quot;&gt;&lt;property id=&quot;20148&quot; value=&quot;5&quot;/&gt;&lt;property id=&quot;20300&quot; value=&quot;Slide 24&quot;/&gt;&lt;property id=&quot;20307&quot; value=&quot;565&quot;/&gt;&lt;/object&gt;&lt;object type=&quot;3&quot; unique_id=&quot;58746&quot;&gt;&lt;property id=&quot;20148&quot; value=&quot;5&quot;/&gt;&lt;property id=&quot;20300&quot; value=&quot;Slide 5&quot;/&gt;&lt;property id=&quot;20307&quot; value=&quot;566&quot;/&gt;&lt;/object&gt;&lt;object type=&quot;3&quot; unique_id=&quot;59414&quot;&gt;&lt;property id=&quot;20148&quot; value=&quot;5&quot;/&gt;&lt;property id=&quot;20300&quot; value=&quot;Slide 25&quot;/&gt;&lt;property id=&quot;20307&quot; value=&quot;567&quot;/&gt;&lt;/object&gt;&lt;/object&gt;&lt;/object&gt;&lt;/database&gt;"/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PARTLISTDEFAULT" val="1"/>
  <p:tag name="INCORRECTPOINTVALUE" val="0"/>
  <p:tag name="AUTOADJUSTPARTRANGE" val="True"/>
  <p:tag name="FIBNUMRESULTS" val="5"/>
  <p:tag name="PRRESPONSE2" val="9"/>
  <p:tag name="PRRESPONSE6" val="5"/>
  <p:tag name="PRRESPONSE10" val="1"/>
  <p:tag name="EMBEDFONTS" val="1"/>
  <p:tag name="SHOWBARVISIBLE" val="True"/>
  <p:tag name="ANSWERNOWSTYLE" val="-1"/>
  <p:tag name="RESPTABLESTYLE" val="-1"/>
  <p:tag name="BACKUPSESSIONS" val="True"/>
  <p:tag name="AUTOUPDATEALIASES" val="True"/>
  <p:tag name="SKIPREMAININGRACESLIDES" val="True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MMPROD_NEXTUNIQUEID" val="10008"/>
  <p:tag name="SAVECSVWITHSESSION" val="True"/>
  <p:tag name="RESPCOUNTERFORMAT" val="0"/>
  <p:tag name="CHARTVALUEFORMAT" val="0%"/>
  <p:tag name="RACEENDPOINTS" val="100"/>
  <p:tag name="BUBBLENAMEVISIBLE" val="True"/>
  <p:tag name="CUSTOMCELLBACKCOLOR2" val="-13395457"/>
  <p:tag name="GRIDOPACITY" val="90"/>
  <p:tag name="CHARTCOLORS" val="0"/>
  <p:tag name="CORRECTPOINTVALUE" val="1"/>
  <p:tag name="ADVANCEDSETTINGSVIEW" val="False"/>
  <p:tag name="PRRESPONSE3" val="8"/>
  <p:tag name="SHOWFLASHWARNING" val="True"/>
  <p:tag name="POWERPOINTVERSION" val="14.0"/>
  <p:tag name="COUNTDOWNSTYLE" val="-1"/>
  <p:tag name="AUTOADVANCE" val="False"/>
  <p:tag name="PARTICIPANTSINLEADERBOARD" val="5"/>
  <p:tag name="CUSTOMGRIDBACKCOLOR" val="-722948"/>
  <p:tag name="GRIDROTATIONINTERVAL" val="2"/>
  <p:tag name="MULTIRESPDIVISOR" val="1"/>
  <p:tag name="CHARTSCALE" val="True"/>
  <p:tag name="PRRESPONSE5" val="6"/>
  <p:tag name="DEFAULTDISPLAYSOURCE" val="\documentclass{article}\pagestyle{empty}&#10;\begin{document}&#10;&#10;\end{document}&#10;"/>
  <p:tag name="ANSWERNOWTEXT" val="Answer Now"/>
  <p:tag name="REVIEWONLY" val="False"/>
  <p:tag name="BUBBLEGROUPING" val="3"/>
  <p:tag name="DISPLAYDEVICENUMBER" val="True"/>
  <p:tag name="INCLUDEPPT" val="True"/>
  <p:tag name="FIBDISPLAYKEYWORDS" val="True"/>
  <p:tag name="ALWAYSOPENPOLL" val="False"/>
  <p:tag name="COUNTDOWNSECONDS" val="10"/>
  <p:tag name="RACEANIMATIONSPEED" val="3"/>
  <p:tag name="USESCHEMECOLORS" val="True"/>
  <p:tag name="REALTIMEBACKUP" val="False"/>
  <p:tag name="PRRESPONSE7" val="4"/>
  <p:tag name="CSVFORMAT" val="0"/>
  <p:tag name="MAXRESPONDERS" val="5"/>
  <p:tag name="POLLINGCYCLE" val="2"/>
  <p:tag name="PRRESPONSE1" val="10"/>
  <p:tag name="NUMRESPONSES" val="1"/>
  <p:tag name="CUSTOMCELLBACKCOLOR3" val="-268652"/>
  <p:tag name="FIBDISPLAYRESULTS" val="True"/>
  <p:tag name="ALLOWDUPLICATES" val="False"/>
  <p:tag name="INCLUDENONRESPONDERS" val="False"/>
  <p:tag name="USESECONDARYMONITOR" val="True"/>
  <p:tag name="REALTIMEBACKUPPATH" val="(None)"/>
  <p:tag name="DEFAULTNUMTEAMS" val="5"/>
  <p:tag name="STDCHART" val="1"/>
  <p:tag name="GRIDPOSITION" val="1"/>
  <p:tag name="TPVERSION" val="2008"/>
  <p:tag name="PRRESPONSE8" val="3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$\exists$}&#10;stands for {\color[rgb]{0,.8,0}there exis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823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$=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69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Z}:=\{\hbox{integers}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1"/>
  <p:tag name="PICTUREFILESIZE" val="12799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bot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39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1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33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dt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84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:=\{\hbox{real numbers}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4"/>
  <p:tag name="PICTUREFILESIZE" val="1566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Q}:=\{\hbox{rational numbers}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4"/>
  <p:tag name="PICTUREFILESIZE" val="19549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C}:=\{\hbox{complex numbers}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9"/>
  <p:tag name="PICTUREFILESIZE" val="1933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r, sometimes, {\color[rgb]{0,.8,0}there exis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9208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\{\hbox{rationals}\}\cup&#10;\{\hbox{irrationals}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5"/>
  <p:tag name="PICTUREFILESIZE" val="2242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=\{\ldots,-2,-1,0,1,2,\ldots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532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un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453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intersec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53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ompleme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029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{4,5,6\}{\color{blue}\cup}\{5,6,7,8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540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{4,5,6\}{\color{blue}\cap}\{5,6,7,8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530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{4,5,6\}{\color{blue}\backslash}\{5,6,7,8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5287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blue}\in}$ stands for {\color{blue}is an element o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079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7{\color{blue}\in}\{7,8,9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96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.t.}~stands&#10;for 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760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6{\color{red}\notin}\{7,8,9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978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\hskip-.05in\{4,5,6,7,8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1167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\hskip-.05in\{5,6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1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\hskip-.05in\{4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46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isjoint un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108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{4,5,6\}{\color{blue}\coprod}\{1,2,3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447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\hskip-.05in\{1,2,3,4,5,6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219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meani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19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\hskip-.05in\{1,2,3,4,5,6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219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\hskip-.05in\emptys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06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f} and ${\color[rgb]{0,.8,0}\Leftrightarrow}$&#10;both stand&#10;for {\color[rgb]{0,.8,0}if and only 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5"/>
  <p:tag name="PICTUREFILESIZE" val="2779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bf{\color{blue}disjoint} := empty interse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3737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{4,5,6\}{\color{blue}\cap}\{1,2,3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377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{4,5,6\}{\color{blue}\cup}\{1,2,3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3829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{\color{red}not} a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329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lt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977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$=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69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$=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69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Z}:=\{\hbox{integers}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1"/>
  <p:tag name="PICTUREFILESIZE" val="1279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1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33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Rightarrow}$ stands&#10;for {\color[rgb]{0,.8,0}impli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631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dt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846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7{\color{blue}\in}\{7,8,9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96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:=\{\hbox{real numbers}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4"/>
  <p:tag name="PICTUREFILESIZE" val="1566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Q}:=\{\hbox{rational numbers}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4"/>
  <p:tag name="PICTUREFILESIZE" val="19549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C}:=\{\hbox{complex numbers}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9"/>
  <p:tag name="PICTUREFILESIZE" val="1933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\{\hbox{rationals}\}\cup&#10;\{\hbox{irrationals}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5"/>
  <p:tag name="PICTUREFILESIZE" val="2242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=\{\ldots,-2,-1,0,1,2,\ldots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532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blue}\in}$ stands for {\color{blue}is an element o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079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6{\color{red}\notin}\{7,8,9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978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\,{\color{blue}\subseteq}\,B$ means:&#10;${\color[rgb]{0,.8,0}\forall}x\in A$,&#10;$x\in 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1892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r, sometimes, {\color[rgb]{0,.8,0}for an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6977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read}:\quad$A$ ``is a subset of'' 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1872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B\,{\color{blue}\supseteq}\,A$ means:&#10;${\color[rgb]{0,.8,0}\forall}x\in A$,&#10;$x\in 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1856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read}:\quad$B$ ``is a superset of'' 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2082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mathbb Z}\subseteq{\mathbb Q}\subseteq{\mathbb R}\subseteq{\mathbb C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186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mathbb C}\supseteq{\mathbb R}\supseteq{\mathbb Q}\supseteq{\mathbb Z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2119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\,\subseteq\,B\quad{\color[rgb]{0,.8,0}\Leftrightarrow}\quad B\,\supseteq\,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021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$=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69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$=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69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Z}:=\{\hbox{integers}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1"/>
  <p:tag name="PICTUREFILESIZE" val="1279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``$A{\color[rgb]{0,.8,0}\Rightarrow}B$'' is equivalent to&#10;``{\color[rgb]{0,.8,0}if} $A$ {\color[rgb]{0,.8,0}then} $B$''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0"/>
  <p:tag name="PICTUREFILESIZE" val="2705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1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28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dt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84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A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58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B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03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Union of two se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7"/>
  <p:tag name="PICTUREFILESIZE" val="1312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Set theoretic visualization: Venn diagra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9"/>
  <p:tag name="PICTUREFILESIZE" val="4073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X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34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points 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721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either set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879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``$A{\color[rgb]{0,.8,0}\Leftrightarrow}B$'' is equivalent to&#10;``{\color[rgb]{0,.8,0}both} $A{\color[rgb]{0,.8,0}\Rightarrow}B$&#10;{\color[rgb]{0,.8,0}and}&#10;$B{\color[rgb]{0,.8,0}\Rightarrow}A$''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1"/>
  <p:tag name="PICTUREFILESIZE" val="3349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1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284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dt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846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X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34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A}\cup{\color{red}B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4616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$A$ ``union'' 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908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Union of two se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7"/>
  <p:tag name="PICTUREFILESIZE" val="1312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Set theoretic visualization: Venn diagra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9"/>
  <p:tag name="PICTUREFILESIZE" val="40737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The ``union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8363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of $A$ and 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890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points 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7214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either set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879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1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28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dt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84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X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345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Intersection of two se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8"/>
  <p:tag name="PICTUREFILESIZE" val="1725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A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58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B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03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Set theoretic visualization: Venn diagra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9"/>
  <p:tag name="PICTUREFILESIZE" val="4073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1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7683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comm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568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points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6677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1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284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dt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846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X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34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A}\cap{\color{red}B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460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Intersection of two se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8"/>
  <p:tag name="PICTUREFILESIZE" val="1725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$A$ ``intersect'' 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202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Set theoretic visualization: Venn diagra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9"/>
  <p:tag name="PICTUREFILESIZE" val="4073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dt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84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31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of $A$ and 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8907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``intersection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032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comm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568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points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6677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1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284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dt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84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Set theoretic visualization: Venn diagra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9"/>
  <p:tag name="PICTUREFILESIZE" val="40737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Intersection of two se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8"/>
  <p:tag name="PICTUREFILESIZE" val="1725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Standard No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603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A}\subseteq{\color{red}B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4565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intersection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012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B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0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A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58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X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345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1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284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dt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84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A}\subseteq{\color{red}B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4565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X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34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A}\cap{\color{red}B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460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Intersection of two se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8"/>
  <p:tag name="PICTUREFILESIZE" val="1725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I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683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A}\cap{\color{red}B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460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intersection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012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A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58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Set theoretic visualization: Venn diagra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9"/>
  <p:tag name="PICTUREFILESIZE" val="40737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the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377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{\color[rgb]{0,.8,0}A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265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\varepsilon&gt;0,&#10;{\color[rgb]{0,.8,0}\exists}\delta&gt;0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1537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1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284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dt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846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Complement of a se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2"/>
  <p:tag name="PICTUREFILESIZE" val="15938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All sets under discussion are inside $X$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2"/>
  <p:tag name="PICTUREFILESIZE" val="2824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X$ is the ``universe''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4228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X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34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the {\color{blue}complement} of 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8387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(in $X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7497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$X$ {\color{blue}minus} 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906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$0&lt;|x-a|&lt;\delta$,\quad&#10;{\color[rgb]{0,.8,0}then} $|[f(x)]-L|&lt;\varepsilo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6"/>
  <p:tag name="PICTUREFILESIZE" val="27203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924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Set theoretic visualization: Venn diagra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9"/>
  <p:tag name="PICTUREFILESIZE" val="40737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\backslash A:=\{x\in X\,|\,x\notin A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6"/>
  <p:tag name="PICTUREFILESIZE" val="1662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X}\backslash{\color[rgb]{0,.8,0}A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4514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A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58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1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284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dt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846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Set theoretic visualization: Venn diagra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9"/>
  <p:tag name="PICTUREFILESIZE" val="4073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$\forall$}&#10;stands for {\color[rgb]{0,.8,0}for al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4684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A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58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X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345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Set-theoretic differenc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5"/>
  <p:tag name="PICTUREFILESIZE" val="1820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924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the {\color{blue}complement} of $B$ in 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22253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$B$ {\color{blue}minus} 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8914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B}\backslash{\color[rgb]{0,.8,0}A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46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B\backslash A:=\{x\in B\,|\,x\notin A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1"/>
  <p:tag name="PICTUREFILESIZE" val="16645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B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0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$\exists$}&#10;stands for {\color[rgb]{0,.8,0}there exis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823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1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284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dt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846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Complement of the un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7"/>
  <p:tag name="PICTUREFILESIZE" val="19134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344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A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057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202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A}\cup{\color{red}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61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344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34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r, sometimes, {\color[rgb]{0,.8,0}there exis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920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344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{\color{blue}X}\backslash{\color[rgb]{0,.8,0}A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934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Set theoretic visualization: Venn diagra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9"/>
  <p:tag name="PICTUREFILESIZE" val="40737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1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284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dt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846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Set theoretic visualization: Venn diagra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9"/>
  <p:tag name="PICTUREFILESIZE" val="40737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Complement of the un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7"/>
  <p:tag name="PICTUREFILESIZE" val="19134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344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A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05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.t.}~stands&#10;for 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7602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202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A}\cup{\color{red}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615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344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344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344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{\color{blue}X}\backslash{\color[rgb]{0,.8,0}A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934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{\color{blue}X}\backslash{\color{red}B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2"/>
  <p:tag name="PICTUREFILESIZE" val="6259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1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284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dt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84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Rightarrow}$ stands&#10;for {\color[rgb]{0,.8,0}impli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6312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Set theoretic visualization: Venn diagra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9"/>
  <p:tag name="PICTUREFILESIZE" val="40737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Complement of the un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7"/>
  <p:tag name="PICTUREFILESIZE" val="19134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344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202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A}\cup{\color{red}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615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344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344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{\color{blue}X}\backslash{\color[rgb]{0,.8,0}A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934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{\color{blue}X}\backslash{\color{red}B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2"/>
  <p:tag name="PICTUREFILESIZE" val="6259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X}\backslash&#10;({\color[rgb]{0,.8,0}A}\cup{\color{red}B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883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568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r, sometimes, {\color[rgb]{0,.8,0}for an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6977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1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284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dt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846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Set theoretic visualization: Venn diagra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9"/>
  <p:tag name="PICTUREFILESIZE" val="40737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Complement of the un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7"/>
  <p:tag name="PICTUREFILESIZE" val="19134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344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{\color{blue}X}\backslash{\color[rgb]{0,.8,0}A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934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{\color{blue}X}\backslash{\color{red}B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2"/>
  <p:tag name="PICTUREFILESIZE" val="6259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X}\backslash&#10;({\color[rgb]{0,.8,0}A}\cup{\color{red}B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8834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{\color{blue}X}\backslash{\color[rgb]{0,.8,0}A})&#10;\cap&#10;({\color{blue}X}\backslash{\color{red}B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0"/>
  <p:tag name="PICTUREFILESIZE" val="1280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f} and ${\color[rgb]{0,.8,0}\Leftrightarrow}$&#10;both stand&#10;for {\color[rgb]{0,.8,0}if and only 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5"/>
  <p:tag name="PICTUREFILESIZE" val="2779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A}\cup{\color{red}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615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344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1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284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dt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846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Set theoretic visualization: Venn diagra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9"/>
  <p:tag name="PICTUREFILESIZE" val="40737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344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{\color{blue}X}\backslash{\color[rgb]{0,.8,0}A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934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{\color{blue}X}\backslash{\color{red}B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2"/>
  <p:tag name="PICTUREFILESIZE" val="6259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X}\backslash&#10;({\color[rgb]{0,.8,0}A}\cup{\color{red}B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883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f} and ${\color[rgb]{0,.8,0}\Leftrightarrow}$&#10;both stand&#10;for {\color[rgb]{0,.8,0}if and only 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5"/>
  <p:tag name="PICTUREFILESIZE" val="2779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{\color{blue}X}\backslash{\color[rgb]{0,.8,0}A})&#10;\cap&#10;({\color{blue}X}\backslash{\color{red}B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0"/>
  <p:tag name="PICTUREFILESIZE" val="12806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X}\backslash&#10;({\color[rgb]{0,.8,0}A}\cup{\color{red}B})&#10;=({\color{blue}X}\backslash{\color[rgb]{0,.8,0}A})&#10;\cap&#10;({\color{blue}X}\backslash{\color{red}B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8"/>
  <p:tag name="PICTUREFILESIZE" val="21573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1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7275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dt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846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bigcup_{P\in{\cal P}}\,P=S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7"/>
  <p:tag name="PICTUREFILESIZE" val="10994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P,Q\in{\cal P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547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(}P\ne Q&#10;\quad{\color[rgb]{0,.8,0}\Rightarrow}\quad&#10;P\cap Q=\emptyset{\color[rgb]{0,.8,0}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551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partition}} of a set $S$ is a&#10;set ${\cal P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3261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{\quad\{1\}\quad,\quad\{2,3\}\quad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1856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a partition of $\{1,2,3\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8686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subsets of $S$ 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8788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{\color{red}non}-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615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{\quad\{1,2\}\quad,\quad\{2,3\}\quad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2885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{\color{red}not} a partition of $\{1,2,3\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153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1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7683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{\color{red}non}-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615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{\color{red}not} a partition of $\{1,2,3\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1532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{\quad\{1\}\quad,\quad\{3\}\quad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0420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\quad\{1\}\quad,\quad\{2,3,5\}\quad,&#10;\quad\{4,6\}\quad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3"/>
  <p:tag name="PICTUREFILESIZE" val="18929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a partition of $\{1,2,3,4,5,6\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1"/>
  <p:tag name="PICTUREFILESIZE" val="22932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pairwise disjoin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7705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{1,2\}\cap\{2,3\}{\color{red}\ne}\emptys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3950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{\color{red}\notin}\{1\}\cup\{3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0919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ot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39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dt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84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{\color{red}non}-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615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{\quad\{1,2\}\quad,\quad\{2,3\}\quad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2885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{\color{red}not} a partition of $\{1,2,3\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1532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{\color{red}non}-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615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{\color{red}not} a partition of $\{1,2,3\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1532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{\quad\{1\}\quad,\quad\{3\}\quad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0420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1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7275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dt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846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bigcup_{P\in{\cal P}}\,P=S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7"/>
  <p:tag name="PICTUREFILESIZE" val="1099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Standard No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6038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P,Q\in{\cal P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547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(}P\ne Q&#10;\quad{\color[rgb]{0,.8,0}\Rightarrow}\quad&#10;P\cap Q=\emptyset{\color[rgb]{0,.8,0}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5519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partition}} of a set $S$ is a&#10;set ${\cal P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3261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subsets of $S$ 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8788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{1\}{\color[rgb]{1,0,1}\coprod}\{2,3,5\}&#10;{\color[rgb]{1,0,1}\coprod}\{4,6\}=\{1,2,3,4,5,6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0"/>
  <p:tag name="PICTUREFILESIZE" val="28197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766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coprod_{P\in{\cal P}}\,P=S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11168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ot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399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{1\}{\color[rgb]{1,0,1}\coprod}\{2,3,5\}&#10;{\color[rgb]{1,0,1}\coprod}\{4,6\}=\{1,2,3,4,5,6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0"/>
  <p:tag name="PICTUREFILESIZE" val="28197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1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7275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dt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846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bigcup_{P\in{\cal P}}\,P=S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7"/>
  <p:tag name="PICTUREFILESIZE" val="10994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P,Q\in{\cal P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547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(}P\ne Q&#10;\quad{\color[rgb]{0,.8,0}\Rightarrow}\quad&#10;P\cap Q=\emptyset{\color[rgb]{0,.8,0}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5519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partition}} of a set $S$ is a&#10;set ${\cal P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326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\varepsilon&gt;0,&#10;{\color[rgb]{0,.8,0}\exists}\delta&gt;0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1537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subsets of $S$ 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8788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meani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193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{1\}\hskip-.03in\cup\hskip-.03in\{2,3,5\}\hskip-.03in\cup\hskip-.03in\{4,6\}&#10;=\{1,2,3,4,5,6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7630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{1\}\hskip-.03in\cap\hskip-.03in\{2,3,5\}=\emptys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614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{2,3,5\}\hskip-.03in\cap\hskip-.03in\{4,6\}=\emptys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6003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{1\}\hskip.64in\cap\hskip.64in\{4,6\}=\emptys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3505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$0&lt;|x-a|&lt;\delta$,\quad&#10;{\color[rgb]{0,.8,0}then} $|[f(x)]-L|&lt;\varepsilo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6"/>
  <p:tag name="PICTUREFILESIZE" val="27203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766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coprod_{P\in{\cal P}}\,P=S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11168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ot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399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1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7275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dt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846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bigcup_{P\in{\cal P}}\,P=S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7"/>
  <p:tag name="PICTUREFILESIZE" val="10994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P,Q\in{\cal P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547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(}P\ne Q&#10;\quad{\color[rgb]{0,.8,0}\Rightarrow}\quad&#10;P\cap Q=\emptyset{\color[rgb]{0,.8,0}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551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dt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84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$\forall$}&#10;stands for {\color[rgb]{0,.8,0}for al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4684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partition}} of a set $S$ is a&#10;set ${\cal P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3261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subsets of $S$ 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8788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dots{\color[rgb]{1,0,1}\coprod}\{-2\}{\color[rgb]{1,0,1}\coprod}\{-1\}&#10;{\color[rgb]{1,0,1}\coprod}\{0\}&#10;{\color[rgb]{1,0,1}\coprod}\{1\}{\color[rgb]{1,0,1}\coprod}\{2\}&#10;{\color[rgb]{1,0,1}\coprod}\cdots={\mathbb Z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7"/>
  <p:tag name="PICTUREFILESIZE" val="28117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[rgb]{1,0,1}\coprod_{{\color{black}a\in{\mathbb R}}}}\{a\}&#10;={\mathbb R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3954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[rgb]{1,0,1}\coprod_{{\color{black}n\in{\mathbb Z}}}}\{n\}={\mathbb Z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3566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i.e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823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{1\}{\color[rgb]{1,0,1}\coprod}\{2,3,5\}&#10;{\color[rgb]{1,0,1}\coprod}\{4,6\}=\{1,2,3,4,5,6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0"/>
  <p:tag name="PICTUREFILESIZE" val="28197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$\exists$}&#10;stands for {\color[rgb]{0,.8,0}there exis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823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set $S$,&#10;$\displaystyle{\coprod_{s\in S}\{s\}=S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9226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766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coprod_{P\in{\cal P}}\,P=S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11168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ot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399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1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650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dt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846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i.e.}}, $(a,b)\ne(b,a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361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r, sometimes, {\color[rgb]{0,.8,0}there exis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9208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i.e.}}, $\{a,b\}=\{b,a\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3278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a,b)$ is an {\color{blue}ordered} pair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9353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By contrast, $\{a,b\}$ is a set,&#10;and so is {\bf unordered}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8"/>
  <p:tag name="PICTUREFILESIZE" val="35589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^n:=\{(a_1,\ldots,a_n)\,|\,&#10;a_1,\ldots,a_n\in A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0"/>
  <p:tag name="PICTUREFILESIZE" val="21566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^2:=\{(x,y)\,|\,&#10;x,y\in{\mathbb R}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2"/>
  <p:tag name="PICTUREFILESIZE" val="18735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{\mathbb R}\times\{3\}=\{(x,3)\in{\mathbb R}^2\,|\,&#10;x\in{\mathbb R}\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4654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$=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698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\times B:=\{(a,b)\,|\,a\in A,b\in B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1"/>
  <p:tag name="PICTUREFILESIZE" val="21603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.t.}~stands&#10;for 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7602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1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650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dt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846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^n:=\{(a_1,\ldots,a_n)\,|\,&#10;a_1,\ldots,a_n\in A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0"/>
  <p:tag name="PICTUREFILESIZE" val="21566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^2:=\{(x,y)\,|\,&#10;x,y\in{\mathbb R}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2"/>
  <p:tag name="PICTUREFILESIZE" val="18735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{\mathbb R}\times\{3\}=\{(x,3)\in{\mathbb R}^2\,|\,&#10;x\in{\mathbb R}\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4654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$=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698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\times B:=\{(a,b)\,|\,a\in A,b\in B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1"/>
  <p:tag name="PICTUREFILESIZE" val="21603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Rightarrow}$ stands&#10;for {\color[rgb]{0,.8,0}impli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6312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1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650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dt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846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\times B:=\{(a,b)\,|\,a\in A,b\in B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1"/>
  <p:tag name="PICTUREFILESIZE" val="21603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^n:=\{(a_1,\ldots,a_n)\,|\,&#10;a_1,\ldots,a_n\in A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0"/>
  <p:tag name="PICTUREFILESIZE" val="21566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^2:=\{(x,y)\,|\,&#10;x,y\in{\mathbb R}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2"/>
  <p:tag name="PICTUREFILESIZE" val="18735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{\mathbb R}\times\{3\}=\{(x,3)\in{\mathbb R}^2\,|\,&#10;x\in{\mathbb R}\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4654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{\bf{\color{blue}Euclidean $n$-space}}}:={\mathbb R}^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18355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r, sometimes, {\color[rgb]{0,.8,0}for an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6977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$=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69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f} and ${\color[rgb]{0,.8,0}\Leftrightarrow}$&#10;both stand&#10;for {\color[rgb]{0,.8,0}if and only 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5"/>
  <p:tag name="PICTUREFILESIZE" val="2779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&lt;|x-a|&lt;\delta$\quad&#10;${\color[rgb]{0,.8,0}\Rightarrow}$\quad&#10;$|[f(x)]-L|&lt;\varepsilo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6"/>
  <p:tag name="PICTUREFILESIZE" val="2284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1,.38,0}\Left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76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1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768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dt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84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\varepsilon&gt;0,&#10;{\color[rgb]{0,.8,0}\exists}\delta&gt;0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153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$0&lt;|x-a|&lt;\delta$,\quad&#10;{\color[rgb]{0,.8,0}then} $|[f(x)]-L|&lt;\varepsilo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6"/>
  <p:tag name="PICTUREFILESIZE" val="2720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Standard No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603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Rightarrow}$ stands&#10;for {\color[rgb]{0,.8,0}impli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631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f} and ${\color[rgb]{0,.8,0}\Leftrightarrow}$&#10;both stand&#10;for {\color[rgb]{0,.8,0}if and only 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5"/>
  <p:tag name="PICTUREFILESIZE" val="2779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ED} marks the end of a pro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338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~means {\color[rgb]{0,.8,0}for exampl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862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1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768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i.e.}}~means {\color[rgb]{0,.8,0}that i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281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arks the end of a probl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2083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&lt;|x-a|&lt;\delta$\quad&#10;${\color[rgb]{0,.8,0}\Rightarrow}$\quad&#10;$|[f(x)]-L|&lt;\varepsilo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6"/>
  <p:tag name="PICTUREFILESIZE" val="2284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1,.38,0}\Left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76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:=\{\hbox{real numbers}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4"/>
  <p:tag name="PICTUREFILESIZE" val="1566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\{\hbox{rationals}\}\cup&#10;\{\hbox{irrationals}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5"/>
  <p:tag name="PICTUREFILESIZE" val="2242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=\{\ldots,-2,-1,0,1,2,\ldots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532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1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33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dt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84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dt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84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blue}\in}$ stands for {\color{blue}is an element o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079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7{\color{blue}\in}\{7,8,9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96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6{\color{red}\notin}\{7,8,9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978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is the number of elements in $S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7"/>
  <p:tag name="PICTUREFILESIZE" val="2129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{\color{blue}size}&#10;of $\{2,7,8\}$ is $3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8"/>
  <p:tag name="PICTUREFILESIZE" val="1854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blue}\#}\{2,7,8\}=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45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{\bf{\color{blue}size}}&#10;(a.k.a.~{\bf{\color{blue}cardinality}})&#10;of a set $S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6"/>
  <p:tag name="PICTUREFILESIZE" val="3024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emptyset=\{\quad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517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the set with {\color{red}no} eleme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1905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Standard No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603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blue}\#}\emptyset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576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un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453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intersec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53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ompleme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029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{4,5,6\}{\color{blue}\cup}\{5,6,7,8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540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{4,5,6\}{\color{blue}\cap}\{5,6,7,8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530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{4,5,6\}{\color{blue}\backslash}\{5,6,7,8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528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\hskip-.05in\{4,5,6,7,8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116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\hskip-.05in\{5,6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1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\hskip-.05in\{4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4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$\forall$}&#10;stands for {\color[rgb]{0,.8,0}for al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468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$=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69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noted $\#S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14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{\color{red}not} a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32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lt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97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C}:=\{\hbox{complex numbers}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9"/>
  <p:tag name="PICTUREFILESIZE" val="1933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Q}:=\{\hbox{rational numbers}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4"/>
  <p:tag name="PICTUREFILESIZE" val="1954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-\sqrt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10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sqrt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465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3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45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3580</TotalTime>
  <Words>64</Words>
  <Application>Microsoft Office PowerPoint</Application>
  <PresentationFormat>On-screen Show (4:3)</PresentationFormat>
  <Paragraphs>58</Paragraphs>
  <Slides>28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adams</dc:creator>
  <cp:lastModifiedBy>adams</cp:lastModifiedBy>
  <cp:revision>471</cp:revision>
  <dcterms:created xsi:type="dcterms:W3CDTF">2007-11-29T22:28:17Z</dcterms:created>
  <dcterms:modified xsi:type="dcterms:W3CDTF">2010-07-27T21:28:16Z</dcterms:modified>
</cp:coreProperties>
</file>