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2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3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4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5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6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7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8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9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10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11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12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13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563" r:id="rId3"/>
    <p:sldId id="521" r:id="rId4"/>
    <p:sldId id="522" r:id="rId5"/>
    <p:sldId id="523" r:id="rId6"/>
    <p:sldId id="530" r:id="rId7"/>
    <p:sldId id="531" r:id="rId8"/>
    <p:sldId id="534" r:id="rId9"/>
    <p:sldId id="535" r:id="rId10"/>
    <p:sldId id="524" r:id="rId11"/>
    <p:sldId id="525" r:id="rId12"/>
    <p:sldId id="532" r:id="rId13"/>
    <p:sldId id="533" r:id="rId14"/>
    <p:sldId id="536" r:id="rId15"/>
    <p:sldId id="537" r:id="rId16"/>
    <p:sldId id="526" r:id="rId17"/>
    <p:sldId id="527" r:id="rId18"/>
    <p:sldId id="528" r:id="rId19"/>
    <p:sldId id="529" r:id="rId20"/>
    <p:sldId id="545" r:id="rId21"/>
    <p:sldId id="575" r:id="rId22"/>
    <p:sldId id="538" r:id="rId23"/>
    <p:sldId id="539" r:id="rId24"/>
    <p:sldId id="540" r:id="rId25"/>
    <p:sldId id="541" r:id="rId26"/>
    <p:sldId id="542" r:id="rId27"/>
    <p:sldId id="546" r:id="rId28"/>
    <p:sldId id="578" r:id="rId29"/>
    <p:sldId id="556" r:id="rId30"/>
    <p:sldId id="574" r:id="rId31"/>
    <p:sldId id="558" r:id="rId32"/>
    <p:sldId id="559" r:id="rId33"/>
    <p:sldId id="576" r:id="rId34"/>
    <p:sldId id="577" r:id="rId35"/>
    <p:sldId id="548" r:id="rId36"/>
    <p:sldId id="549" r:id="rId37"/>
    <p:sldId id="564" r:id="rId38"/>
    <p:sldId id="550" r:id="rId39"/>
    <p:sldId id="561" r:id="rId40"/>
    <p:sldId id="552" r:id="rId41"/>
    <p:sldId id="553" r:id="rId42"/>
    <p:sldId id="554" r:id="rId43"/>
    <p:sldId id="555" r:id="rId44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7354" autoAdjust="0"/>
  </p:normalViewPr>
  <p:slideViewPr>
    <p:cSldViewPr>
      <p:cViewPr varScale="1">
        <p:scale>
          <a:sx n="76" d="100"/>
          <a:sy n="76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F3859D90-B691-4FCB-9BF1-824F8CA7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0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1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5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9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1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2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3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59D90-B691-4FCB-9BF1-824F8CA74DE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B115-2B0A-45DB-96F3-DC07419AF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19B2-1D08-44C4-8508-D80D482A1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9E95-8C38-4D7E-BEE9-5C7DA5441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4C8DE-6FF5-4B9F-B5E7-052DC0BF2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42C2-EB97-4BD7-A502-3DF3C4ED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CEF8-4326-4CA9-8325-B87F405AB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2AE7-FBA3-48EB-9D4A-E84876072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9142-1315-4EFC-958E-FABBE61C9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FEBC-FB1C-44E5-A4DE-79544FA95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6F4EF-FF37-4FD5-AAD3-99BA659A9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5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86D61-D2FC-4C6D-B26F-9381EF5FB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C3C29E8-AB6D-4B1E-BDEA-262B25B50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120.xml"/><Relationship Id="rId21" Type="http://schemas.openxmlformats.org/officeDocument/2006/relationships/image" Target="../media/image26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image" Target="../media/image2.png"/><Relationship Id="rId2" Type="http://schemas.openxmlformats.org/officeDocument/2006/relationships/tags" Target="../tags/tag119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25.png"/><Relationship Id="rId5" Type="http://schemas.openxmlformats.org/officeDocument/2006/relationships/tags" Target="../tags/tag122.xml"/><Relationship Id="rId15" Type="http://schemas.openxmlformats.org/officeDocument/2006/relationships/image" Target="../media/image31.png"/><Relationship Id="rId23" Type="http://schemas.openxmlformats.org/officeDocument/2006/relationships/image" Target="../media/image37.png"/><Relationship Id="rId10" Type="http://schemas.openxmlformats.org/officeDocument/2006/relationships/tags" Target="../tags/tag127.xml"/><Relationship Id="rId19" Type="http://schemas.openxmlformats.org/officeDocument/2006/relationships/image" Target="../media/image17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30.png"/><Relationship Id="rId2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image" Target="../media/image16.png"/><Relationship Id="rId26" Type="http://schemas.openxmlformats.org/officeDocument/2006/relationships/image" Target="../media/image37.png"/><Relationship Id="rId3" Type="http://schemas.openxmlformats.org/officeDocument/2006/relationships/tags" Target="../tags/tag132.xml"/><Relationship Id="rId21" Type="http://schemas.openxmlformats.org/officeDocument/2006/relationships/image" Target="../media/image17.png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../media/image31.png"/><Relationship Id="rId25" Type="http://schemas.openxmlformats.org/officeDocument/2006/relationships/image" Target="../media/image25.png"/><Relationship Id="rId2" Type="http://schemas.openxmlformats.org/officeDocument/2006/relationships/tags" Target="../tags/tag131.xml"/><Relationship Id="rId16" Type="http://schemas.openxmlformats.org/officeDocument/2006/relationships/image" Target="../media/image30.png"/><Relationship Id="rId20" Type="http://schemas.openxmlformats.org/officeDocument/2006/relationships/image" Target="../media/image20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image" Target="../media/image27.png"/><Relationship Id="rId5" Type="http://schemas.openxmlformats.org/officeDocument/2006/relationships/tags" Target="../tags/tag13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.png"/><Relationship Id="rId28" Type="http://schemas.openxmlformats.org/officeDocument/2006/relationships/image" Target="../media/image39.png"/><Relationship Id="rId10" Type="http://schemas.openxmlformats.org/officeDocument/2006/relationships/tags" Target="../tags/tag139.xml"/><Relationship Id="rId19" Type="http://schemas.openxmlformats.org/officeDocument/2006/relationships/image" Target="../media/image2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146.xml"/><Relationship Id="rId21" Type="http://schemas.openxmlformats.org/officeDocument/2006/relationships/image" Target="../media/image26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image" Target="../media/image2.png"/><Relationship Id="rId2" Type="http://schemas.openxmlformats.org/officeDocument/2006/relationships/tags" Target="../tags/tag145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40.png"/><Relationship Id="rId5" Type="http://schemas.openxmlformats.org/officeDocument/2006/relationships/tags" Target="../tags/tag148.xml"/><Relationship Id="rId15" Type="http://schemas.openxmlformats.org/officeDocument/2006/relationships/image" Target="../media/image31.png"/><Relationship Id="rId23" Type="http://schemas.openxmlformats.org/officeDocument/2006/relationships/image" Target="../media/image25.png"/><Relationship Id="rId10" Type="http://schemas.openxmlformats.org/officeDocument/2006/relationships/tags" Target="../tags/tag153.xml"/><Relationship Id="rId19" Type="http://schemas.openxmlformats.org/officeDocument/2006/relationships/image" Target="../media/image17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30.pn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image" Target="../media/image17.png"/><Relationship Id="rId3" Type="http://schemas.openxmlformats.org/officeDocument/2006/relationships/tags" Target="../tags/tag158.xml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image" Target="../media/image20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7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2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image" Target="../media/image16.png"/><Relationship Id="rId28" Type="http://schemas.openxmlformats.org/officeDocument/2006/relationships/image" Target="../media/image26.png"/><Relationship Id="rId36" Type="http://schemas.openxmlformats.org/officeDocument/2006/relationships/image" Target="../media/image45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image" Target="../media/image40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31.png"/><Relationship Id="rId27" Type="http://schemas.openxmlformats.org/officeDocument/2006/relationships/image" Target="../media/image18.png"/><Relationship Id="rId30" Type="http://schemas.openxmlformats.org/officeDocument/2006/relationships/image" Target="../media/image25.png"/><Relationship Id="rId35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177.xml"/><Relationship Id="rId21" Type="http://schemas.openxmlformats.org/officeDocument/2006/relationships/image" Target="../media/image26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image" Target="../media/image2.png"/><Relationship Id="rId2" Type="http://schemas.openxmlformats.org/officeDocument/2006/relationships/tags" Target="../tags/tag176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48.png"/><Relationship Id="rId5" Type="http://schemas.openxmlformats.org/officeDocument/2006/relationships/tags" Target="../tags/tag179.xml"/><Relationship Id="rId15" Type="http://schemas.openxmlformats.org/officeDocument/2006/relationships/image" Target="../media/image31.png"/><Relationship Id="rId23" Type="http://schemas.openxmlformats.org/officeDocument/2006/relationships/image" Target="../media/image25.png"/><Relationship Id="rId10" Type="http://schemas.openxmlformats.org/officeDocument/2006/relationships/tags" Target="../tags/tag184.xml"/><Relationship Id="rId19" Type="http://schemas.openxmlformats.org/officeDocument/2006/relationships/image" Target="../media/image17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image" Target="../media/image30.pn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image" Target="../media/image31.png"/><Relationship Id="rId26" Type="http://schemas.openxmlformats.org/officeDocument/2006/relationships/image" Target="../media/image25.png"/><Relationship Id="rId3" Type="http://schemas.openxmlformats.org/officeDocument/2006/relationships/tags" Target="../tags/tag189.xml"/><Relationship Id="rId21" Type="http://schemas.openxmlformats.org/officeDocument/2006/relationships/image" Target="../media/image20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image" Target="../media/image30.png"/><Relationship Id="rId25" Type="http://schemas.openxmlformats.org/officeDocument/2006/relationships/image" Target="../media/image27.png"/><Relationship Id="rId2" Type="http://schemas.openxmlformats.org/officeDocument/2006/relationships/tags" Target="../tags/tag18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.png"/><Relationship Id="rId29" Type="http://schemas.openxmlformats.org/officeDocument/2006/relationships/image" Target="../media/image42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26.pn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image" Target="../media/image18.png"/><Relationship Id="rId28" Type="http://schemas.openxmlformats.org/officeDocument/2006/relationships/image" Target="../media/image41.png"/><Relationship Id="rId10" Type="http://schemas.openxmlformats.org/officeDocument/2006/relationships/tags" Target="../tags/tag196.xml"/><Relationship Id="rId19" Type="http://schemas.openxmlformats.org/officeDocument/2006/relationships/image" Target="../media/image16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17.png"/><Relationship Id="rId27" Type="http://schemas.openxmlformats.org/officeDocument/2006/relationships/image" Target="../media/image48.png"/><Relationship Id="rId30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204.xml"/><Relationship Id="rId21" Type="http://schemas.openxmlformats.org/officeDocument/2006/relationships/image" Target="../media/image26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image" Target="../media/image2.png"/><Relationship Id="rId2" Type="http://schemas.openxmlformats.org/officeDocument/2006/relationships/tags" Target="../tags/tag203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25.png"/><Relationship Id="rId5" Type="http://schemas.openxmlformats.org/officeDocument/2006/relationships/tags" Target="../tags/tag206.xml"/><Relationship Id="rId15" Type="http://schemas.openxmlformats.org/officeDocument/2006/relationships/image" Target="../media/image31.png"/><Relationship Id="rId23" Type="http://schemas.openxmlformats.org/officeDocument/2006/relationships/image" Target="../media/image49.png"/><Relationship Id="rId10" Type="http://schemas.openxmlformats.org/officeDocument/2006/relationships/tags" Target="../tags/tag211.xml"/><Relationship Id="rId19" Type="http://schemas.openxmlformats.org/officeDocument/2006/relationships/image" Target="../media/image17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image" Target="../media/image30.png"/><Relationship Id="rId2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image" Target="../media/image2.png"/><Relationship Id="rId26" Type="http://schemas.openxmlformats.org/officeDocument/2006/relationships/image" Target="../media/image50.png"/><Relationship Id="rId3" Type="http://schemas.openxmlformats.org/officeDocument/2006/relationships/tags" Target="../tags/tag216.xml"/><Relationship Id="rId21" Type="http://schemas.openxmlformats.org/officeDocument/2006/relationships/image" Target="../media/image18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image" Target="../media/image16.png"/><Relationship Id="rId25" Type="http://schemas.openxmlformats.org/officeDocument/2006/relationships/image" Target="../media/image49.png"/><Relationship Id="rId2" Type="http://schemas.openxmlformats.org/officeDocument/2006/relationships/tags" Target="../tags/tag215.xml"/><Relationship Id="rId16" Type="http://schemas.openxmlformats.org/officeDocument/2006/relationships/image" Target="../media/image31.png"/><Relationship Id="rId20" Type="http://schemas.openxmlformats.org/officeDocument/2006/relationships/image" Target="../media/image17.pn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image" Target="../media/image25.png"/><Relationship Id="rId5" Type="http://schemas.openxmlformats.org/officeDocument/2006/relationships/tags" Target="../tags/tag218.xml"/><Relationship Id="rId15" Type="http://schemas.openxmlformats.org/officeDocument/2006/relationships/image" Target="../media/image30.png"/><Relationship Id="rId23" Type="http://schemas.openxmlformats.org/officeDocument/2006/relationships/image" Target="../media/image27.png"/><Relationship Id="rId10" Type="http://schemas.openxmlformats.org/officeDocument/2006/relationships/tags" Target="../tags/tag223.xml"/><Relationship Id="rId19" Type="http://schemas.openxmlformats.org/officeDocument/2006/relationships/image" Target="../media/image20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229.xml"/><Relationship Id="rId21" Type="http://schemas.openxmlformats.org/officeDocument/2006/relationships/image" Target="../media/image26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image" Target="../media/image2.png"/><Relationship Id="rId2" Type="http://schemas.openxmlformats.org/officeDocument/2006/relationships/tags" Target="../tags/tag228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25.png"/><Relationship Id="rId5" Type="http://schemas.openxmlformats.org/officeDocument/2006/relationships/tags" Target="../tags/tag231.xml"/><Relationship Id="rId15" Type="http://schemas.openxmlformats.org/officeDocument/2006/relationships/image" Target="../media/image31.png"/><Relationship Id="rId23" Type="http://schemas.openxmlformats.org/officeDocument/2006/relationships/image" Target="../media/image51.png"/><Relationship Id="rId10" Type="http://schemas.openxmlformats.org/officeDocument/2006/relationships/tags" Target="../tags/tag236.xml"/><Relationship Id="rId19" Type="http://schemas.openxmlformats.org/officeDocument/2006/relationships/image" Target="../media/image17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image" Target="../media/image30.png"/><Relationship Id="rId2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image" Target="../media/image2.png"/><Relationship Id="rId26" Type="http://schemas.openxmlformats.org/officeDocument/2006/relationships/image" Target="../media/image50.png"/><Relationship Id="rId3" Type="http://schemas.openxmlformats.org/officeDocument/2006/relationships/tags" Target="../tags/tag241.xml"/><Relationship Id="rId21" Type="http://schemas.openxmlformats.org/officeDocument/2006/relationships/image" Target="../media/image18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image" Target="../media/image16.png"/><Relationship Id="rId25" Type="http://schemas.openxmlformats.org/officeDocument/2006/relationships/image" Target="../media/image51.png"/><Relationship Id="rId2" Type="http://schemas.openxmlformats.org/officeDocument/2006/relationships/tags" Target="../tags/tag240.xml"/><Relationship Id="rId16" Type="http://schemas.openxmlformats.org/officeDocument/2006/relationships/image" Target="../media/image31.png"/><Relationship Id="rId20" Type="http://schemas.openxmlformats.org/officeDocument/2006/relationships/image" Target="../media/image17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25.png"/><Relationship Id="rId5" Type="http://schemas.openxmlformats.org/officeDocument/2006/relationships/tags" Target="../tags/tag243.xml"/><Relationship Id="rId15" Type="http://schemas.openxmlformats.org/officeDocument/2006/relationships/image" Target="../media/image30.png"/><Relationship Id="rId23" Type="http://schemas.openxmlformats.org/officeDocument/2006/relationships/image" Target="../media/image27.png"/><Relationship Id="rId10" Type="http://schemas.openxmlformats.org/officeDocument/2006/relationships/tags" Target="../tags/tag248.xml"/><Relationship Id="rId19" Type="http://schemas.openxmlformats.org/officeDocument/2006/relationships/image" Target="../media/image20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6.xml"/><Relationship Id="rId21" Type="http://schemas.openxmlformats.org/officeDocument/2006/relationships/image" Target="../media/image7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5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29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0.png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10" Type="http://schemas.openxmlformats.org/officeDocument/2006/relationships/tags" Target="../tags/tag13.xml"/><Relationship Id="rId19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.png"/><Relationship Id="rId3" Type="http://schemas.openxmlformats.org/officeDocument/2006/relationships/tags" Target="../tags/tag254.xml"/><Relationship Id="rId21" Type="http://schemas.openxmlformats.org/officeDocument/2006/relationships/image" Target="../media/image16.png"/><Relationship Id="rId34" Type="http://schemas.openxmlformats.org/officeDocument/2006/relationships/image" Target="../media/image58.png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image" Target="../media/image17.png"/><Relationship Id="rId33" Type="http://schemas.openxmlformats.org/officeDocument/2006/relationships/image" Target="../media/image57.png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image" Target="../media/image31.png"/><Relationship Id="rId29" Type="http://schemas.openxmlformats.org/officeDocument/2006/relationships/image" Target="../media/image53.png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image" Target="../media/image26.png"/><Relationship Id="rId32" Type="http://schemas.openxmlformats.org/officeDocument/2006/relationships/image" Target="../media/image56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image" Target="../media/image20.png"/><Relationship Id="rId28" Type="http://schemas.openxmlformats.org/officeDocument/2006/relationships/image" Target="../media/image52.png"/><Relationship Id="rId10" Type="http://schemas.openxmlformats.org/officeDocument/2006/relationships/tags" Target="../tags/tag261.xml"/><Relationship Id="rId19" Type="http://schemas.openxmlformats.org/officeDocument/2006/relationships/image" Target="../media/image30.png"/><Relationship Id="rId31" Type="http://schemas.openxmlformats.org/officeDocument/2006/relationships/image" Target="../media/image55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image" Target="../media/image2.png"/><Relationship Id="rId27" Type="http://schemas.openxmlformats.org/officeDocument/2006/relationships/image" Target="../media/image25.png"/><Relationship Id="rId30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39" Type="http://schemas.openxmlformats.org/officeDocument/2006/relationships/image" Target="../media/image58.png"/><Relationship Id="rId3" Type="http://schemas.openxmlformats.org/officeDocument/2006/relationships/tags" Target="../tags/tag271.xml"/><Relationship Id="rId21" Type="http://schemas.openxmlformats.org/officeDocument/2006/relationships/tags" Target="../tags/tag289.xml"/><Relationship Id="rId34" Type="http://schemas.openxmlformats.org/officeDocument/2006/relationships/image" Target="../media/image17.png"/><Relationship Id="rId42" Type="http://schemas.openxmlformats.org/officeDocument/2006/relationships/image" Target="../media/image61.png"/><Relationship Id="rId47" Type="http://schemas.openxmlformats.org/officeDocument/2006/relationships/image" Target="../media/image65.png"/><Relationship Id="rId50" Type="http://schemas.openxmlformats.org/officeDocument/2006/relationships/image" Target="../media/image68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image" Target="../media/image20.png"/><Relationship Id="rId38" Type="http://schemas.openxmlformats.org/officeDocument/2006/relationships/image" Target="../media/image57.png"/><Relationship Id="rId46" Type="http://schemas.openxmlformats.org/officeDocument/2006/relationships/image" Target="../media/image64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tags" Target="../tags/tag297.xml"/><Relationship Id="rId41" Type="http://schemas.openxmlformats.org/officeDocument/2006/relationships/image" Target="../media/image60.png"/><Relationship Id="rId54" Type="http://schemas.openxmlformats.org/officeDocument/2006/relationships/image" Target="../media/image72.png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image" Target="../media/image2.png"/><Relationship Id="rId37" Type="http://schemas.openxmlformats.org/officeDocument/2006/relationships/image" Target="../media/image54.png"/><Relationship Id="rId40" Type="http://schemas.openxmlformats.org/officeDocument/2006/relationships/image" Target="../media/image59.png"/><Relationship Id="rId45" Type="http://schemas.openxmlformats.org/officeDocument/2006/relationships/image" Target="../media/image63.png"/><Relationship Id="rId53" Type="http://schemas.openxmlformats.org/officeDocument/2006/relationships/image" Target="../media/image71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36" Type="http://schemas.openxmlformats.org/officeDocument/2006/relationships/image" Target="../media/image53.png"/><Relationship Id="rId49" Type="http://schemas.openxmlformats.org/officeDocument/2006/relationships/image" Target="../media/image67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image" Target="../media/image16.png"/><Relationship Id="rId44" Type="http://schemas.openxmlformats.org/officeDocument/2006/relationships/image" Target="../media/image30.png"/><Relationship Id="rId52" Type="http://schemas.openxmlformats.org/officeDocument/2006/relationships/image" Target="../media/image70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8.png"/><Relationship Id="rId43" Type="http://schemas.openxmlformats.org/officeDocument/2006/relationships/image" Target="../media/image62.png"/><Relationship Id="rId48" Type="http://schemas.openxmlformats.org/officeDocument/2006/relationships/image" Target="../media/image66.png"/><Relationship Id="rId8" Type="http://schemas.openxmlformats.org/officeDocument/2006/relationships/tags" Target="../tags/tag276.xml"/><Relationship Id="rId51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image" Target="../media/image73.png"/><Relationship Id="rId26" Type="http://schemas.openxmlformats.org/officeDocument/2006/relationships/image" Target="../media/image75.png"/><Relationship Id="rId3" Type="http://schemas.openxmlformats.org/officeDocument/2006/relationships/tags" Target="../tags/tag300.xml"/><Relationship Id="rId21" Type="http://schemas.openxmlformats.org/officeDocument/2006/relationships/image" Target="../media/image74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notesSlide" Target="../notesSlides/notesSlide1.xml"/><Relationship Id="rId25" Type="http://schemas.openxmlformats.org/officeDocument/2006/relationships/image" Target="../media/image27.png"/><Relationship Id="rId2" Type="http://schemas.openxmlformats.org/officeDocument/2006/relationships/tags" Target="../tags/tag29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29" Type="http://schemas.openxmlformats.org/officeDocument/2006/relationships/image" Target="../media/image78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image" Target="../media/image26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image" Target="../media/image25.png"/><Relationship Id="rId28" Type="http://schemas.openxmlformats.org/officeDocument/2006/relationships/image" Target="../media/image77.png"/><Relationship Id="rId10" Type="http://schemas.openxmlformats.org/officeDocument/2006/relationships/tags" Target="../tags/tag307.xml"/><Relationship Id="rId19" Type="http://schemas.openxmlformats.org/officeDocument/2006/relationships/image" Target="../media/image2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image" Target="../media/image68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image" Target="../media/image2.png"/><Relationship Id="rId39" Type="http://schemas.openxmlformats.org/officeDocument/2006/relationships/image" Target="../media/image82.png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34" Type="http://schemas.openxmlformats.org/officeDocument/2006/relationships/image" Target="../media/image74.png"/><Relationship Id="rId42" Type="http://schemas.openxmlformats.org/officeDocument/2006/relationships/image" Target="../media/image85.pn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image" Target="../media/image73.png"/><Relationship Id="rId33" Type="http://schemas.openxmlformats.org/officeDocument/2006/relationships/image" Target="../media/image18.png"/><Relationship Id="rId38" Type="http://schemas.openxmlformats.org/officeDocument/2006/relationships/image" Target="../media/image78.png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29" Type="http://schemas.openxmlformats.org/officeDocument/2006/relationships/image" Target="../media/image27.png"/><Relationship Id="rId41" Type="http://schemas.openxmlformats.org/officeDocument/2006/relationships/image" Target="../media/image84.png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notesSlide" Target="../notesSlides/notesSlide2.xml"/><Relationship Id="rId32" Type="http://schemas.openxmlformats.org/officeDocument/2006/relationships/image" Target="../media/image77.png"/><Relationship Id="rId37" Type="http://schemas.openxmlformats.org/officeDocument/2006/relationships/image" Target="../media/image81.png"/><Relationship Id="rId40" Type="http://schemas.openxmlformats.org/officeDocument/2006/relationships/image" Target="../media/image83.pn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6.png"/><Relationship Id="rId36" Type="http://schemas.openxmlformats.org/officeDocument/2006/relationships/image" Target="../media/image28.png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image" Target="../media/image76.pn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image" Target="../media/image25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43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image" Target="../media/image26.png"/><Relationship Id="rId3" Type="http://schemas.openxmlformats.org/officeDocument/2006/relationships/tags" Target="../tags/tag337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87.png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image" Target="../media/image25.png"/><Relationship Id="rId33" Type="http://schemas.openxmlformats.org/officeDocument/2006/relationships/image" Target="../media/image80.png"/><Relationship Id="rId38" Type="http://schemas.openxmlformats.org/officeDocument/2006/relationships/image" Target="../media/image89.png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6.png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image" Target="../media/image83.png"/><Relationship Id="rId32" Type="http://schemas.openxmlformats.org/officeDocument/2006/relationships/image" Target="../media/image74.png"/><Relationship Id="rId37" Type="http://schemas.openxmlformats.org/officeDocument/2006/relationships/image" Target="../media/image78.png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image" Target="../media/image2.png"/><Relationship Id="rId28" Type="http://schemas.openxmlformats.org/officeDocument/2006/relationships/image" Target="../media/image75.png"/><Relationship Id="rId36" Type="http://schemas.openxmlformats.org/officeDocument/2006/relationships/image" Target="../media/image88.png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31" Type="http://schemas.openxmlformats.org/officeDocument/2006/relationships/image" Target="../media/image18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image" Target="../media/image73.png"/><Relationship Id="rId27" Type="http://schemas.openxmlformats.org/officeDocument/2006/relationships/image" Target="../media/image27.png"/><Relationship Id="rId30" Type="http://schemas.openxmlformats.org/officeDocument/2006/relationships/image" Target="../media/image77.png"/><Relationship Id="rId35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image" Target="../media/image26.png"/><Relationship Id="rId26" Type="http://schemas.openxmlformats.org/officeDocument/2006/relationships/image" Target="../media/image93.png"/><Relationship Id="rId3" Type="http://schemas.openxmlformats.org/officeDocument/2006/relationships/tags" Target="../tags/tag356.xml"/><Relationship Id="rId21" Type="http://schemas.openxmlformats.org/officeDocument/2006/relationships/image" Target="../media/image74.png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image" Target="../media/image2.png"/><Relationship Id="rId25" Type="http://schemas.openxmlformats.org/officeDocument/2006/relationships/image" Target="../media/image92.png"/><Relationship Id="rId2" Type="http://schemas.openxmlformats.org/officeDocument/2006/relationships/tags" Target="../tags/tag355.xml"/><Relationship Id="rId16" Type="http://schemas.openxmlformats.org/officeDocument/2006/relationships/image" Target="../media/image73.png"/><Relationship Id="rId20" Type="http://schemas.openxmlformats.org/officeDocument/2006/relationships/image" Target="../media/image18.png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image" Target="../media/image91.png"/><Relationship Id="rId5" Type="http://schemas.openxmlformats.org/officeDocument/2006/relationships/tags" Target="../tags/tag358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90.png"/><Relationship Id="rId10" Type="http://schemas.openxmlformats.org/officeDocument/2006/relationships/tags" Target="../tags/tag363.xml"/><Relationship Id="rId19" Type="http://schemas.openxmlformats.org/officeDocument/2006/relationships/image" Target="../media/image27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5.png"/><Relationship Id="rId27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26" Type="http://schemas.openxmlformats.org/officeDocument/2006/relationships/image" Target="../media/image94.png"/><Relationship Id="rId39" Type="http://schemas.openxmlformats.org/officeDocument/2006/relationships/image" Target="../media/image100.png"/><Relationship Id="rId3" Type="http://schemas.openxmlformats.org/officeDocument/2006/relationships/tags" Target="../tags/tag36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5.png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image" Target="../media/image18.png"/><Relationship Id="rId33" Type="http://schemas.openxmlformats.org/officeDocument/2006/relationships/image" Target="../media/image92.png"/><Relationship Id="rId38" Type="http://schemas.openxmlformats.org/officeDocument/2006/relationships/image" Target="../media/image99.png"/><Relationship Id="rId2" Type="http://schemas.openxmlformats.org/officeDocument/2006/relationships/tags" Target="../tags/tag368.xml"/><Relationship Id="rId16" Type="http://schemas.openxmlformats.org/officeDocument/2006/relationships/tags" Target="../tags/tag382.xml"/><Relationship Id="rId20" Type="http://schemas.openxmlformats.org/officeDocument/2006/relationships/tags" Target="../tags/tag386.xml"/><Relationship Id="rId29" Type="http://schemas.openxmlformats.org/officeDocument/2006/relationships/image" Target="../media/image27.png"/><Relationship Id="rId41" Type="http://schemas.openxmlformats.org/officeDocument/2006/relationships/image" Target="../media/image102.png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24" Type="http://schemas.openxmlformats.org/officeDocument/2006/relationships/image" Target="../media/image2.png"/><Relationship Id="rId32" Type="http://schemas.openxmlformats.org/officeDocument/2006/relationships/image" Target="../media/image25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5" Type="http://schemas.openxmlformats.org/officeDocument/2006/relationships/tags" Target="../tags/tag371.xml"/><Relationship Id="rId15" Type="http://schemas.openxmlformats.org/officeDocument/2006/relationships/tags" Target="../tags/tag381.xml"/><Relationship Id="rId23" Type="http://schemas.openxmlformats.org/officeDocument/2006/relationships/image" Target="../media/image73.png"/><Relationship Id="rId28" Type="http://schemas.openxmlformats.org/officeDocument/2006/relationships/image" Target="../media/image91.png"/><Relationship Id="rId36" Type="http://schemas.openxmlformats.org/officeDocument/2006/relationships/image" Target="../media/image97.png"/><Relationship Id="rId10" Type="http://schemas.openxmlformats.org/officeDocument/2006/relationships/tags" Target="../tags/tag376.xml"/><Relationship Id="rId19" Type="http://schemas.openxmlformats.org/officeDocument/2006/relationships/tags" Target="../tags/tag385.xml"/><Relationship Id="rId31" Type="http://schemas.openxmlformats.org/officeDocument/2006/relationships/image" Target="../media/image90.png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74.png"/><Relationship Id="rId30" Type="http://schemas.openxmlformats.org/officeDocument/2006/relationships/image" Target="../media/image75.png"/><Relationship Id="rId35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image" Target="../media/image106.png"/><Relationship Id="rId39" Type="http://schemas.openxmlformats.org/officeDocument/2006/relationships/image" Target="../media/image118.png"/><Relationship Id="rId3" Type="http://schemas.openxmlformats.org/officeDocument/2006/relationships/tags" Target="../tags/tag389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113.png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image" Target="../media/image105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9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image" Target="../media/image104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image" Target="../media/image2.png"/><Relationship Id="rId28" Type="http://schemas.openxmlformats.org/officeDocument/2006/relationships/image" Target="../media/image108.png"/><Relationship Id="rId36" Type="http://schemas.openxmlformats.org/officeDocument/2006/relationships/image" Target="../media/image115.png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31" Type="http://schemas.openxmlformats.org/officeDocument/2006/relationships/image" Target="../media/image57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image" Target="../media/image103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notesSlide" Target="../notesSlides/notesSlide7.xml"/><Relationship Id="rId39" Type="http://schemas.openxmlformats.org/officeDocument/2006/relationships/image" Target="../media/image129.png"/><Relationship Id="rId3" Type="http://schemas.openxmlformats.org/officeDocument/2006/relationships/tags" Target="../tags/tag408.xml"/><Relationship Id="rId21" Type="http://schemas.openxmlformats.org/officeDocument/2006/relationships/tags" Target="../tags/tag426.xml"/><Relationship Id="rId34" Type="http://schemas.openxmlformats.org/officeDocument/2006/relationships/image" Target="../media/image125.png"/><Relationship Id="rId42" Type="http://schemas.openxmlformats.org/officeDocument/2006/relationships/image" Target="../media/image131.png"/><Relationship Id="rId47" Type="http://schemas.openxmlformats.org/officeDocument/2006/relationships/image" Target="../media/image136.png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4.png"/><Relationship Id="rId38" Type="http://schemas.openxmlformats.org/officeDocument/2006/relationships/image" Target="../media/image128.png"/><Relationship Id="rId46" Type="http://schemas.openxmlformats.org/officeDocument/2006/relationships/image" Target="../media/image135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tags" Target="../tags/tag425.xml"/><Relationship Id="rId29" Type="http://schemas.openxmlformats.org/officeDocument/2006/relationships/image" Target="../media/image120.png"/><Relationship Id="rId41" Type="http://schemas.openxmlformats.org/officeDocument/2006/relationships/image" Target="../media/image130.pn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tags" Target="../tags/tag429.xml"/><Relationship Id="rId32" Type="http://schemas.openxmlformats.org/officeDocument/2006/relationships/image" Target="../media/image123.png"/><Relationship Id="rId37" Type="http://schemas.openxmlformats.org/officeDocument/2006/relationships/image" Target="../media/image7.png"/><Relationship Id="rId40" Type="http://schemas.openxmlformats.org/officeDocument/2006/relationships/image" Target="../media/image25.png"/><Relationship Id="rId45" Type="http://schemas.openxmlformats.org/officeDocument/2006/relationships/image" Target="../media/image134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tags" Target="../tags/tag428.xml"/><Relationship Id="rId28" Type="http://schemas.openxmlformats.org/officeDocument/2006/relationships/image" Target="../media/image2.png"/><Relationship Id="rId36" Type="http://schemas.openxmlformats.org/officeDocument/2006/relationships/image" Target="../media/image127.png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31" Type="http://schemas.openxmlformats.org/officeDocument/2006/relationships/image" Target="../media/image122.png"/><Relationship Id="rId44" Type="http://schemas.openxmlformats.org/officeDocument/2006/relationships/image" Target="../media/image133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tags" Target="../tags/tag427.xml"/><Relationship Id="rId27" Type="http://schemas.openxmlformats.org/officeDocument/2006/relationships/image" Target="../media/image119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43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tags" Target="../tags/tag455.xml"/><Relationship Id="rId39" Type="http://schemas.openxmlformats.org/officeDocument/2006/relationships/image" Target="../media/image142.png"/><Relationship Id="rId21" Type="http://schemas.openxmlformats.org/officeDocument/2006/relationships/tags" Target="../tags/tag450.xml"/><Relationship Id="rId34" Type="http://schemas.openxmlformats.org/officeDocument/2006/relationships/image" Target="../media/image137.png"/><Relationship Id="rId42" Type="http://schemas.openxmlformats.org/officeDocument/2006/relationships/image" Target="../media/image145.png"/><Relationship Id="rId47" Type="http://schemas.openxmlformats.org/officeDocument/2006/relationships/image" Target="../media/image149.png"/><Relationship Id="rId50" Type="http://schemas.openxmlformats.org/officeDocument/2006/relationships/image" Target="../media/image151.png"/><Relationship Id="rId55" Type="http://schemas.openxmlformats.org/officeDocument/2006/relationships/image" Target="../media/image154.png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tags" Target="../tags/tag449.xml"/><Relationship Id="rId29" Type="http://schemas.openxmlformats.org/officeDocument/2006/relationships/tags" Target="../tags/tag458.xml"/><Relationship Id="rId41" Type="http://schemas.openxmlformats.org/officeDocument/2006/relationships/image" Target="../media/image144.png"/><Relationship Id="rId54" Type="http://schemas.openxmlformats.org/officeDocument/2006/relationships/image" Target="../media/image153.png"/><Relationship Id="rId62" Type="http://schemas.openxmlformats.org/officeDocument/2006/relationships/image" Target="../media/image161.png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tags" Target="../tags/tag453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40.png"/><Relationship Id="rId40" Type="http://schemas.openxmlformats.org/officeDocument/2006/relationships/image" Target="../media/image143.png"/><Relationship Id="rId45" Type="http://schemas.openxmlformats.org/officeDocument/2006/relationships/image" Target="../media/image147.png"/><Relationship Id="rId53" Type="http://schemas.openxmlformats.org/officeDocument/2006/relationships/image" Target="../media/image152.png"/><Relationship Id="rId58" Type="http://schemas.openxmlformats.org/officeDocument/2006/relationships/image" Target="../media/image157.pn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36" Type="http://schemas.openxmlformats.org/officeDocument/2006/relationships/image" Target="../media/image139.png"/><Relationship Id="rId49" Type="http://schemas.openxmlformats.org/officeDocument/2006/relationships/image" Target="../media/image7.png"/><Relationship Id="rId57" Type="http://schemas.openxmlformats.org/officeDocument/2006/relationships/image" Target="../media/image156.png"/><Relationship Id="rId61" Type="http://schemas.openxmlformats.org/officeDocument/2006/relationships/image" Target="../media/image160.png"/><Relationship Id="rId10" Type="http://schemas.openxmlformats.org/officeDocument/2006/relationships/tags" Target="../tags/tag439.xml"/><Relationship Id="rId19" Type="http://schemas.openxmlformats.org/officeDocument/2006/relationships/tags" Target="../tags/tag448.xml"/><Relationship Id="rId31" Type="http://schemas.openxmlformats.org/officeDocument/2006/relationships/tags" Target="../tags/tag460.xml"/><Relationship Id="rId44" Type="http://schemas.openxmlformats.org/officeDocument/2006/relationships/image" Target="../media/image2.png"/><Relationship Id="rId52" Type="http://schemas.openxmlformats.org/officeDocument/2006/relationships/image" Target="../media/image134.png"/><Relationship Id="rId60" Type="http://schemas.openxmlformats.org/officeDocument/2006/relationships/image" Target="../media/image159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tags" Target="../tags/tag451.xml"/><Relationship Id="rId27" Type="http://schemas.openxmlformats.org/officeDocument/2006/relationships/tags" Target="../tags/tag456.xml"/><Relationship Id="rId30" Type="http://schemas.openxmlformats.org/officeDocument/2006/relationships/tags" Target="../tags/tag459.xml"/><Relationship Id="rId35" Type="http://schemas.openxmlformats.org/officeDocument/2006/relationships/image" Target="../media/image138.png"/><Relationship Id="rId43" Type="http://schemas.openxmlformats.org/officeDocument/2006/relationships/image" Target="../media/image146.png"/><Relationship Id="rId48" Type="http://schemas.openxmlformats.org/officeDocument/2006/relationships/image" Target="../media/image150.png"/><Relationship Id="rId56" Type="http://schemas.openxmlformats.org/officeDocument/2006/relationships/image" Target="../media/image155.png"/><Relationship Id="rId8" Type="http://schemas.openxmlformats.org/officeDocument/2006/relationships/tags" Target="../tags/tag437.xml"/><Relationship Id="rId51" Type="http://schemas.openxmlformats.org/officeDocument/2006/relationships/image" Target="../media/image4.png"/><Relationship Id="rId3" Type="http://schemas.openxmlformats.org/officeDocument/2006/relationships/tags" Target="../tags/tag432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tags" Target="../tags/tag454.xml"/><Relationship Id="rId33" Type="http://schemas.openxmlformats.org/officeDocument/2006/relationships/notesSlide" Target="../notesSlides/notesSlide8.xml"/><Relationship Id="rId38" Type="http://schemas.openxmlformats.org/officeDocument/2006/relationships/image" Target="../media/image141.png"/><Relationship Id="rId46" Type="http://schemas.openxmlformats.org/officeDocument/2006/relationships/image" Target="../media/image148.png"/><Relationship Id="rId59" Type="http://schemas.openxmlformats.org/officeDocument/2006/relationships/image" Target="../media/image1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tags" Target="../tags/tag20.xml"/><Relationship Id="rId21" Type="http://schemas.openxmlformats.org/officeDocument/2006/relationships/image" Target="../media/image18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2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27.xml"/><Relationship Id="rId19" Type="http://schemas.openxmlformats.org/officeDocument/2006/relationships/image" Target="../media/image2.png"/><Relationship Id="rId31" Type="http://schemas.openxmlformats.org/officeDocument/2006/relationships/image" Target="../media/image28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tags" Target="../tags/tag486.xml"/><Relationship Id="rId39" Type="http://schemas.openxmlformats.org/officeDocument/2006/relationships/image" Target="../media/image150.png"/><Relationship Id="rId21" Type="http://schemas.openxmlformats.org/officeDocument/2006/relationships/tags" Target="../tags/tag481.xml"/><Relationship Id="rId34" Type="http://schemas.openxmlformats.org/officeDocument/2006/relationships/image" Target="../media/image146.png"/><Relationship Id="rId42" Type="http://schemas.openxmlformats.org/officeDocument/2006/relationships/image" Target="../media/image4.png"/><Relationship Id="rId47" Type="http://schemas.openxmlformats.org/officeDocument/2006/relationships/image" Target="../media/image156.png"/><Relationship Id="rId50" Type="http://schemas.openxmlformats.org/officeDocument/2006/relationships/image" Target="../media/image159.png"/><Relationship Id="rId55" Type="http://schemas.openxmlformats.org/officeDocument/2006/relationships/image" Target="../media/image162.png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tags" Target="../tags/tag485.xml"/><Relationship Id="rId33" Type="http://schemas.openxmlformats.org/officeDocument/2006/relationships/image" Target="../media/image155.png"/><Relationship Id="rId38" Type="http://schemas.openxmlformats.org/officeDocument/2006/relationships/image" Target="../media/image149.png"/><Relationship Id="rId46" Type="http://schemas.openxmlformats.org/officeDocument/2006/relationships/image" Target="../media/image154.png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29" Type="http://schemas.openxmlformats.org/officeDocument/2006/relationships/tags" Target="../tags/tag489.xml"/><Relationship Id="rId41" Type="http://schemas.openxmlformats.org/officeDocument/2006/relationships/image" Target="../media/image151.png"/><Relationship Id="rId54" Type="http://schemas.openxmlformats.org/officeDocument/2006/relationships/image" Target="../media/image161.png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tags" Target="../tags/tag484.xml"/><Relationship Id="rId32" Type="http://schemas.openxmlformats.org/officeDocument/2006/relationships/notesSlide" Target="../notesSlides/notesSlide9.xml"/><Relationship Id="rId37" Type="http://schemas.openxmlformats.org/officeDocument/2006/relationships/image" Target="../media/image148.png"/><Relationship Id="rId40" Type="http://schemas.openxmlformats.org/officeDocument/2006/relationships/image" Target="../media/image7.png"/><Relationship Id="rId45" Type="http://schemas.openxmlformats.org/officeDocument/2006/relationships/image" Target="../media/image153.png"/><Relationship Id="rId53" Type="http://schemas.openxmlformats.org/officeDocument/2006/relationships/image" Target="../media/image143.png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tags" Target="../tags/tag483.xml"/><Relationship Id="rId28" Type="http://schemas.openxmlformats.org/officeDocument/2006/relationships/tags" Target="../tags/tag488.xml"/><Relationship Id="rId36" Type="http://schemas.openxmlformats.org/officeDocument/2006/relationships/image" Target="../media/image147.png"/><Relationship Id="rId49" Type="http://schemas.openxmlformats.org/officeDocument/2006/relationships/image" Target="../media/image158.png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52.png"/><Relationship Id="rId52" Type="http://schemas.openxmlformats.org/officeDocument/2006/relationships/image" Target="../media/image142.png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Relationship Id="rId27" Type="http://schemas.openxmlformats.org/officeDocument/2006/relationships/tags" Target="../tags/tag487.xml"/><Relationship Id="rId30" Type="http://schemas.openxmlformats.org/officeDocument/2006/relationships/tags" Target="../tags/tag490.xml"/><Relationship Id="rId35" Type="http://schemas.openxmlformats.org/officeDocument/2006/relationships/image" Target="../media/image2.png"/><Relationship Id="rId43" Type="http://schemas.openxmlformats.org/officeDocument/2006/relationships/image" Target="../media/image134.png"/><Relationship Id="rId48" Type="http://schemas.openxmlformats.org/officeDocument/2006/relationships/image" Target="../media/image157.png"/><Relationship Id="rId56" Type="http://schemas.openxmlformats.org/officeDocument/2006/relationships/image" Target="../media/image163.png"/><Relationship Id="rId8" Type="http://schemas.openxmlformats.org/officeDocument/2006/relationships/tags" Target="../tags/tag468.xml"/><Relationship Id="rId51" Type="http://schemas.openxmlformats.org/officeDocument/2006/relationships/image" Target="../media/image160.png"/><Relationship Id="rId3" Type="http://schemas.openxmlformats.org/officeDocument/2006/relationships/tags" Target="../tags/tag463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39" Type="http://schemas.openxmlformats.org/officeDocument/2006/relationships/image" Target="../media/image157.png"/><Relationship Id="rId21" Type="http://schemas.openxmlformats.org/officeDocument/2006/relationships/tags" Target="../tags/tag511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60.png"/><Relationship Id="rId47" Type="http://schemas.openxmlformats.org/officeDocument/2006/relationships/image" Target="../media/image147.png"/><Relationship Id="rId50" Type="http://schemas.openxmlformats.org/officeDocument/2006/relationships/image" Target="../media/image150.png"/><Relationship Id="rId55" Type="http://schemas.openxmlformats.org/officeDocument/2006/relationships/image" Target="../media/image4.png"/><Relationship Id="rId63" Type="http://schemas.openxmlformats.org/officeDocument/2006/relationships/image" Target="../media/image167.png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tags" Target="../tags/tag519.xml"/><Relationship Id="rId41" Type="http://schemas.openxmlformats.org/officeDocument/2006/relationships/image" Target="../media/image159.png"/><Relationship Id="rId54" Type="http://schemas.openxmlformats.org/officeDocument/2006/relationships/image" Target="../media/image156.png"/><Relationship Id="rId62" Type="http://schemas.openxmlformats.org/officeDocument/2006/relationships/image" Target="../media/image134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tags" Target="../tags/tag514.xml"/><Relationship Id="rId32" Type="http://schemas.openxmlformats.org/officeDocument/2006/relationships/tags" Target="../tags/tag522.xml"/><Relationship Id="rId37" Type="http://schemas.openxmlformats.org/officeDocument/2006/relationships/image" Target="../media/image142.png"/><Relationship Id="rId40" Type="http://schemas.openxmlformats.org/officeDocument/2006/relationships/image" Target="../media/image158.png"/><Relationship Id="rId45" Type="http://schemas.openxmlformats.org/officeDocument/2006/relationships/image" Target="../media/image153.png"/><Relationship Id="rId53" Type="http://schemas.openxmlformats.org/officeDocument/2006/relationships/image" Target="../media/image152.png"/><Relationship Id="rId58" Type="http://schemas.openxmlformats.org/officeDocument/2006/relationships/image" Target="../media/image163.png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tags" Target="../tags/tag518.xml"/><Relationship Id="rId36" Type="http://schemas.openxmlformats.org/officeDocument/2006/relationships/image" Target="../media/image155.png"/><Relationship Id="rId49" Type="http://schemas.openxmlformats.org/officeDocument/2006/relationships/image" Target="../media/image149.png"/><Relationship Id="rId57" Type="http://schemas.openxmlformats.org/officeDocument/2006/relationships/image" Target="../media/image162.png"/><Relationship Id="rId61" Type="http://schemas.openxmlformats.org/officeDocument/2006/relationships/image" Target="../media/image166.png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tags" Target="../tags/tag521.xml"/><Relationship Id="rId44" Type="http://schemas.openxmlformats.org/officeDocument/2006/relationships/image" Target="../media/image2.png"/><Relationship Id="rId52" Type="http://schemas.openxmlformats.org/officeDocument/2006/relationships/image" Target="../media/image151.png"/><Relationship Id="rId60" Type="http://schemas.openxmlformats.org/officeDocument/2006/relationships/image" Target="../media/image165.png"/><Relationship Id="rId65" Type="http://schemas.openxmlformats.org/officeDocument/2006/relationships/image" Target="../media/image169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tags" Target="../tags/tag517.xml"/><Relationship Id="rId30" Type="http://schemas.openxmlformats.org/officeDocument/2006/relationships/tags" Target="../tags/tag520.xml"/><Relationship Id="rId35" Type="http://schemas.openxmlformats.org/officeDocument/2006/relationships/notesSlide" Target="../notesSlides/notesSlide10.xml"/><Relationship Id="rId43" Type="http://schemas.openxmlformats.org/officeDocument/2006/relationships/image" Target="../media/image146.png"/><Relationship Id="rId48" Type="http://schemas.openxmlformats.org/officeDocument/2006/relationships/image" Target="../media/image148.png"/><Relationship Id="rId56" Type="http://schemas.openxmlformats.org/officeDocument/2006/relationships/image" Target="../media/image161.png"/><Relationship Id="rId64" Type="http://schemas.openxmlformats.org/officeDocument/2006/relationships/image" Target="../media/image168.png"/><Relationship Id="rId8" Type="http://schemas.openxmlformats.org/officeDocument/2006/relationships/tags" Target="../tags/tag498.xml"/><Relationship Id="rId51" Type="http://schemas.openxmlformats.org/officeDocument/2006/relationships/image" Target="../media/image7.png"/><Relationship Id="rId3" Type="http://schemas.openxmlformats.org/officeDocument/2006/relationships/tags" Target="../tags/tag493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tags" Target="../tags/tag523.xml"/><Relationship Id="rId38" Type="http://schemas.openxmlformats.org/officeDocument/2006/relationships/image" Target="../media/image143.png"/><Relationship Id="rId46" Type="http://schemas.openxmlformats.org/officeDocument/2006/relationships/image" Target="../media/image154.png"/><Relationship Id="rId59" Type="http://schemas.openxmlformats.org/officeDocument/2006/relationships/image" Target="../media/image164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tags" Target="../tags/tag549.xml"/><Relationship Id="rId39" Type="http://schemas.openxmlformats.org/officeDocument/2006/relationships/image" Target="../media/image4.png"/><Relationship Id="rId21" Type="http://schemas.openxmlformats.org/officeDocument/2006/relationships/tags" Target="../tags/tag544.xml"/><Relationship Id="rId34" Type="http://schemas.openxmlformats.org/officeDocument/2006/relationships/image" Target="../media/image7.png"/><Relationship Id="rId42" Type="http://schemas.openxmlformats.org/officeDocument/2006/relationships/image" Target="../media/image149.png"/><Relationship Id="rId47" Type="http://schemas.openxmlformats.org/officeDocument/2006/relationships/image" Target="../media/image176.png"/><Relationship Id="rId50" Type="http://schemas.openxmlformats.org/officeDocument/2006/relationships/image" Target="../media/image162.png"/><Relationship Id="rId55" Type="http://schemas.openxmlformats.org/officeDocument/2006/relationships/image" Target="../media/image183.png"/><Relationship Id="rId7" Type="http://schemas.openxmlformats.org/officeDocument/2006/relationships/tags" Target="../tags/tag530.xml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tags" Target="../tags/tag552.xml"/><Relationship Id="rId41" Type="http://schemas.openxmlformats.org/officeDocument/2006/relationships/image" Target="../media/image171.png"/><Relationship Id="rId54" Type="http://schemas.openxmlformats.org/officeDocument/2006/relationships/image" Target="../media/image182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tags" Target="../tags/tag54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47.png"/><Relationship Id="rId40" Type="http://schemas.openxmlformats.org/officeDocument/2006/relationships/image" Target="../media/image170.png"/><Relationship Id="rId45" Type="http://schemas.openxmlformats.org/officeDocument/2006/relationships/image" Target="../media/image174.png"/><Relationship Id="rId53" Type="http://schemas.openxmlformats.org/officeDocument/2006/relationships/image" Target="../media/image181.png"/><Relationship Id="rId58" Type="http://schemas.openxmlformats.org/officeDocument/2006/relationships/image" Target="../media/image186.png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28" Type="http://schemas.openxmlformats.org/officeDocument/2006/relationships/tags" Target="../tags/tag551.xml"/><Relationship Id="rId36" Type="http://schemas.openxmlformats.org/officeDocument/2006/relationships/image" Target="../media/image2.png"/><Relationship Id="rId49" Type="http://schemas.openxmlformats.org/officeDocument/2006/relationships/image" Target="../media/image178.png"/><Relationship Id="rId57" Type="http://schemas.openxmlformats.org/officeDocument/2006/relationships/image" Target="../media/image185.png"/><Relationship Id="rId61" Type="http://schemas.openxmlformats.org/officeDocument/2006/relationships/image" Target="../media/image143.png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tags" Target="../tags/tag554.xml"/><Relationship Id="rId44" Type="http://schemas.openxmlformats.org/officeDocument/2006/relationships/image" Target="../media/image173.png"/><Relationship Id="rId52" Type="http://schemas.openxmlformats.org/officeDocument/2006/relationships/image" Target="../media/image180.png"/><Relationship Id="rId60" Type="http://schemas.openxmlformats.org/officeDocument/2006/relationships/image" Target="../media/image142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tags" Target="../tags/tag550.xml"/><Relationship Id="rId30" Type="http://schemas.openxmlformats.org/officeDocument/2006/relationships/tags" Target="../tags/tag553.xml"/><Relationship Id="rId35" Type="http://schemas.openxmlformats.org/officeDocument/2006/relationships/image" Target="../media/image146.png"/><Relationship Id="rId43" Type="http://schemas.openxmlformats.org/officeDocument/2006/relationships/image" Target="../media/image172.png"/><Relationship Id="rId48" Type="http://schemas.openxmlformats.org/officeDocument/2006/relationships/image" Target="../media/image177.png"/><Relationship Id="rId56" Type="http://schemas.openxmlformats.org/officeDocument/2006/relationships/image" Target="../media/image184.png"/><Relationship Id="rId8" Type="http://schemas.openxmlformats.org/officeDocument/2006/relationships/tags" Target="../tags/tag531.xml"/><Relationship Id="rId51" Type="http://schemas.openxmlformats.org/officeDocument/2006/relationships/image" Target="../media/image179.png"/><Relationship Id="rId3" Type="http://schemas.openxmlformats.org/officeDocument/2006/relationships/tags" Target="../tags/tag526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tags" Target="../tags/tag548.xml"/><Relationship Id="rId33" Type="http://schemas.openxmlformats.org/officeDocument/2006/relationships/notesSlide" Target="../notesSlides/notesSlide11.xml"/><Relationship Id="rId38" Type="http://schemas.openxmlformats.org/officeDocument/2006/relationships/image" Target="../media/image152.png"/><Relationship Id="rId46" Type="http://schemas.openxmlformats.org/officeDocument/2006/relationships/image" Target="../media/image175.png"/><Relationship Id="rId59" Type="http://schemas.openxmlformats.org/officeDocument/2006/relationships/image" Target="../media/image13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tags" Target="../tags/tag580.xml"/><Relationship Id="rId39" Type="http://schemas.openxmlformats.org/officeDocument/2006/relationships/image" Target="../media/image171.png"/><Relationship Id="rId21" Type="http://schemas.openxmlformats.org/officeDocument/2006/relationships/tags" Target="../tags/tag575.xml"/><Relationship Id="rId34" Type="http://schemas.openxmlformats.org/officeDocument/2006/relationships/image" Target="../media/image2.png"/><Relationship Id="rId42" Type="http://schemas.openxmlformats.org/officeDocument/2006/relationships/image" Target="../media/image173.png"/><Relationship Id="rId47" Type="http://schemas.openxmlformats.org/officeDocument/2006/relationships/image" Target="../media/image183.png"/><Relationship Id="rId50" Type="http://schemas.openxmlformats.org/officeDocument/2006/relationships/image" Target="../media/image134.png"/><Relationship Id="rId55" Type="http://schemas.openxmlformats.org/officeDocument/2006/relationships/image" Target="../media/image191.png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tags" Target="../tags/tag579.xml"/><Relationship Id="rId33" Type="http://schemas.openxmlformats.org/officeDocument/2006/relationships/image" Target="../media/image146.png"/><Relationship Id="rId38" Type="http://schemas.openxmlformats.org/officeDocument/2006/relationships/image" Target="../media/image170.png"/><Relationship Id="rId46" Type="http://schemas.openxmlformats.org/officeDocument/2006/relationships/image" Target="../media/image180.png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tags" Target="../tags/tag57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72.png"/><Relationship Id="rId54" Type="http://schemas.openxmlformats.org/officeDocument/2006/relationships/image" Target="../media/image190.png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tags" Target="../tags/tag578.xml"/><Relationship Id="rId32" Type="http://schemas.openxmlformats.org/officeDocument/2006/relationships/image" Target="../media/image7.png"/><Relationship Id="rId37" Type="http://schemas.openxmlformats.org/officeDocument/2006/relationships/image" Target="../media/image4.png"/><Relationship Id="rId40" Type="http://schemas.openxmlformats.org/officeDocument/2006/relationships/image" Target="../media/image149.png"/><Relationship Id="rId45" Type="http://schemas.openxmlformats.org/officeDocument/2006/relationships/image" Target="../media/image179.png"/><Relationship Id="rId53" Type="http://schemas.openxmlformats.org/officeDocument/2006/relationships/image" Target="../media/image189.png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tags" Target="../tags/tag577.xml"/><Relationship Id="rId28" Type="http://schemas.openxmlformats.org/officeDocument/2006/relationships/tags" Target="../tags/tag582.xml"/><Relationship Id="rId36" Type="http://schemas.openxmlformats.org/officeDocument/2006/relationships/image" Target="../media/image152.png"/><Relationship Id="rId49" Type="http://schemas.openxmlformats.org/officeDocument/2006/relationships/image" Target="../media/image186.png"/><Relationship Id="rId57" Type="http://schemas.openxmlformats.org/officeDocument/2006/relationships/image" Target="../media/image193.png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31" Type="http://schemas.openxmlformats.org/officeDocument/2006/relationships/image" Target="../media/image182.png"/><Relationship Id="rId44" Type="http://schemas.openxmlformats.org/officeDocument/2006/relationships/image" Target="../media/image162.png"/><Relationship Id="rId52" Type="http://schemas.openxmlformats.org/officeDocument/2006/relationships/image" Target="../media/image188.png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tags" Target="../tags/tag581.xml"/><Relationship Id="rId30" Type="http://schemas.openxmlformats.org/officeDocument/2006/relationships/notesSlide" Target="../notesSlides/notesSlide12.xml"/><Relationship Id="rId35" Type="http://schemas.openxmlformats.org/officeDocument/2006/relationships/image" Target="../media/image147.png"/><Relationship Id="rId43" Type="http://schemas.openxmlformats.org/officeDocument/2006/relationships/image" Target="../media/image174.png"/><Relationship Id="rId48" Type="http://schemas.openxmlformats.org/officeDocument/2006/relationships/image" Target="../media/image185.png"/><Relationship Id="rId56" Type="http://schemas.openxmlformats.org/officeDocument/2006/relationships/image" Target="../media/image192.png"/><Relationship Id="rId8" Type="http://schemas.openxmlformats.org/officeDocument/2006/relationships/tags" Target="../tags/tag562.xml"/><Relationship Id="rId51" Type="http://schemas.openxmlformats.org/officeDocument/2006/relationships/image" Target="../media/image187.png"/><Relationship Id="rId3" Type="http://schemas.openxmlformats.org/officeDocument/2006/relationships/tags" Target="../tags/tag55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83.png"/><Relationship Id="rId3" Type="http://schemas.openxmlformats.org/officeDocument/2006/relationships/tags" Target="../tags/tag585.xml"/><Relationship Id="rId21" Type="http://schemas.openxmlformats.org/officeDocument/2006/relationships/tags" Target="../tags/tag603.xml"/><Relationship Id="rId34" Type="http://schemas.openxmlformats.org/officeDocument/2006/relationships/image" Target="../media/image170.png"/><Relationship Id="rId42" Type="http://schemas.openxmlformats.org/officeDocument/2006/relationships/image" Target="../media/image134.png"/><Relationship Id="rId47" Type="http://schemas.openxmlformats.org/officeDocument/2006/relationships/image" Target="../media/image191.png"/><Relationship Id="rId50" Type="http://schemas.openxmlformats.org/officeDocument/2006/relationships/image" Target="../media/image194.png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image" Target="../media/image4.png"/><Relationship Id="rId38" Type="http://schemas.openxmlformats.org/officeDocument/2006/relationships/image" Target="../media/image180.png"/><Relationship Id="rId46" Type="http://schemas.openxmlformats.org/officeDocument/2006/relationships/image" Target="../media/image190.png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image" Target="../media/image7.png"/><Relationship Id="rId41" Type="http://schemas.openxmlformats.org/officeDocument/2006/relationships/image" Target="../media/image186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image" Target="../media/image152.png"/><Relationship Id="rId37" Type="http://schemas.openxmlformats.org/officeDocument/2006/relationships/image" Target="../media/image179.png"/><Relationship Id="rId40" Type="http://schemas.openxmlformats.org/officeDocument/2006/relationships/image" Target="../media/image185.png"/><Relationship Id="rId45" Type="http://schemas.openxmlformats.org/officeDocument/2006/relationships/image" Target="../media/image189.png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image" Target="../media/image182.png"/><Relationship Id="rId36" Type="http://schemas.openxmlformats.org/officeDocument/2006/relationships/image" Target="../media/image162.png"/><Relationship Id="rId49" Type="http://schemas.openxmlformats.org/officeDocument/2006/relationships/image" Target="../media/image193.png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image" Target="../media/image2.png"/><Relationship Id="rId44" Type="http://schemas.openxmlformats.org/officeDocument/2006/relationships/image" Target="../media/image188.png"/><Relationship Id="rId52" Type="http://schemas.openxmlformats.org/officeDocument/2006/relationships/image" Target="../media/image196.png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notesSlide" Target="../notesSlides/notesSlide13.xml"/><Relationship Id="rId30" Type="http://schemas.openxmlformats.org/officeDocument/2006/relationships/image" Target="../media/image146.png"/><Relationship Id="rId35" Type="http://schemas.openxmlformats.org/officeDocument/2006/relationships/image" Target="../media/image173.png"/><Relationship Id="rId43" Type="http://schemas.openxmlformats.org/officeDocument/2006/relationships/image" Target="../media/image187.png"/><Relationship Id="rId48" Type="http://schemas.openxmlformats.org/officeDocument/2006/relationships/image" Target="../media/image192.png"/><Relationship Id="rId8" Type="http://schemas.openxmlformats.org/officeDocument/2006/relationships/tags" Target="../tags/tag590.xml"/><Relationship Id="rId51" Type="http://schemas.openxmlformats.org/officeDocument/2006/relationships/image" Target="../media/image19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620.xml"/><Relationship Id="rId18" Type="http://schemas.openxmlformats.org/officeDocument/2006/relationships/tags" Target="../tags/tag62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7.png"/><Relationship Id="rId3" Type="http://schemas.openxmlformats.org/officeDocument/2006/relationships/tags" Target="../tags/tag610.xml"/><Relationship Id="rId21" Type="http://schemas.openxmlformats.org/officeDocument/2006/relationships/tags" Target="../tags/tag628.xml"/><Relationship Id="rId34" Type="http://schemas.openxmlformats.org/officeDocument/2006/relationships/image" Target="../media/image124.png"/><Relationship Id="rId42" Type="http://schemas.openxmlformats.org/officeDocument/2006/relationships/image" Target="../media/image202.png"/><Relationship Id="rId47" Type="http://schemas.openxmlformats.org/officeDocument/2006/relationships/image" Target="../media/image206.png"/><Relationship Id="rId7" Type="http://schemas.openxmlformats.org/officeDocument/2006/relationships/tags" Target="../tags/tag614.xml"/><Relationship Id="rId12" Type="http://schemas.openxmlformats.org/officeDocument/2006/relationships/tags" Target="../tags/tag619.xml"/><Relationship Id="rId17" Type="http://schemas.openxmlformats.org/officeDocument/2006/relationships/tags" Target="../tags/tag624.xml"/><Relationship Id="rId25" Type="http://schemas.openxmlformats.org/officeDocument/2006/relationships/tags" Target="../tags/tag632.xml"/><Relationship Id="rId33" Type="http://schemas.openxmlformats.org/officeDocument/2006/relationships/image" Target="../media/image123.png"/><Relationship Id="rId38" Type="http://schemas.openxmlformats.org/officeDocument/2006/relationships/image" Target="../media/image199.png"/><Relationship Id="rId46" Type="http://schemas.openxmlformats.org/officeDocument/2006/relationships/image" Target="../media/image205.png"/><Relationship Id="rId2" Type="http://schemas.openxmlformats.org/officeDocument/2006/relationships/tags" Target="../tags/tag609.xml"/><Relationship Id="rId16" Type="http://schemas.openxmlformats.org/officeDocument/2006/relationships/tags" Target="../tags/tag623.xml"/><Relationship Id="rId20" Type="http://schemas.openxmlformats.org/officeDocument/2006/relationships/tags" Target="../tags/tag627.xml"/><Relationship Id="rId29" Type="http://schemas.openxmlformats.org/officeDocument/2006/relationships/image" Target="../media/image127.png"/><Relationship Id="rId41" Type="http://schemas.openxmlformats.org/officeDocument/2006/relationships/image" Target="../media/image201.png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24" Type="http://schemas.openxmlformats.org/officeDocument/2006/relationships/tags" Target="../tags/tag631.xml"/><Relationship Id="rId32" Type="http://schemas.openxmlformats.org/officeDocument/2006/relationships/image" Target="../media/image122.png"/><Relationship Id="rId37" Type="http://schemas.openxmlformats.org/officeDocument/2006/relationships/image" Target="../media/image198.png"/><Relationship Id="rId40" Type="http://schemas.openxmlformats.org/officeDocument/2006/relationships/image" Target="../media/image200.png"/><Relationship Id="rId45" Type="http://schemas.openxmlformats.org/officeDocument/2006/relationships/image" Target="../media/image137.png"/><Relationship Id="rId5" Type="http://schemas.openxmlformats.org/officeDocument/2006/relationships/tags" Target="../tags/tag612.xml"/><Relationship Id="rId15" Type="http://schemas.openxmlformats.org/officeDocument/2006/relationships/tags" Target="../tags/tag622.xml"/><Relationship Id="rId23" Type="http://schemas.openxmlformats.org/officeDocument/2006/relationships/tags" Target="../tags/tag630.xml"/><Relationship Id="rId28" Type="http://schemas.openxmlformats.org/officeDocument/2006/relationships/image" Target="../media/image2.png"/><Relationship Id="rId36" Type="http://schemas.openxmlformats.org/officeDocument/2006/relationships/image" Target="../media/image126.png"/><Relationship Id="rId49" Type="http://schemas.openxmlformats.org/officeDocument/2006/relationships/image" Target="../media/image208.png"/><Relationship Id="rId10" Type="http://schemas.openxmlformats.org/officeDocument/2006/relationships/tags" Target="../tags/tag617.xml"/><Relationship Id="rId19" Type="http://schemas.openxmlformats.org/officeDocument/2006/relationships/tags" Target="../tags/tag626.xml"/><Relationship Id="rId31" Type="http://schemas.openxmlformats.org/officeDocument/2006/relationships/image" Target="../media/image121.png"/><Relationship Id="rId44" Type="http://schemas.openxmlformats.org/officeDocument/2006/relationships/image" Target="../media/image204.png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tags" Target="../tags/tag621.xml"/><Relationship Id="rId22" Type="http://schemas.openxmlformats.org/officeDocument/2006/relationships/tags" Target="../tags/tag629.xml"/><Relationship Id="rId27" Type="http://schemas.openxmlformats.org/officeDocument/2006/relationships/image" Target="../media/image197.png"/><Relationship Id="rId30" Type="http://schemas.openxmlformats.org/officeDocument/2006/relationships/image" Target="../media/image120.png"/><Relationship Id="rId35" Type="http://schemas.openxmlformats.org/officeDocument/2006/relationships/image" Target="../media/image125.png"/><Relationship Id="rId43" Type="http://schemas.openxmlformats.org/officeDocument/2006/relationships/image" Target="../media/image203.png"/><Relationship Id="rId48" Type="http://schemas.openxmlformats.org/officeDocument/2006/relationships/image" Target="../media/image207.png"/><Relationship Id="rId8" Type="http://schemas.openxmlformats.org/officeDocument/2006/relationships/tags" Target="../tags/tag615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26" Type="http://schemas.openxmlformats.org/officeDocument/2006/relationships/tags" Target="../tags/tag658.xml"/><Relationship Id="rId39" Type="http://schemas.openxmlformats.org/officeDocument/2006/relationships/image" Target="../media/image204.png"/><Relationship Id="rId21" Type="http://schemas.openxmlformats.org/officeDocument/2006/relationships/tags" Target="../tags/tag653.xml"/><Relationship Id="rId34" Type="http://schemas.openxmlformats.org/officeDocument/2006/relationships/image" Target="../media/image110.png"/><Relationship Id="rId42" Type="http://schemas.openxmlformats.org/officeDocument/2006/relationships/image" Target="../media/image139.png"/><Relationship Id="rId47" Type="http://schemas.openxmlformats.org/officeDocument/2006/relationships/image" Target="../media/image144.png"/><Relationship Id="rId50" Type="http://schemas.openxmlformats.org/officeDocument/2006/relationships/image" Target="../media/image122.png"/><Relationship Id="rId55" Type="http://schemas.openxmlformats.org/officeDocument/2006/relationships/image" Target="../media/image214.png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5" Type="http://schemas.openxmlformats.org/officeDocument/2006/relationships/tags" Target="../tags/tag657.xml"/><Relationship Id="rId33" Type="http://schemas.openxmlformats.org/officeDocument/2006/relationships/image" Target="../media/image210.png"/><Relationship Id="rId38" Type="http://schemas.openxmlformats.org/officeDocument/2006/relationships/image" Target="../media/image213.png"/><Relationship Id="rId46" Type="http://schemas.openxmlformats.org/officeDocument/2006/relationships/image" Target="../media/image143.png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20" Type="http://schemas.openxmlformats.org/officeDocument/2006/relationships/tags" Target="../tags/tag65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38.png"/><Relationship Id="rId54" Type="http://schemas.openxmlformats.org/officeDocument/2006/relationships/image" Target="../media/image126.png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tags" Target="../tags/tag656.xml"/><Relationship Id="rId32" Type="http://schemas.openxmlformats.org/officeDocument/2006/relationships/image" Target="../media/image2.png"/><Relationship Id="rId37" Type="http://schemas.openxmlformats.org/officeDocument/2006/relationships/image" Target="../media/image212.png"/><Relationship Id="rId40" Type="http://schemas.openxmlformats.org/officeDocument/2006/relationships/image" Target="../media/image137.png"/><Relationship Id="rId45" Type="http://schemas.openxmlformats.org/officeDocument/2006/relationships/image" Target="../media/image142.png"/><Relationship Id="rId53" Type="http://schemas.openxmlformats.org/officeDocument/2006/relationships/image" Target="../media/image125.png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tags" Target="../tags/tag655.xml"/><Relationship Id="rId28" Type="http://schemas.openxmlformats.org/officeDocument/2006/relationships/tags" Target="../tags/tag660.xml"/><Relationship Id="rId36" Type="http://schemas.openxmlformats.org/officeDocument/2006/relationships/image" Target="../media/image7.png"/><Relationship Id="rId49" Type="http://schemas.openxmlformats.org/officeDocument/2006/relationships/image" Target="../media/image121.png"/><Relationship Id="rId10" Type="http://schemas.openxmlformats.org/officeDocument/2006/relationships/tags" Target="../tags/tag642.xml"/><Relationship Id="rId19" Type="http://schemas.openxmlformats.org/officeDocument/2006/relationships/tags" Target="../tags/tag651.xml"/><Relationship Id="rId31" Type="http://schemas.openxmlformats.org/officeDocument/2006/relationships/image" Target="../media/image209.png"/><Relationship Id="rId44" Type="http://schemas.openxmlformats.org/officeDocument/2006/relationships/image" Target="../media/image141.png"/><Relationship Id="rId52" Type="http://schemas.openxmlformats.org/officeDocument/2006/relationships/image" Target="../media/image124.png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tags" Target="../tags/tag654.xml"/><Relationship Id="rId27" Type="http://schemas.openxmlformats.org/officeDocument/2006/relationships/tags" Target="../tags/tag659.xml"/><Relationship Id="rId30" Type="http://schemas.openxmlformats.org/officeDocument/2006/relationships/image" Target="../media/image127.png"/><Relationship Id="rId35" Type="http://schemas.openxmlformats.org/officeDocument/2006/relationships/image" Target="../media/image211.png"/><Relationship Id="rId43" Type="http://schemas.openxmlformats.org/officeDocument/2006/relationships/image" Target="../media/image140.png"/><Relationship Id="rId48" Type="http://schemas.openxmlformats.org/officeDocument/2006/relationships/image" Target="../media/image120.png"/><Relationship Id="rId8" Type="http://schemas.openxmlformats.org/officeDocument/2006/relationships/tags" Target="../tags/tag640.xml"/><Relationship Id="rId51" Type="http://schemas.openxmlformats.org/officeDocument/2006/relationships/image" Target="../media/image123.png"/><Relationship Id="rId3" Type="http://schemas.openxmlformats.org/officeDocument/2006/relationships/tags" Target="../tags/tag635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26" Type="http://schemas.openxmlformats.org/officeDocument/2006/relationships/tags" Target="../tags/tag686.xml"/><Relationship Id="rId39" Type="http://schemas.openxmlformats.org/officeDocument/2006/relationships/image" Target="../media/image204.png"/><Relationship Id="rId21" Type="http://schemas.openxmlformats.org/officeDocument/2006/relationships/tags" Target="../tags/tag681.xml"/><Relationship Id="rId34" Type="http://schemas.openxmlformats.org/officeDocument/2006/relationships/image" Target="../media/image210.png"/><Relationship Id="rId42" Type="http://schemas.openxmlformats.org/officeDocument/2006/relationships/image" Target="../media/image139.png"/><Relationship Id="rId47" Type="http://schemas.openxmlformats.org/officeDocument/2006/relationships/image" Target="../media/image144.png"/><Relationship Id="rId50" Type="http://schemas.openxmlformats.org/officeDocument/2006/relationships/image" Target="../media/image122.png"/><Relationship Id="rId55" Type="http://schemas.openxmlformats.org/officeDocument/2006/relationships/image" Target="../media/image217.png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5" Type="http://schemas.openxmlformats.org/officeDocument/2006/relationships/tags" Target="../tags/tag685.xml"/><Relationship Id="rId33" Type="http://schemas.openxmlformats.org/officeDocument/2006/relationships/image" Target="../media/image2.png"/><Relationship Id="rId38" Type="http://schemas.openxmlformats.org/officeDocument/2006/relationships/image" Target="../media/image216.png"/><Relationship Id="rId46" Type="http://schemas.openxmlformats.org/officeDocument/2006/relationships/image" Target="../media/image143.png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0" Type="http://schemas.openxmlformats.org/officeDocument/2006/relationships/tags" Target="../tags/tag68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38.png"/><Relationship Id="rId54" Type="http://schemas.openxmlformats.org/officeDocument/2006/relationships/image" Target="../media/image126.png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24" Type="http://schemas.openxmlformats.org/officeDocument/2006/relationships/tags" Target="../tags/tag684.xml"/><Relationship Id="rId32" Type="http://schemas.openxmlformats.org/officeDocument/2006/relationships/image" Target="../media/image209.png"/><Relationship Id="rId37" Type="http://schemas.openxmlformats.org/officeDocument/2006/relationships/image" Target="../media/image215.png"/><Relationship Id="rId40" Type="http://schemas.openxmlformats.org/officeDocument/2006/relationships/image" Target="../media/image137.png"/><Relationship Id="rId45" Type="http://schemas.openxmlformats.org/officeDocument/2006/relationships/image" Target="../media/image142.png"/><Relationship Id="rId53" Type="http://schemas.openxmlformats.org/officeDocument/2006/relationships/image" Target="../media/image125.png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23" Type="http://schemas.openxmlformats.org/officeDocument/2006/relationships/tags" Target="../tags/tag683.xml"/><Relationship Id="rId28" Type="http://schemas.openxmlformats.org/officeDocument/2006/relationships/tags" Target="../tags/tag688.xml"/><Relationship Id="rId36" Type="http://schemas.openxmlformats.org/officeDocument/2006/relationships/image" Target="../media/image7.png"/><Relationship Id="rId49" Type="http://schemas.openxmlformats.org/officeDocument/2006/relationships/image" Target="../media/image121.png"/><Relationship Id="rId10" Type="http://schemas.openxmlformats.org/officeDocument/2006/relationships/tags" Target="../tags/tag670.xml"/><Relationship Id="rId19" Type="http://schemas.openxmlformats.org/officeDocument/2006/relationships/tags" Target="../tags/tag679.xml"/><Relationship Id="rId31" Type="http://schemas.openxmlformats.org/officeDocument/2006/relationships/image" Target="../media/image211.png"/><Relationship Id="rId44" Type="http://schemas.openxmlformats.org/officeDocument/2006/relationships/image" Target="../media/image141.png"/><Relationship Id="rId52" Type="http://schemas.openxmlformats.org/officeDocument/2006/relationships/image" Target="../media/image124.png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Relationship Id="rId22" Type="http://schemas.openxmlformats.org/officeDocument/2006/relationships/tags" Target="../tags/tag682.xml"/><Relationship Id="rId27" Type="http://schemas.openxmlformats.org/officeDocument/2006/relationships/tags" Target="../tags/tag687.xml"/><Relationship Id="rId30" Type="http://schemas.openxmlformats.org/officeDocument/2006/relationships/image" Target="../media/image127.png"/><Relationship Id="rId35" Type="http://schemas.openxmlformats.org/officeDocument/2006/relationships/image" Target="../media/image110.png"/><Relationship Id="rId43" Type="http://schemas.openxmlformats.org/officeDocument/2006/relationships/image" Target="../media/image140.png"/><Relationship Id="rId48" Type="http://schemas.openxmlformats.org/officeDocument/2006/relationships/image" Target="../media/image120.png"/><Relationship Id="rId8" Type="http://schemas.openxmlformats.org/officeDocument/2006/relationships/tags" Target="../tags/tag668.xml"/><Relationship Id="rId51" Type="http://schemas.openxmlformats.org/officeDocument/2006/relationships/image" Target="../media/image123.png"/><Relationship Id="rId3" Type="http://schemas.openxmlformats.org/officeDocument/2006/relationships/tags" Target="../tags/tag66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13" Type="http://schemas.openxmlformats.org/officeDocument/2006/relationships/tags" Target="../tags/tag701.xml"/><Relationship Id="rId18" Type="http://schemas.openxmlformats.org/officeDocument/2006/relationships/tags" Target="../tags/tag706.xml"/><Relationship Id="rId26" Type="http://schemas.openxmlformats.org/officeDocument/2006/relationships/image" Target="../media/image110.png"/><Relationship Id="rId39" Type="http://schemas.openxmlformats.org/officeDocument/2006/relationships/image" Target="../media/image229.png"/><Relationship Id="rId3" Type="http://schemas.openxmlformats.org/officeDocument/2006/relationships/tags" Target="../tags/tag691.xml"/><Relationship Id="rId21" Type="http://schemas.openxmlformats.org/officeDocument/2006/relationships/tags" Target="../tags/tag709.xml"/><Relationship Id="rId34" Type="http://schemas.openxmlformats.org/officeDocument/2006/relationships/image" Target="../media/image225.png"/><Relationship Id="rId42" Type="http://schemas.openxmlformats.org/officeDocument/2006/relationships/image" Target="../media/image137.png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tags" Target="../tags/tag705.xml"/><Relationship Id="rId25" Type="http://schemas.openxmlformats.org/officeDocument/2006/relationships/image" Target="../media/image2.png"/><Relationship Id="rId33" Type="http://schemas.openxmlformats.org/officeDocument/2006/relationships/image" Target="../media/image224.png"/><Relationship Id="rId38" Type="http://schemas.openxmlformats.org/officeDocument/2006/relationships/image" Target="../media/image228.png"/><Relationship Id="rId2" Type="http://schemas.openxmlformats.org/officeDocument/2006/relationships/tags" Target="../tags/tag690.xml"/><Relationship Id="rId16" Type="http://schemas.openxmlformats.org/officeDocument/2006/relationships/tags" Target="../tags/tag704.xml"/><Relationship Id="rId20" Type="http://schemas.openxmlformats.org/officeDocument/2006/relationships/tags" Target="../tags/tag708.xml"/><Relationship Id="rId29" Type="http://schemas.openxmlformats.org/officeDocument/2006/relationships/image" Target="../media/image220.png"/><Relationship Id="rId41" Type="http://schemas.openxmlformats.org/officeDocument/2006/relationships/image" Target="../media/image204.png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24" Type="http://schemas.openxmlformats.org/officeDocument/2006/relationships/image" Target="../media/image209.png"/><Relationship Id="rId32" Type="http://schemas.openxmlformats.org/officeDocument/2006/relationships/image" Target="../media/image223.png"/><Relationship Id="rId37" Type="http://schemas.openxmlformats.org/officeDocument/2006/relationships/image" Target="../media/image7.png"/><Relationship Id="rId40" Type="http://schemas.openxmlformats.org/officeDocument/2006/relationships/image" Target="../media/image230.png"/><Relationship Id="rId45" Type="http://schemas.openxmlformats.org/officeDocument/2006/relationships/image" Target="../media/image231.png"/><Relationship Id="rId5" Type="http://schemas.openxmlformats.org/officeDocument/2006/relationships/tags" Target="../tags/tag693.xml"/><Relationship Id="rId15" Type="http://schemas.openxmlformats.org/officeDocument/2006/relationships/tags" Target="../tags/tag70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19.png"/><Relationship Id="rId36" Type="http://schemas.openxmlformats.org/officeDocument/2006/relationships/image" Target="../media/image227.png"/><Relationship Id="rId10" Type="http://schemas.openxmlformats.org/officeDocument/2006/relationships/tags" Target="../tags/tag698.xml"/><Relationship Id="rId19" Type="http://schemas.openxmlformats.org/officeDocument/2006/relationships/tags" Target="../tags/tag707.xml"/><Relationship Id="rId31" Type="http://schemas.openxmlformats.org/officeDocument/2006/relationships/image" Target="../media/image222.png"/><Relationship Id="rId44" Type="http://schemas.openxmlformats.org/officeDocument/2006/relationships/image" Target="../media/image206.png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tags" Target="../tags/tag702.xml"/><Relationship Id="rId22" Type="http://schemas.openxmlformats.org/officeDocument/2006/relationships/tags" Target="../tags/tag710.xml"/><Relationship Id="rId27" Type="http://schemas.openxmlformats.org/officeDocument/2006/relationships/image" Target="../media/image218.png"/><Relationship Id="rId30" Type="http://schemas.openxmlformats.org/officeDocument/2006/relationships/image" Target="../media/image221.png"/><Relationship Id="rId35" Type="http://schemas.openxmlformats.org/officeDocument/2006/relationships/image" Target="../media/image226.png"/><Relationship Id="rId43" Type="http://schemas.openxmlformats.org/officeDocument/2006/relationships/image" Target="../media/image20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18.xml"/><Relationship Id="rId13" Type="http://schemas.openxmlformats.org/officeDocument/2006/relationships/tags" Target="../tags/tag723.xml"/><Relationship Id="rId18" Type="http://schemas.openxmlformats.org/officeDocument/2006/relationships/tags" Target="../tags/tag728.xml"/><Relationship Id="rId26" Type="http://schemas.openxmlformats.org/officeDocument/2006/relationships/image" Target="../media/image2.png"/><Relationship Id="rId39" Type="http://schemas.openxmlformats.org/officeDocument/2006/relationships/image" Target="../media/image205.png"/><Relationship Id="rId3" Type="http://schemas.openxmlformats.org/officeDocument/2006/relationships/tags" Target="../tags/tag713.xml"/><Relationship Id="rId21" Type="http://schemas.openxmlformats.org/officeDocument/2006/relationships/tags" Target="../tags/tag731.xml"/><Relationship Id="rId34" Type="http://schemas.openxmlformats.org/officeDocument/2006/relationships/image" Target="../media/image224.png"/><Relationship Id="rId42" Type="http://schemas.openxmlformats.org/officeDocument/2006/relationships/image" Target="../media/image233.png"/><Relationship Id="rId7" Type="http://schemas.openxmlformats.org/officeDocument/2006/relationships/tags" Target="../tags/tag717.xml"/><Relationship Id="rId12" Type="http://schemas.openxmlformats.org/officeDocument/2006/relationships/tags" Target="../tags/tag722.xml"/><Relationship Id="rId17" Type="http://schemas.openxmlformats.org/officeDocument/2006/relationships/tags" Target="../tags/tag727.xml"/><Relationship Id="rId25" Type="http://schemas.openxmlformats.org/officeDocument/2006/relationships/image" Target="../media/image209.png"/><Relationship Id="rId33" Type="http://schemas.openxmlformats.org/officeDocument/2006/relationships/image" Target="../media/image223.png"/><Relationship Id="rId38" Type="http://schemas.openxmlformats.org/officeDocument/2006/relationships/image" Target="../media/image137.png"/><Relationship Id="rId46" Type="http://schemas.openxmlformats.org/officeDocument/2006/relationships/image" Target="../media/image236.png"/><Relationship Id="rId2" Type="http://schemas.openxmlformats.org/officeDocument/2006/relationships/tags" Target="../tags/tag712.xml"/><Relationship Id="rId16" Type="http://schemas.openxmlformats.org/officeDocument/2006/relationships/tags" Target="../tags/tag726.xml"/><Relationship Id="rId20" Type="http://schemas.openxmlformats.org/officeDocument/2006/relationships/tags" Target="../tags/tag730.xml"/><Relationship Id="rId29" Type="http://schemas.openxmlformats.org/officeDocument/2006/relationships/image" Target="../media/image219.png"/><Relationship Id="rId41" Type="http://schemas.openxmlformats.org/officeDocument/2006/relationships/image" Target="../media/image232.png"/><Relationship Id="rId1" Type="http://schemas.openxmlformats.org/officeDocument/2006/relationships/tags" Target="../tags/tag711.xml"/><Relationship Id="rId6" Type="http://schemas.openxmlformats.org/officeDocument/2006/relationships/tags" Target="../tags/tag716.xml"/><Relationship Id="rId11" Type="http://schemas.openxmlformats.org/officeDocument/2006/relationships/tags" Target="../tags/tag72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22.png"/><Relationship Id="rId37" Type="http://schemas.openxmlformats.org/officeDocument/2006/relationships/image" Target="../media/image204.png"/><Relationship Id="rId40" Type="http://schemas.openxmlformats.org/officeDocument/2006/relationships/image" Target="../media/image206.png"/><Relationship Id="rId45" Type="http://schemas.openxmlformats.org/officeDocument/2006/relationships/image" Target="../media/image235.png"/><Relationship Id="rId5" Type="http://schemas.openxmlformats.org/officeDocument/2006/relationships/tags" Target="../tags/tag715.xml"/><Relationship Id="rId15" Type="http://schemas.openxmlformats.org/officeDocument/2006/relationships/tags" Target="../tags/tag725.xml"/><Relationship Id="rId23" Type="http://schemas.openxmlformats.org/officeDocument/2006/relationships/tags" Target="../tags/tag733.xml"/><Relationship Id="rId28" Type="http://schemas.openxmlformats.org/officeDocument/2006/relationships/image" Target="../media/image218.png"/><Relationship Id="rId36" Type="http://schemas.openxmlformats.org/officeDocument/2006/relationships/image" Target="../media/image230.png"/><Relationship Id="rId10" Type="http://schemas.openxmlformats.org/officeDocument/2006/relationships/tags" Target="../tags/tag720.xml"/><Relationship Id="rId19" Type="http://schemas.openxmlformats.org/officeDocument/2006/relationships/tags" Target="../tags/tag729.xml"/><Relationship Id="rId31" Type="http://schemas.openxmlformats.org/officeDocument/2006/relationships/image" Target="../media/image221.png"/><Relationship Id="rId44" Type="http://schemas.openxmlformats.org/officeDocument/2006/relationships/image" Target="../media/image234.png"/><Relationship Id="rId4" Type="http://schemas.openxmlformats.org/officeDocument/2006/relationships/tags" Target="../tags/tag714.xml"/><Relationship Id="rId9" Type="http://schemas.openxmlformats.org/officeDocument/2006/relationships/tags" Target="../tags/tag719.xml"/><Relationship Id="rId14" Type="http://schemas.openxmlformats.org/officeDocument/2006/relationships/tags" Target="../tags/tag724.xml"/><Relationship Id="rId22" Type="http://schemas.openxmlformats.org/officeDocument/2006/relationships/tags" Target="../tags/tag732.xml"/><Relationship Id="rId27" Type="http://schemas.openxmlformats.org/officeDocument/2006/relationships/image" Target="../media/image110.png"/><Relationship Id="rId30" Type="http://schemas.openxmlformats.org/officeDocument/2006/relationships/image" Target="../media/image220.png"/><Relationship Id="rId35" Type="http://schemas.openxmlformats.org/officeDocument/2006/relationships/image" Target="../media/image229.png"/><Relationship Id="rId4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16.png"/><Relationship Id="rId26" Type="http://schemas.openxmlformats.org/officeDocument/2006/relationships/image" Target="../media/image18.png"/><Relationship Id="rId3" Type="http://schemas.openxmlformats.org/officeDocument/2006/relationships/tags" Target="../tags/tag36.xml"/><Relationship Id="rId21" Type="http://schemas.openxmlformats.org/officeDocument/2006/relationships/image" Target="../media/image22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image" Target="../media/image21.png"/><Relationship Id="rId29" Type="http://schemas.openxmlformats.org/officeDocument/2006/relationships/image" Target="../media/image19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20.png"/><Relationship Id="rId32" Type="http://schemas.openxmlformats.org/officeDocument/2006/relationships/image" Target="../media/image31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4.png"/><Relationship Id="rId28" Type="http://schemas.openxmlformats.org/officeDocument/2006/relationships/image" Target="../media/image27.png"/><Relationship Id="rId10" Type="http://schemas.openxmlformats.org/officeDocument/2006/relationships/tags" Target="../tags/tag43.xml"/><Relationship Id="rId19" Type="http://schemas.openxmlformats.org/officeDocument/2006/relationships/image" Target="../media/image2.png"/><Relationship Id="rId31" Type="http://schemas.openxmlformats.org/officeDocument/2006/relationships/image" Target="../media/image30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23.png"/><Relationship Id="rId27" Type="http://schemas.openxmlformats.org/officeDocument/2006/relationships/image" Target="../media/image26.png"/><Relationship Id="rId30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41.xml"/><Relationship Id="rId13" Type="http://schemas.openxmlformats.org/officeDocument/2006/relationships/tags" Target="../tags/tag746.xml"/><Relationship Id="rId18" Type="http://schemas.openxmlformats.org/officeDocument/2006/relationships/tags" Target="../tags/tag751.xml"/><Relationship Id="rId26" Type="http://schemas.openxmlformats.org/officeDocument/2006/relationships/image" Target="../media/image241.png"/><Relationship Id="rId3" Type="http://schemas.openxmlformats.org/officeDocument/2006/relationships/tags" Target="../tags/tag736.xml"/><Relationship Id="rId21" Type="http://schemas.openxmlformats.org/officeDocument/2006/relationships/image" Target="../media/image2.png"/><Relationship Id="rId34" Type="http://schemas.openxmlformats.org/officeDocument/2006/relationships/image" Target="../media/image248.png"/><Relationship Id="rId7" Type="http://schemas.openxmlformats.org/officeDocument/2006/relationships/tags" Target="../tags/tag740.xml"/><Relationship Id="rId12" Type="http://schemas.openxmlformats.org/officeDocument/2006/relationships/tags" Target="../tags/tag745.xml"/><Relationship Id="rId17" Type="http://schemas.openxmlformats.org/officeDocument/2006/relationships/tags" Target="../tags/tag750.xml"/><Relationship Id="rId25" Type="http://schemas.openxmlformats.org/officeDocument/2006/relationships/image" Target="../media/image240.png"/><Relationship Id="rId33" Type="http://schemas.openxmlformats.org/officeDocument/2006/relationships/image" Target="../media/image247.png"/><Relationship Id="rId2" Type="http://schemas.openxmlformats.org/officeDocument/2006/relationships/tags" Target="../tags/tag735.xml"/><Relationship Id="rId16" Type="http://schemas.openxmlformats.org/officeDocument/2006/relationships/tags" Target="../tags/tag749.xml"/><Relationship Id="rId20" Type="http://schemas.openxmlformats.org/officeDocument/2006/relationships/image" Target="../media/image237.png"/><Relationship Id="rId29" Type="http://schemas.openxmlformats.org/officeDocument/2006/relationships/image" Target="../media/image243.png"/><Relationship Id="rId1" Type="http://schemas.openxmlformats.org/officeDocument/2006/relationships/tags" Target="../tags/tag734.xml"/><Relationship Id="rId6" Type="http://schemas.openxmlformats.org/officeDocument/2006/relationships/tags" Target="../tags/tag739.xml"/><Relationship Id="rId11" Type="http://schemas.openxmlformats.org/officeDocument/2006/relationships/tags" Target="../tags/tag744.xml"/><Relationship Id="rId24" Type="http://schemas.openxmlformats.org/officeDocument/2006/relationships/image" Target="../media/image239.png"/><Relationship Id="rId32" Type="http://schemas.openxmlformats.org/officeDocument/2006/relationships/image" Target="../media/image246.png"/><Relationship Id="rId5" Type="http://schemas.openxmlformats.org/officeDocument/2006/relationships/tags" Target="../tags/tag738.xml"/><Relationship Id="rId15" Type="http://schemas.openxmlformats.org/officeDocument/2006/relationships/tags" Target="../tags/tag748.xml"/><Relationship Id="rId23" Type="http://schemas.openxmlformats.org/officeDocument/2006/relationships/image" Target="../media/image238.png"/><Relationship Id="rId28" Type="http://schemas.openxmlformats.org/officeDocument/2006/relationships/image" Target="../media/image242.png"/><Relationship Id="rId36" Type="http://schemas.openxmlformats.org/officeDocument/2006/relationships/image" Target="../media/image250.png"/><Relationship Id="rId10" Type="http://schemas.openxmlformats.org/officeDocument/2006/relationships/tags" Target="../tags/tag74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5.png"/><Relationship Id="rId4" Type="http://schemas.openxmlformats.org/officeDocument/2006/relationships/tags" Target="../tags/tag737.xml"/><Relationship Id="rId9" Type="http://schemas.openxmlformats.org/officeDocument/2006/relationships/tags" Target="../tags/tag742.xml"/><Relationship Id="rId14" Type="http://schemas.openxmlformats.org/officeDocument/2006/relationships/tags" Target="../tags/tag747.xml"/><Relationship Id="rId22" Type="http://schemas.openxmlformats.org/officeDocument/2006/relationships/image" Target="../media/image7.png"/><Relationship Id="rId27" Type="http://schemas.openxmlformats.org/officeDocument/2006/relationships/image" Target="../media/image110.png"/><Relationship Id="rId30" Type="http://schemas.openxmlformats.org/officeDocument/2006/relationships/image" Target="../media/image244.png"/><Relationship Id="rId35" Type="http://schemas.openxmlformats.org/officeDocument/2006/relationships/image" Target="../media/image2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13" Type="http://schemas.openxmlformats.org/officeDocument/2006/relationships/tags" Target="../tags/tag764.xml"/><Relationship Id="rId18" Type="http://schemas.openxmlformats.org/officeDocument/2006/relationships/tags" Target="../tags/tag769.xml"/><Relationship Id="rId26" Type="http://schemas.openxmlformats.org/officeDocument/2006/relationships/image" Target="../media/image205.png"/><Relationship Id="rId39" Type="http://schemas.openxmlformats.org/officeDocument/2006/relationships/image" Target="../media/image253.png"/><Relationship Id="rId3" Type="http://schemas.openxmlformats.org/officeDocument/2006/relationships/tags" Target="../tags/tag754.xml"/><Relationship Id="rId21" Type="http://schemas.openxmlformats.org/officeDocument/2006/relationships/tags" Target="../tags/tag772.xml"/><Relationship Id="rId34" Type="http://schemas.openxmlformats.org/officeDocument/2006/relationships/image" Target="../media/image110.png"/><Relationship Id="rId42" Type="http://schemas.openxmlformats.org/officeDocument/2006/relationships/image" Target="../media/image201.png"/><Relationship Id="rId7" Type="http://schemas.openxmlformats.org/officeDocument/2006/relationships/tags" Target="../tags/tag758.xml"/><Relationship Id="rId12" Type="http://schemas.openxmlformats.org/officeDocument/2006/relationships/tags" Target="../tags/tag763.xml"/><Relationship Id="rId17" Type="http://schemas.openxmlformats.org/officeDocument/2006/relationships/tags" Target="../tags/tag768.xml"/><Relationship Id="rId25" Type="http://schemas.openxmlformats.org/officeDocument/2006/relationships/image" Target="../media/image204.png"/><Relationship Id="rId33" Type="http://schemas.openxmlformats.org/officeDocument/2006/relationships/image" Target="../media/image249.png"/><Relationship Id="rId38" Type="http://schemas.openxmlformats.org/officeDocument/2006/relationships/image" Target="../media/image252.png"/><Relationship Id="rId2" Type="http://schemas.openxmlformats.org/officeDocument/2006/relationships/tags" Target="../tags/tag753.xml"/><Relationship Id="rId16" Type="http://schemas.openxmlformats.org/officeDocument/2006/relationships/tags" Target="../tags/tag767.xml"/><Relationship Id="rId20" Type="http://schemas.openxmlformats.org/officeDocument/2006/relationships/tags" Target="../tags/tag771.xml"/><Relationship Id="rId29" Type="http://schemas.openxmlformats.org/officeDocument/2006/relationships/image" Target="../media/image237.png"/><Relationship Id="rId41" Type="http://schemas.openxmlformats.org/officeDocument/2006/relationships/image" Target="../media/image198.png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1" Type="http://schemas.openxmlformats.org/officeDocument/2006/relationships/tags" Target="../tags/tag76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48.png"/><Relationship Id="rId37" Type="http://schemas.openxmlformats.org/officeDocument/2006/relationships/image" Target="../media/image251.png"/><Relationship Id="rId40" Type="http://schemas.openxmlformats.org/officeDocument/2006/relationships/image" Target="../media/image57.png"/><Relationship Id="rId45" Type="http://schemas.openxmlformats.org/officeDocument/2006/relationships/image" Target="../media/image256.png"/><Relationship Id="rId5" Type="http://schemas.openxmlformats.org/officeDocument/2006/relationships/tags" Target="../tags/tag756.xml"/><Relationship Id="rId15" Type="http://schemas.openxmlformats.org/officeDocument/2006/relationships/tags" Target="../tags/tag766.xml"/><Relationship Id="rId23" Type="http://schemas.openxmlformats.org/officeDocument/2006/relationships/tags" Target="../tags/tag774.xml"/><Relationship Id="rId28" Type="http://schemas.openxmlformats.org/officeDocument/2006/relationships/image" Target="../media/image137.png"/><Relationship Id="rId36" Type="http://schemas.openxmlformats.org/officeDocument/2006/relationships/image" Target="../media/image7.png"/><Relationship Id="rId10" Type="http://schemas.openxmlformats.org/officeDocument/2006/relationships/tags" Target="../tags/tag761.xml"/><Relationship Id="rId19" Type="http://schemas.openxmlformats.org/officeDocument/2006/relationships/tags" Target="../tags/tag770.xml"/><Relationship Id="rId31" Type="http://schemas.openxmlformats.org/officeDocument/2006/relationships/image" Target="../media/image247.png"/><Relationship Id="rId44" Type="http://schemas.openxmlformats.org/officeDocument/2006/relationships/image" Target="../media/image255.png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4" Type="http://schemas.openxmlformats.org/officeDocument/2006/relationships/tags" Target="../tags/tag765.xml"/><Relationship Id="rId22" Type="http://schemas.openxmlformats.org/officeDocument/2006/relationships/tags" Target="../tags/tag773.xml"/><Relationship Id="rId27" Type="http://schemas.openxmlformats.org/officeDocument/2006/relationships/image" Target="../media/image206.png"/><Relationship Id="rId30" Type="http://schemas.openxmlformats.org/officeDocument/2006/relationships/image" Target="../media/image2.png"/><Relationship Id="rId35" Type="http://schemas.openxmlformats.org/officeDocument/2006/relationships/image" Target="../media/image250.png"/><Relationship Id="rId43" Type="http://schemas.openxmlformats.org/officeDocument/2006/relationships/image" Target="../media/image254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53.png"/><Relationship Id="rId3" Type="http://schemas.openxmlformats.org/officeDocument/2006/relationships/tags" Target="../tags/tag777.xml"/><Relationship Id="rId21" Type="http://schemas.openxmlformats.org/officeDocument/2006/relationships/tags" Target="../tags/tag795.xml"/><Relationship Id="rId34" Type="http://schemas.openxmlformats.org/officeDocument/2006/relationships/image" Target="../media/image7.png"/><Relationship Id="rId42" Type="http://schemas.openxmlformats.org/officeDocument/2006/relationships/image" Target="../media/image256.png"/><Relationship Id="rId47" Type="http://schemas.openxmlformats.org/officeDocument/2006/relationships/image" Target="../media/image247.png"/><Relationship Id="rId7" Type="http://schemas.openxmlformats.org/officeDocument/2006/relationships/tags" Target="../tags/tag781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5" Type="http://schemas.openxmlformats.org/officeDocument/2006/relationships/tags" Target="../tags/tag799.xml"/><Relationship Id="rId33" Type="http://schemas.openxmlformats.org/officeDocument/2006/relationships/image" Target="../media/image2.png"/><Relationship Id="rId38" Type="http://schemas.openxmlformats.org/officeDocument/2006/relationships/image" Target="../media/image252.png"/><Relationship Id="rId46" Type="http://schemas.openxmlformats.org/officeDocument/2006/relationships/image" Target="../media/image110.png"/><Relationship Id="rId2" Type="http://schemas.openxmlformats.org/officeDocument/2006/relationships/tags" Target="../tags/tag776.xml"/><Relationship Id="rId16" Type="http://schemas.openxmlformats.org/officeDocument/2006/relationships/tags" Target="../tags/tag790.xml"/><Relationship Id="rId20" Type="http://schemas.openxmlformats.org/officeDocument/2006/relationships/tags" Target="../tags/tag794.xml"/><Relationship Id="rId29" Type="http://schemas.openxmlformats.org/officeDocument/2006/relationships/image" Target="../media/image205.png"/><Relationship Id="rId41" Type="http://schemas.openxmlformats.org/officeDocument/2006/relationships/image" Target="../media/image255.png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tags" Target="../tags/tag785.xml"/><Relationship Id="rId24" Type="http://schemas.openxmlformats.org/officeDocument/2006/relationships/tags" Target="../tags/tag798.xml"/><Relationship Id="rId32" Type="http://schemas.openxmlformats.org/officeDocument/2006/relationships/image" Target="../media/image237.png"/><Relationship Id="rId37" Type="http://schemas.openxmlformats.org/officeDocument/2006/relationships/image" Target="../media/image251.png"/><Relationship Id="rId40" Type="http://schemas.openxmlformats.org/officeDocument/2006/relationships/image" Target="../media/image198.png"/><Relationship Id="rId45" Type="http://schemas.openxmlformats.org/officeDocument/2006/relationships/image" Target="../media/image259.png"/><Relationship Id="rId5" Type="http://schemas.openxmlformats.org/officeDocument/2006/relationships/tags" Target="../tags/tag779.xml"/><Relationship Id="rId15" Type="http://schemas.openxmlformats.org/officeDocument/2006/relationships/tags" Target="../tags/tag789.xml"/><Relationship Id="rId23" Type="http://schemas.openxmlformats.org/officeDocument/2006/relationships/tags" Target="../tags/tag797.xml"/><Relationship Id="rId28" Type="http://schemas.openxmlformats.org/officeDocument/2006/relationships/image" Target="../media/image204.png"/><Relationship Id="rId36" Type="http://schemas.openxmlformats.org/officeDocument/2006/relationships/image" Target="../media/image201.png"/><Relationship Id="rId49" Type="http://schemas.openxmlformats.org/officeDocument/2006/relationships/image" Target="../media/image260.png"/><Relationship Id="rId10" Type="http://schemas.openxmlformats.org/officeDocument/2006/relationships/tags" Target="../tags/tag784.xml"/><Relationship Id="rId19" Type="http://schemas.openxmlformats.org/officeDocument/2006/relationships/tags" Target="../tags/tag793.xml"/><Relationship Id="rId31" Type="http://schemas.openxmlformats.org/officeDocument/2006/relationships/image" Target="../media/image137.png"/><Relationship Id="rId44" Type="http://schemas.openxmlformats.org/officeDocument/2006/relationships/image" Target="../media/image258.png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4" Type="http://schemas.openxmlformats.org/officeDocument/2006/relationships/tags" Target="../tags/tag788.xml"/><Relationship Id="rId22" Type="http://schemas.openxmlformats.org/officeDocument/2006/relationships/tags" Target="../tags/tag796.xml"/><Relationship Id="rId27" Type="http://schemas.openxmlformats.org/officeDocument/2006/relationships/image" Target="../media/image254.png"/><Relationship Id="rId30" Type="http://schemas.openxmlformats.org/officeDocument/2006/relationships/image" Target="../media/image206.png"/><Relationship Id="rId35" Type="http://schemas.openxmlformats.org/officeDocument/2006/relationships/image" Target="../media/image57.png"/><Relationship Id="rId43" Type="http://schemas.openxmlformats.org/officeDocument/2006/relationships/image" Target="../media/image257.png"/><Relationship Id="rId48" Type="http://schemas.openxmlformats.org/officeDocument/2006/relationships/image" Target="../media/image250.png"/><Relationship Id="rId8" Type="http://schemas.openxmlformats.org/officeDocument/2006/relationships/tags" Target="../tags/tag78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812.xml"/><Relationship Id="rId18" Type="http://schemas.openxmlformats.org/officeDocument/2006/relationships/tags" Target="../tags/tag81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.png"/><Relationship Id="rId3" Type="http://schemas.openxmlformats.org/officeDocument/2006/relationships/tags" Target="../tags/tag802.xml"/><Relationship Id="rId21" Type="http://schemas.openxmlformats.org/officeDocument/2006/relationships/tags" Target="../tags/tag820.xml"/><Relationship Id="rId34" Type="http://schemas.openxmlformats.org/officeDocument/2006/relationships/image" Target="../media/image2.png"/><Relationship Id="rId42" Type="http://schemas.openxmlformats.org/officeDocument/2006/relationships/image" Target="../media/image247.png"/><Relationship Id="rId47" Type="http://schemas.openxmlformats.org/officeDocument/2006/relationships/image" Target="../media/image253.png"/><Relationship Id="rId7" Type="http://schemas.openxmlformats.org/officeDocument/2006/relationships/tags" Target="../tags/tag806.xml"/><Relationship Id="rId12" Type="http://schemas.openxmlformats.org/officeDocument/2006/relationships/tags" Target="../tags/tag811.xml"/><Relationship Id="rId17" Type="http://schemas.openxmlformats.org/officeDocument/2006/relationships/tags" Target="../tags/tag816.xml"/><Relationship Id="rId25" Type="http://schemas.openxmlformats.org/officeDocument/2006/relationships/tags" Target="../tags/tag824.xml"/><Relationship Id="rId33" Type="http://schemas.openxmlformats.org/officeDocument/2006/relationships/image" Target="../media/image237.png"/><Relationship Id="rId38" Type="http://schemas.openxmlformats.org/officeDocument/2006/relationships/image" Target="../media/image110.png"/><Relationship Id="rId46" Type="http://schemas.openxmlformats.org/officeDocument/2006/relationships/image" Target="../media/image252.png"/><Relationship Id="rId2" Type="http://schemas.openxmlformats.org/officeDocument/2006/relationships/tags" Target="../tags/tag801.xml"/><Relationship Id="rId16" Type="http://schemas.openxmlformats.org/officeDocument/2006/relationships/tags" Target="../tags/tag815.xml"/><Relationship Id="rId20" Type="http://schemas.openxmlformats.org/officeDocument/2006/relationships/tags" Target="../tags/tag819.xml"/><Relationship Id="rId29" Type="http://schemas.openxmlformats.org/officeDocument/2006/relationships/image" Target="../media/image204.png"/><Relationship Id="rId41" Type="http://schemas.openxmlformats.org/officeDocument/2006/relationships/image" Target="../media/image201.png"/><Relationship Id="rId1" Type="http://schemas.openxmlformats.org/officeDocument/2006/relationships/tags" Target="../tags/tag800.xml"/><Relationship Id="rId6" Type="http://schemas.openxmlformats.org/officeDocument/2006/relationships/tags" Target="../tags/tag805.xml"/><Relationship Id="rId11" Type="http://schemas.openxmlformats.org/officeDocument/2006/relationships/tags" Target="../tags/tag810.xml"/><Relationship Id="rId24" Type="http://schemas.openxmlformats.org/officeDocument/2006/relationships/tags" Target="../tags/tag823.xml"/><Relationship Id="rId32" Type="http://schemas.openxmlformats.org/officeDocument/2006/relationships/image" Target="../media/image137.png"/><Relationship Id="rId37" Type="http://schemas.openxmlformats.org/officeDocument/2006/relationships/image" Target="../media/image259.png"/><Relationship Id="rId40" Type="http://schemas.openxmlformats.org/officeDocument/2006/relationships/image" Target="../media/image57.png"/><Relationship Id="rId45" Type="http://schemas.openxmlformats.org/officeDocument/2006/relationships/image" Target="../media/image260.png"/><Relationship Id="rId5" Type="http://schemas.openxmlformats.org/officeDocument/2006/relationships/tags" Target="../tags/tag804.xml"/><Relationship Id="rId15" Type="http://schemas.openxmlformats.org/officeDocument/2006/relationships/tags" Target="../tags/tag814.xml"/><Relationship Id="rId23" Type="http://schemas.openxmlformats.org/officeDocument/2006/relationships/tags" Target="../tags/tag822.xml"/><Relationship Id="rId28" Type="http://schemas.openxmlformats.org/officeDocument/2006/relationships/image" Target="../media/image198.png"/><Relationship Id="rId36" Type="http://schemas.openxmlformats.org/officeDocument/2006/relationships/image" Target="../media/image258.png"/><Relationship Id="rId49" Type="http://schemas.openxmlformats.org/officeDocument/2006/relationships/image" Target="../media/image262.png"/><Relationship Id="rId10" Type="http://schemas.openxmlformats.org/officeDocument/2006/relationships/tags" Target="../tags/tag809.xml"/><Relationship Id="rId19" Type="http://schemas.openxmlformats.org/officeDocument/2006/relationships/tags" Target="../tags/tag818.xml"/><Relationship Id="rId31" Type="http://schemas.openxmlformats.org/officeDocument/2006/relationships/image" Target="../media/image206.png"/><Relationship Id="rId44" Type="http://schemas.openxmlformats.org/officeDocument/2006/relationships/image" Target="../media/image251.png"/><Relationship Id="rId4" Type="http://schemas.openxmlformats.org/officeDocument/2006/relationships/tags" Target="../tags/tag803.xml"/><Relationship Id="rId9" Type="http://schemas.openxmlformats.org/officeDocument/2006/relationships/tags" Target="../tags/tag808.xml"/><Relationship Id="rId14" Type="http://schemas.openxmlformats.org/officeDocument/2006/relationships/tags" Target="../tags/tag813.xml"/><Relationship Id="rId22" Type="http://schemas.openxmlformats.org/officeDocument/2006/relationships/tags" Target="../tags/tag821.xml"/><Relationship Id="rId27" Type="http://schemas.openxmlformats.org/officeDocument/2006/relationships/image" Target="../media/image254.png"/><Relationship Id="rId30" Type="http://schemas.openxmlformats.org/officeDocument/2006/relationships/image" Target="../media/image205.png"/><Relationship Id="rId35" Type="http://schemas.openxmlformats.org/officeDocument/2006/relationships/image" Target="../media/image257.png"/><Relationship Id="rId43" Type="http://schemas.openxmlformats.org/officeDocument/2006/relationships/image" Target="../media/image250.png"/><Relationship Id="rId48" Type="http://schemas.openxmlformats.org/officeDocument/2006/relationships/image" Target="../media/image261.png"/><Relationship Id="rId8" Type="http://schemas.openxmlformats.org/officeDocument/2006/relationships/tags" Target="../tags/tag80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23.png"/><Relationship Id="rId3" Type="http://schemas.openxmlformats.org/officeDocument/2006/relationships/tags" Target="../tags/tag52.xml"/><Relationship Id="rId21" Type="http://schemas.openxmlformats.org/officeDocument/2006/relationships/image" Target="../media/image31.png"/><Relationship Id="rId34" Type="http://schemas.openxmlformats.org/officeDocument/2006/relationships/image" Target="../media/image25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22.png"/><Relationship Id="rId33" Type="http://schemas.openxmlformats.org/officeDocument/2006/relationships/image" Target="../media/image19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image" Target="../media/image30.png"/><Relationship Id="rId29" Type="http://schemas.openxmlformats.org/officeDocument/2006/relationships/image" Target="../media/image17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21.png"/><Relationship Id="rId32" Type="http://schemas.openxmlformats.org/officeDocument/2006/relationships/image" Target="../media/image27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2.png"/><Relationship Id="rId28" Type="http://schemas.openxmlformats.org/officeDocument/2006/relationships/image" Target="../media/image20.png"/><Relationship Id="rId36" Type="http://schemas.openxmlformats.org/officeDocument/2006/relationships/image" Target="../media/image33.png"/><Relationship Id="rId10" Type="http://schemas.openxmlformats.org/officeDocument/2006/relationships/tags" Target="../tags/tag5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16.png"/><Relationship Id="rId27" Type="http://schemas.openxmlformats.org/officeDocument/2006/relationships/image" Target="../media/image24.png"/><Relationship Id="rId30" Type="http://schemas.openxmlformats.org/officeDocument/2006/relationships/image" Target="../media/image18.png"/><Relationship Id="rId35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70.xml"/><Relationship Id="rId21" Type="http://schemas.openxmlformats.org/officeDocument/2006/relationships/image" Target="../media/image26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image" Target="../media/image2.png"/><Relationship Id="rId2" Type="http://schemas.openxmlformats.org/officeDocument/2006/relationships/tags" Target="../tags/tag69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34.png"/><Relationship Id="rId5" Type="http://schemas.openxmlformats.org/officeDocument/2006/relationships/tags" Target="../tags/tag72.xml"/><Relationship Id="rId15" Type="http://schemas.openxmlformats.org/officeDocument/2006/relationships/image" Target="../media/image31.png"/><Relationship Id="rId23" Type="http://schemas.openxmlformats.org/officeDocument/2006/relationships/image" Target="../media/image25.png"/><Relationship Id="rId10" Type="http://schemas.openxmlformats.org/officeDocument/2006/relationships/tags" Target="../tags/tag77.xml"/><Relationship Id="rId19" Type="http://schemas.openxmlformats.org/officeDocument/2006/relationships/image" Target="../media/image17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30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2.png"/><Relationship Id="rId26" Type="http://schemas.openxmlformats.org/officeDocument/2006/relationships/image" Target="../media/image35.png"/><Relationship Id="rId3" Type="http://schemas.openxmlformats.org/officeDocument/2006/relationships/tags" Target="../tags/tag82.xml"/><Relationship Id="rId21" Type="http://schemas.openxmlformats.org/officeDocument/2006/relationships/image" Target="../media/image18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16.png"/><Relationship Id="rId25" Type="http://schemas.openxmlformats.org/officeDocument/2006/relationships/image" Target="../media/image34.png"/><Relationship Id="rId2" Type="http://schemas.openxmlformats.org/officeDocument/2006/relationships/tags" Target="../tags/tag81.xml"/><Relationship Id="rId16" Type="http://schemas.openxmlformats.org/officeDocument/2006/relationships/image" Target="../media/image31.png"/><Relationship Id="rId20" Type="http://schemas.openxmlformats.org/officeDocument/2006/relationships/image" Target="../media/image17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25.png"/><Relationship Id="rId5" Type="http://schemas.openxmlformats.org/officeDocument/2006/relationships/tags" Target="../tags/tag84.xml"/><Relationship Id="rId15" Type="http://schemas.openxmlformats.org/officeDocument/2006/relationships/image" Target="../media/image30.png"/><Relationship Id="rId23" Type="http://schemas.openxmlformats.org/officeDocument/2006/relationships/image" Target="../media/image27.png"/><Relationship Id="rId10" Type="http://schemas.openxmlformats.org/officeDocument/2006/relationships/tags" Target="../tags/tag89.xml"/><Relationship Id="rId19" Type="http://schemas.openxmlformats.org/officeDocument/2006/relationships/image" Target="../media/image20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95.xml"/><Relationship Id="rId21" Type="http://schemas.openxmlformats.org/officeDocument/2006/relationships/image" Target="../media/image26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2.png"/><Relationship Id="rId2" Type="http://schemas.openxmlformats.org/officeDocument/2006/relationships/tags" Target="../tags/tag94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36.png"/><Relationship Id="rId5" Type="http://schemas.openxmlformats.org/officeDocument/2006/relationships/tags" Target="../tags/tag97.xml"/><Relationship Id="rId15" Type="http://schemas.openxmlformats.org/officeDocument/2006/relationships/image" Target="../media/image31.png"/><Relationship Id="rId23" Type="http://schemas.openxmlformats.org/officeDocument/2006/relationships/image" Target="../media/image25.png"/><Relationship Id="rId10" Type="http://schemas.openxmlformats.org/officeDocument/2006/relationships/tags" Target="../tags/tag102.xml"/><Relationship Id="rId19" Type="http://schemas.openxmlformats.org/officeDocument/2006/relationships/image" Target="../media/image17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30.png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image" Target="../media/image2.png"/><Relationship Id="rId26" Type="http://schemas.openxmlformats.org/officeDocument/2006/relationships/image" Target="../media/image35.png"/><Relationship Id="rId3" Type="http://schemas.openxmlformats.org/officeDocument/2006/relationships/tags" Target="../tags/tag107.xml"/><Relationship Id="rId21" Type="http://schemas.openxmlformats.org/officeDocument/2006/relationships/image" Target="../media/image18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image" Target="../media/image16.png"/><Relationship Id="rId25" Type="http://schemas.openxmlformats.org/officeDocument/2006/relationships/image" Target="../media/image36.png"/><Relationship Id="rId2" Type="http://schemas.openxmlformats.org/officeDocument/2006/relationships/tags" Target="../tags/tag106.xml"/><Relationship Id="rId16" Type="http://schemas.openxmlformats.org/officeDocument/2006/relationships/image" Target="../media/image31.png"/><Relationship Id="rId20" Type="http://schemas.openxmlformats.org/officeDocument/2006/relationships/image" Target="../media/image17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25.png"/><Relationship Id="rId5" Type="http://schemas.openxmlformats.org/officeDocument/2006/relationships/tags" Target="../tags/tag109.xml"/><Relationship Id="rId15" Type="http://schemas.openxmlformats.org/officeDocument/2006/relationships/image" Target="../media/image30.png"/><Relationship Id="rId23" Type="http://schemas.openxmlformats.org/officeDocument/2006/relationships/image" Target="../media/image27.png"/><Relationship Id="rId10" Type="http://schemas.openxmlformats.org/officeDocument/2006/relationships/tags" Target="../tags/tag114.xml"/><Relationship Id="rId19" Type="http://schemas.openxmlformats.org/officeDocument/2006/relationships/image" Target="../media/image20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77AAFD-CB6C-43B0-8D56-3F6614502C74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6499225"/>
            <a:ext cx="54768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Financial Mathematics</a:t>
            </a:r>
            <a:endParaRPr lang="en-US" sz="2400"/>
          </a:p>
          <a:p>
            <a:pPr eaLnBrk="1" hangingPunct="1"/>
            <a:r>
              <a:rPr lang="en-US" sz="2400"/>
              <a:t>Numbers and sets of numbers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DC5EB7-AF2B-4DBB-A8F2-C3345414C3BB}" type="slidenum">
              <a:rPr lang="en-US"/>
              <a:pPr eaLnBrk="1" hangingPunct="1"/>
              <a:t>10</a:t>
            </a:fld>
            <a:endParaRPr lang="en-US"/>
          </a:p>
        </p:txBody>
      </p:sp>
      <p:grpSp>
        <p:nvGrpSpPr>
          <p:cNvPr id="11267" name="Group 46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1292" name="Picture 4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93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68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9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72" name="Group 37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1287" name="Group 38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1290" name="Line 3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291" name="Picture 40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288" name="Picture 4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9" name="Rectangle 42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273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644650"/>
            <a:ext cx="561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6" name="Line 23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7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8" name="Line 25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26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6779" name="Group 27"/>
          <p:cNvGrpSpPr>
            <a:grpSpLocks/>
          </p:cNvGrpSpPr>
          <p:nvPr/>
        </p:nvGrpSpPr>
        <p:grpSpPr bwMode="auto">
          <a:xfrm>
            <a:off x="2960688" y="3363913"/>
            <a:ext cx="3217862" cy="92075"/>
            <a:chOff x="1865" y="2119"/>
            <a:chExt cx="2027" cy="58"/>
          </a:xfrm>
        </p:grpSpPr>
        <p:sp>
          <p:nvSpPr>
            <p:cNvPr id="11284" name="Line 28"/>
            <p:cNvSpPr>
              <a:spLocks noChangeShapeType="1"/>
            </p:cNvSpPr>
            <p:nvPr/>
          </p:nvSpPr>
          <p:spPr bwMode="auto">
            <a:xfrm>
              <a:off x="1900" y="2146"/>
              <a:ext cx="196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Oval 29"/>
            <p:cNvSpPr>
              <a:spLocks noChangeAspect="1" noChangeArrowheads="1"/>
            </p:cNvSpPr>
            <p:nvPr/>
          </p:nvSpPr>
          <p:spPr bwMode="auto">
            <a:xfrm>
              <a:off x="1865" y="2119"/>
              <a:ext cx="58" cy="5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Oval 30"/>
            <p:cNvSpPr>
              <a:spLocks noChangeAspect="1" noChangeArrowheads="1"/>
            </p:cNvSpPr>
            <p:nvPr/>
          </p:nvSpPr>
          <p:spPr bwMode="auto">
            <a:xfrm>
              <a:off x="3834" y="2119"/>
              <a:ext cx="58" cy="5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1" name="Rectangle 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6" name="Line 34"/>
          <p:cNvSpPr>
            <a:spLocks noChangeShapeType="1"/>
          </p:cNvSpPr>
          <p:nvPr/>
        </p:nvSpPr>
        <p:spPr bwMode="auto">
          <a:xfrm flipV="1">
            <a:off x="225742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7" name="Line 35"/>
          <p:cNvSpPr>
            <a:spLocks noChangeShapeType="1"/>
          </p:cNvSpPr>
          <p:nvPr/>
        </p:nvSpPr>
        <p:spPr bwMode="auto">
          <a:xfrm flipH="1" flipV="1">
            <a:off x="618807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86" grpId="0" animBg="1"/>
      <p:bldP spid="5867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DE4224-E7D2-4ED1-96EE-9EF14605E7ED}" type="slidenum">
              <a:rPr lang="en-US"/>
              <a:pPr eaLnBrk="1" hangingPunct="1"/>
              <a:t>11</a:t>
            </a:fld>
            <a:endParaRPr lang="en-US"/>
          </a:p>
        </p:txBody>
      </p:sp>
      <p:grpSp>
        <p:nvGrpSpPr>
          <p:cNvPr id="12291" name="Group 47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2315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16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292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3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96" name="Group 37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2310" name="Group 38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2313" name="Line 3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14" name="Picture 40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311" name="Picture 4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2" name="Rectangle 42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97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9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0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1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26"/>
          <p:cNvSpPr>
            <a:spLocks noChangeShapeType="1"/>
          </p:cNvSpPr>
          <p:nvPr/>
        </p:nvSpPr>
        <p:spPr bwMode="auto">
          <a:xfrm>
            <a:off x="3016250" y="3406775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30"/>
          <p:cNvSpPr txBox="1">
            <a:spLocks noChangeArrowheads="1"/>
          </p:cNvSpPr>
          <p:nvPr/>
        </p:nvSpPr>
        <p:spPr bwMode="auto">
          <a:xfrm>
            <a:off x="2878138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[</a:t>
            </a:r>
          </a:p>
        </p:txBody>
      </p:sp>
      <p:sp>
        <p:nvSpPr>
          <p:cNvPr id="12306" name="Text Box 31"/>
          <p:cNvSpPr txBox="1">
            <a:spLocks noChangeArrowheads="1"/>
          </p:cNvSpPr>
          <p:nvPr/>
        </p:nvSpPr>
        <p:spPr bwMode="auto">
          <a:xfrm>
            <a:off x="5995988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]</a:t>
            </a:r>
          </a:p>
        </p:txBody>
      </p:sp>
      <p:pic>
        <p:nvPicPr>
          <p:cNvPr id="12307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644650"/>
            <a:ext cx="561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809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289175"/>
            <a:ext cx="3041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81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9175"/>
            <a:ext cx="24749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CA75E1-DDFB-4620-AC18-235B3C36CA01}" type="slidenum">
              <a:rPr lang="en-US"/>
              <a:pPr eaLnBrk="1" hangingPunct="1"/>
              <a:t>12</a:t>
            </a:fld>
            <a:endParaRPr lang="en-US"/>
          </a:p>
        </p:txBody>
      </p:sp>
      <p:grpSp>
        <p:nvGrpSpPr>
          <p:cNvPr id="13315" name="Group 44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3338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39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16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7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20" name="Group 35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3333" name="Group 36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3336" name="Line 37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3337" name="Picture 38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334" name="Picture 3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5" name="Rectangle 40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321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3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4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5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44650"/>
            <a:ext cx="45910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4974" name="Group 30"/>
          <p:cNvGrpSpPr>
            <a:grpSpLocks/>
          </p:cNvGrpSpPr>
          <p:nvPr/>
        </p:nvGrpSpPr>
        <p:grpSpPr bwMode="auto">
          <a:xfrm>
            <a:off x="566738" y="3363913"/>
            <a:ext cx="5611812" cy="92075"/>
            <a:chOff x="357" y="2119"/>
            <a:chExt cx="3535" cy="58"/>
          </a:xfrm>
        </p:grpSpPr>
        <p:sp>
          <p:nvSpPr>
            <p:cNvPr id="13331" name="Line 31"/>
            <p:cNvSpPr>
              <a:spLocks noChangeShapeType="1"/>
            </p:cNvSpPr>
            <p:nvPr/>
          </p:nvSpPr>
          <p:spPr bwMode="auto">
            <a:xfrm>
              <a:off x="357" y="2146"/>
              <a:ext cx="351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Oval 32"/>
            <p:cNvSpPr>
              <a:spLocks noChangeAspect="1" noChangeArrowheads="1"/>
            </p:cNvSpPr>
            <p:nvPr/>
          </p:nvSpPr>
          <p:spPr bwMode="auto">
            <a:xfrm>
              <a:off x="3834" y="2119"/>
              <a:ext cx="58" cy="5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977" name="Line 33"/>
          <p:cNvSpPr>
            <a:spLocks noChangeShapeType="1"/>
          </p:cNvSpPr>
          <p:nvPr/>
        </p:nvSpPr>
        <p:spPr bwMode="auto">
          <a:xfrm flipH="1" flipV="1">
            <a:off x="618807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334811-EF3E-49B6-A131-1E2B9FF17BDA}" type="slidenum">
              <a:rPr lang="en-US"/>
              <a:pPr eaLnBrk="1" hangingPunct="1"/>
              <a:t>13</a:t>
            </a:fld>
            <a:endParaRPr lang="en-US"/>
          </a:p>
        </p:txBody>
      </p:sp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4371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72" name="Picture 5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340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344" name="Group 43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4366" name="Group 44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4369" name="Line 45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4370" name="Picture 46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367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68" name="Rectangle 48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45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7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8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9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26"/>
          <p:cNvSpPr>
            <a:spLocks noChangeShapeType="1"/>
          </p:cNvSpPr>
          <p:nvPr/>
        </p:nvSpPr>
        <p:spPr bwMode="auto">
          <a:xfrm>
            <a:off x="566738" y="3406775"/>
            <a:ext cx="55753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Text Box 30"/>
          <p:cNvSpPr txBox="1">
            <a:spLocks noChangeArrowheads="1"/>
          </p:cNvSpPr>
          <p:nvPr/>
        </p:nvSpPr>
        <p:spPr bwMode="auto">
          <a:xfrm>
            <a:off x="5995988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]</a:t>
            </a:r>
          </a:p>
        </p:txBody>
      </p:sp>
      <p:pic>
        <p:nvPicPr>
          <p:cNvPr id="14354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44650"/>
            <a:ext cx="45910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00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289175"/>
            <a:ext cx="4133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6001" name="Rectangle 33"/>
          <p:cNvSpPr>
            <a:spLocks noChangeArrowheads="1"/>
          </p:cNvSpPr>
          <p:nvPr/>
        </p:nvSpPr>
        <p:spPr bwMode="auto">
          <a:xfrm>
            <a:off x="2247900" y="1625600"/>
            <a:ext cx="192088" cy="4302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6002" name="Group 34"/>
          <p:cNvGrpSpPr>
            <a:grpSpLocks/>
          </p:cNvGrpSpPr>
          <p:nvPr/>
        </p:nvGrpSpPr>
        <p:grpSpPr bwMode="auto">
          <a:xfrm>
            <a:off x="1371600" y="2481263"/>
            <a:ext cx="2889250" cy="488950"/>
            <a:chOff x="1248" y="1563"/>
            <a:chExt cx="1820" cy="308"/>
          </a:xfrm>
        </p:grpSpPr>
        <p:pic>
          <p:nvPicPr>
            <p:cNvPr id="14364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21"/>
              <a:ext cx="182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65" name="AutoShape 36"/>
            <p:cNvSpPr>
              <a:spLocks/>
            </p:cNvSpPr>
            <p:nvPr/>
          </p:nvSpPr>
          <p:spPr bwMode="auto">
            <a:xfrm rot="-5400000">
              <a:off x="2058" y="1062"/>
              <a:ext cx="144" cy="1146"/>
            </a:xfrm>
            <a:prstGeom prst="leftBrace">
              <a:avLst>
                <a:gd name="adj1" fmla="val 66319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6006" name="Group 38"/>
          <p:cNvGrpSpPr>
            <a:grpSpLocks/>
          </p:cNvGrpSpPr>
          <p:nvPr/>
        </p:nvGrpSpPr>
        <p:grpSpPr bwMode="auto">
          <a:xfrm>
            <a:off x="152400" y="533400"/>
            <a:ext cx="4791075" cy="838200"/>
            <a:chOff x="96" y="336"/>
            <a:chExt cx="3018" cy="528"/>
          </a:xfrm>
        </p:grpSpPr>
        <p:pic>
          <p:nvPicPr>
            <p:cNvPr id="14361" name="Picture 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"/>
              <a:ext cx="233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62" name="Picture 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528"/>
              <a:ext cx="193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63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" y="715"/>
              <a:ext cx="217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6010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123950"/>
            <a:ext cx="34877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019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3463"/>
            <a:ext cx="2586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96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96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596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001" grpId="0" animBg="1"/>
      <p:bldP spid="59600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F7EA05-EE8B-45FD-B076-27F0A66F6A96}" type="slidenum">
              <a:rPr lang="en-US"/>
              <a:pPr eaLnBrk="1" hangingPunct="1"/>
              <a:t>14</a:t>
            </a:fld>
            <a:endParaRPr lang="en-US"/>
          </a:p>
        </p:txBody>
      </p:sp>
      <p:grpSp>
        <p:nvGrpSpPr>
          <p:cNvPr id="15363" name="Group 45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5386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87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64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8" name="Group 36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5381" name="Group 37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5384" name="Line 38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385" name="Picture 39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382" name="Picture 4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83" name="Rectangle 41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369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1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2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3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6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644650"/>
            <a:ext cx="50625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9073" name="Line 33"/>
          <p:cNvSpPr>
            <a:spLocks noChangeShapeType="1"/>
          </p:cNvSpPr>
          <p:nvPr/>
        </p:nvSpPr>
        <p:spPr bwMode="auto">
          <a:xfrm flipV="1">
            <a:off x="225742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9069" name="Group 29"/>
          <p:cNvGrpSpPr>
            <a:grpSpLocks/>
          </p:cNvGrpSpPr>
          <p:nvPr/>
        </p:nvGrpSpPr>
        <p:grpSpPr bwMode="auto">
          <a:xfrm>
            <a:off x="2960688" y="3363913"/>
            <a:ext cx="5611812" cy="92075"/>
            <a:chOff x="1865" y="2119"/>
            <a:chExt cx="3535" cy="58"/>
          </a:xfrm>
        </p:grpSpPr>
        <p:sp>
          <p:nvSpPr>
            <p:cNvPr id="15379" name="Line 30"/>
            <p:cNvSpPr>
              <a:spLocks noChangeShapeType="1"/>
            </p:cNvSpPr>
            <p:nvPr/>
          </p:nvSpPr>
          <p:spPr bwMode="auto">
            <a:xfrm flipH="1">
              <a:off x="1888" y="2146"/>
              <a:ext cx="351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Oval 31"/>
            <p:cNvSpPr>
              <a:spLocks noChangeAspect="1" noChangeArrowheads="1"/>
            </p:cNvSpPr>
            <p:nvPr/>
          </p:nvSpPr>
          <p:spPr bwMode="auto">
            <a:xfrm>
              <a:off x="1865" y="2119"/>
              <a:ext cx="58" cy="5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9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9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EB88A8-92F9-448A-A9B6-2E6290DC1BFD}" type="slidenum">
              <a:rPr lang="en-US"/>
              <a:pPr eaLnBrk="1" hangingPunct="1"/>
              <a:t>15</a:t>
            </a:fld>
            <a:endParaRPr lang="en-US"/>
          </a:p>
        </p:txBody>
      </p:sp>
      <p:grpSp>
        <p:nvGrpSpPr>
          <p:cNvPr id="16387" name="Group 58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6414" name="Picture 5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15" name="Picture 6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92" name="Group 48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6409" name="Group 49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6412" name="Line 50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413" name="Picture 51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410" name="Picture 5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11" name="Rectangle 53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393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5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6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7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29"/>
          <p:cNvSpPr>
            <a:spLocks noChangeShapeType="1"/>
          </p:cNvSpPr>
          <p:nvPr/>
        </p:nvSpPr>
        <p:spPr bwMode="auto">
          <a:xfrm flipH="1">
            <a:off x="2997200" y="3406775"/>
            <a:ext cx="55753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01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644650"/>
            <a:ext cx="50625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2" name="Text Box 31"/>
          <p:cNvSpPr txBox="1">
            <a:spLocks noChangeArrowheads="1"/>
          </p:cNvSpPr>
          <p:nvPr/>
        </p:nvSpPr>
        <p:spPr bwMode="auto">
          <a:xfrm>
            <a:off x="2878138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[</a:t>
            </a:r>
          </a:p>
        </p:txBody>
      </p:sp>
      <p:pic>
        <p:nvPicPr>
          <p:cNvPr id="600096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289175"/>
            <a:ext cx="4133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097" name="Rectangle 33"/>
          <p:cNvSpPr>
            <a:spLocks noChangeArrowheads="1"/>
          </p:cNvSpPr>
          <p:nvPr/>
        </p:nvSpPr>
        <p:spPr bwMode="auto">
          <a:xfrm>
            <a:off x="3235325" y="1635125"/>
            <a:ext cx="192088" cy="4302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0098" name="Group 34"/>
          <p:cNvGrpSpPr>
            <a:grpSpLocks/>
          </p:cNvGrpSpPr>
          <p:nvPr/>
        </p:nvGrpSpPr>
        <p:grpSpPr bwMode="auto">
          <a:xfrm>
            <a:off x="1370013" y="2481263"/>
            <a:ext cx="2889250" cy="488950"/>
            <a:chOff x="1248" y="1563"/>
            <a:chExt cx="1820" cy="308"/>
          </a:xfrm>
        </p:grpSpPr>
        <p:pic>
          <p:nvPicPr>
            <p:cNvPr id="16407" name="Picture 3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21"/>
              <a:ext cx="182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08" name="AutoShape 36"/>
            <p:cNvSpPr>
              <a:spLocks/>
            </p:cNvSpPr>
            <p:nvPr/>
          </p:nvSpPr>
          <p:spPr bwMode="auto">
            <a:xfrm rot="-5400000">
              <a:off x="2058" y="1062"/>
              <a:ext cx="144" cy="1146"/>
            </a:xfrm>
            <a:prstGeom prst="leftBrace">
              <a:avLst>
                <a:gd name="adj1" fmla="val 66319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0119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3463"/>
            <a:ext cx="2586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97" grpId="0" animBg="1"/>
      <p:bldP spid="60009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0A4880-C981-4468-83DB-3526D0307112}" type="slidenum">
              <a:rPr lang="en-US"/>
              <a:pPr eaLnBrk="1" hangingPunct="1"/>
              <a:t>16</a:t>
            </a:fld>
            <a:endParaRPr lang="en-US"/>
          </a:p>
        </p:txBody>
      </p:sp>
      <p:grpSp>
        <p:nvGrpSpPr>
          <p:cNvPr id="17411" name="Group 47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7436" name="Picture 4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37" name="Picture 4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412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416" name="Group 37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7431" name="Group 38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7434" name="Line 3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435" name="Picture 40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432" name="Picture 4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33" name="Rectangle 42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417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644650"/>
            <a:ext cx="5686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0" name="Line 23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21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2" name="Line 25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6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8827" name="Group 27"/>
          <p:cNvGrpSpPr>
            <a:grpSpLocks/>
          </p:cNvGrpSpPr>
          <p:nvPr/>
        </p:nvGrpSpPr>
        <p:grpSpPr bwMode="auto">
          <a:xfrm>
            <a:off x="2960688" y="3363913"/>
            <a:ext cx="3217862" cy="92075"/>
            <a:chOff x="1865" y="2119"/>
            <a:chExt cx="2027" cy="58"/>
          </a:xfrm>
        </p:grpSpPr>
        <p:sp>
          <p:nvSpPr>
            <p:cNvPr id="17428" name="Line 28"/>
            <p:cNvSpPr>
              <a:spLocks noChangeShapeType="1"/>
            </p:cNvSpPr>
            <p:nvPr/>
          </p:nvSpPr>
          <p:spPr bwMode="auto">
            <a:xfrm>
              <a:off x="1900" y="2146"/>
              <a:ext cx="196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Oval 29"/>
            <p:cNvSpPr>
              <a:spLocks noChangeAspect="1" noChangeArrowheads="1"/>
            </p:cNvSpPr>
            <p:nvPr/>
          </p:nvSpPr>
          <p:spPr bwMode="auto">
            <a:xfrm>
              <a:off x="1865" y="2119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30"/>
            <p:cNvSpPr>
              <a:spLocks noChangeAspect="1" noChangeArrowheads="1"/>
            </p:cNvSpPr>
            <p:nvPr/>
          </p:nvSpPr>
          <p:spPr bwMode="auto">
            <a:xfrm>
              <a:off x="3834" y="2119"/>
              <a:ext cx="58" cy="5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5" name="Rectangle 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34" name="Line 34"/>
          <p:cNvSpPr>
            <a:spLocks noChangeShapeType="1"/>
          </p:cNvSpPr>
          <p:nvPr/>
        </p:nvSpPr>
        <p:spPr bwMode="auto">
          <a:xfrm flipV="1">
            <a:off x="225742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35" name="Line 35"/>
          <p:cNvSpPr>
            <a:spLocks noChangeShapeType="1"/>
          </p:cNvSpPr>
          <p:nvPr/>
        </p:nvSpPr>
        <p:spPr bwMode="auto">
          <a:xfrm flipH="1" flipV="1">
            <a:off x="618807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34" grpId="0" animBg="1"/>
      <p:bldP spid="5888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B51673-E105-4226-9ECE-8314FDE77BD5}" type="slidenum">
              <a:rPr lang="en-US"/>
              <a:pPr eaLnBrk="1" hangingPunct="1"/>
              <a:t>17</a:t>
            </a:fld>
            <a:endParaRPr lang="en-US"/>
          </a:p>
        </p:txBody>
      </p:sp>
      <p:grpSp>
        <p:nvGrpSpPr>
          <p:cNvPr id="18435" name="Group 44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8458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59" name="Picture 4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36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40" name="Group 35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8453" name="Group 36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8456" name="Line 37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57" name="Picture 38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454" name="Picture 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55" name="Rectangle 40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41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3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4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5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26"/>
          <p:cNvSpPr>
            <a:spLocks noChangeShapeType="1"/>
          </p:cNvSpPr>
          <p:nvPr/>
        </p:nvSpPr>
        <p:spPr bwMode="auto">
          <a:xfrm>
            <a:off x="3016250" y="3406775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Text Box 30"/>
          <p:cNvSpPr txBox="1">
            <a:spLocks noChangeArrowheads="1"/>
          </p:cNvSpPr>
          <p:nvPr/>
        </p:nvSpPr>
        <p:spPr bwMode="auto">
          <a:xfrm>
            <a:off x="2887663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(</a:t>
            </a:r>
          </a:p>
        </p:txBody>
      </p:sp>
      <p:sp>
        <p:nvSpPr>
          <p:cNvPr id="18450" name="Text Box 31"/>
          <p:cNvSpPr txBox="1">
            <a:spLocks noChangeArrowheads="1"/>
          </p:cNvSpPr>
          <p:nvPr/>
        </p:nvSpPr>
        <p:spPr bwMode="auto">
          <a:xfrm>
            <a:off x="5995988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]</a:t>
            </a:r>
          </a:p>
        </p:txBody>
      </p:sp>
      <p:pic>
        <p:nvPicPr>
          <p:cNvPr id="18451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644650"/>
            <a:ext cx="5686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57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2289175"/>
            <a:ext cx="3643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E7869-7D33-4643-876E-3BC8C615A1C3}" type="slidenum">
              <a:rPr lang="en-US"/>
              <a:pPr eaLnBrk="1" hangingPunct="1"/>
              <a:t>18</a:t>
            </a:fld>
            <a:endParaRPr lang="en-US"/>
          </a:p>
        </p:txBody>
      </p:sp>
      <p:grpSp>
        <p:nvGrpSpPr>
          <p:cNvPr id="19459" name="Group 46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9484" name="Picture 4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85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460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464" name="Group 37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9479" name="Group 38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9482" name="Line 3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83" name="Picture 40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480" name="Picture 4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81" name="Rectangle 42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465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644650"/>
            <a:ext cx="5667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8" name="Line 23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9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0" name="Line 25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26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0875" name="Group 27"/>
          <p:cNvGrpSpPr>
            <a:grpSpLocks/>
          </p:cNvGrpSpPr>
          <p:nvPr/>
        </p:nvGrpSpPr>
        <p:grpSpPr bwMode="auto">
          <a:xfrm>
            <a:off x="2960688" y="3363913"/>
            <a:ext cx="3217862" cy="92075"/>
            <a:chOff x="1865" y="2119"/>
            <a:chExt cx="2027" cy="58"/>
          </a:xfrm>
        </p:grpSpPr>
        <p:sp>
          <p:nvSpPr>
            <p:cNvPr id="19476" name="Line 28"/>
            <p:cNvSpPr>
              <a:spLocks noChangeShapeType="1"/>
            </p:cNvSpPr>
            <p:nvPr/>
          </p:nvSpPr>
          <p:spPr bwMode="auto">
            <a:xfrm>
              <a:off x="1900" y="2146"/>
              <a:ext cx="196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Oval 29"/>
            <p:cNvSpPr>
              <a:spLocks noChangeAspect="1" noChangeArrowheads="1"/>
            </p:cNvSpPr>
            <p:nvPr/>
          </p:nvSpPr>
          <p:spPr bwMode="auto">
            <a:xfrm>
              <a:off x="1865" y="2119"/>
              <a:ext cx="58" cy="5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Oval 30"/>
            <p:cNvSpPr>
              <a:spLocks noChangeAspect="1" noChangeArrowheads="1"/>
            </p:cNvSpPr>
            <p:nvPr/>
          </p:nvSpPr>
          <p:spPr bwMode="auto">
            <a:xfrm>
              <a:off x="3834" y="2119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3" name="Rectangle 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82" name="Line 34"/>
          <p:cNvSpPr>
            <a:spLocks noChangeShapeType="1"/>
          </p:cNvSpPr>
          <p:nvPr/>
        </p:nvSpPr>
        <p:spPr bwMode="auto">
          <a:xfrm flipV="1">
            <a:off x="225742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883" name="Line 35"/>
          <p:cNvSpPr>
            <a:spLocks noChangeShapeType="1"/>
          </p:cNvSpPr>
          <p:nvPr/>
        </p:nvSpPr>
        <p:spPr bwMode="auto">
          <a:xfrm flipH="1" flipV="1">
            <a:off x="618807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82" grpId="0" animBg="1"/>
      <p:bldP spid="5908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EB97ED-CD19-423C-AFBA-852C39A0D982}" type="slidenum">
              <a:rPr lang="en-US"/>
              <a:pPr eaLnBrk="1" hangingPunct="1"/>
              <a:t>19</a:t>
            </a:fld>
            <a:endParaRPr lang="en-US"/>
          </a:p>
        </p:txBody>
      </p:sp>
      <p:grpSp>
        <p:nvGrpSpPr>
          <p:cNvPr id="20483" name="Group 44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20506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507" name="Picture 4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484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488" name="Group 35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20501" name="Group 36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20504" name="Line 37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05" name="Picture 38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02" name="Picture 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03" name="Rectangle 40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489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0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1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2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3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26"/>
          <p:cNvSpPr>
            <a:spLocks noChangeShapeType="1"/>
          </p:cNvSpPr>
          <p:nvPr/>
        </p:nvSpPr>
        <p:spPr bwMode="auto">
          <a:xfrm>
            <a:off x="3016250" y="3406775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30"/>
          <p:cNvSpPr txBox="1">
            <a:spLocks noChangeArrowheads="1"/>
          </p:cNvSpPr>
          <p:nvPr/>
        </p:nvSpPr>
        <p:spPr bwMode="auto">
          <a:xfrm>
            <a:off x="2878138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[</a:t>
            </a:r>
          </a:p>
        </p:txBody>
      </p:sp>
      <p:sp>
        <p:nvSpPr>
          <p:cNvPr id="20498" name="Text Box 31"/>
          <p:cNvSpPr txBox="1">
            <a:spLocks noChangeArrowheads="1"/>
          </p:cNvSpPr>
          <p:nvPr/>
        </p:nvSpPr>
        <p:spPr bwMode="auto">
          <a:xfrm>
            <a:off x="5988050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)</a:t>
            </a:r>
          </a:p>
        </p:txBody>
      </p:sp>
      <p:pic>
        <p:nvPicPr>
          <p:cNvPr id="20499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644650"/>
            <a:ext cx="5667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90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2289175"/>
            <a:ext cx="3643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A3712-8685-48CE-BD52-23F3E680DD85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6499225"/>
            <a:ext cx="741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4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76413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4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649538"/>
            <a:ext cx="6235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4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12975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2095500" y="2628900"/>
            <a:ext cx="4572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024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386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956175"/>
            <a:ext cx="5214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4041775"/>
            <a:ext cx="304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081463"/>
            <a:ext cx="1247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8975"/>
            <a:ext cx="3646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5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2150"/>
            <a:ext cx="4478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02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81000"/>
            <a:ext cx="3362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6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17526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0246" name="Group 6"/>
          <p:cNvGrpSpPr>
            <a:grpSpLocks/>
          </p:cNvGrpSpPr>
          <p:nvPr/>
        </p:nvGrpSpPr>
        <p:grpSpPr bwMode="auto">
          <a:xfrm>
            <a:off x="2095500" y="1755775"/>
            <a:ext cx="1214438" cy="381000"/>
            <a:chOff x="1776" y="2400"/>
            <a:chExt cx="765" cy="240"/>
          </a:xfrm>
        </p:grpSpPr>
        <p:pic>
          <p:nvPicPr>
            <p:cNvPr id="3093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" y="2426"/>
              <a:ext cx="7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94" name="Rectangle 8"/>
            <p:cNvSpPr>
              <a:spLocks noChangeArrowheads="1"/>
            </p:cNvSpPr>
            <p:nvPr/>
          </p:nvSpPr>
          <p:spPr bwMode="auto">
            <a:xfrm>
              <a:off x="1776" y="2400"/>
              <a:ext cx="288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AutoShape 218"/>
          <p:cNvSpPr>
            <a:spLocks noChangeAspect="1" noChangeArrowheads="1"/>
          </p:cNvSpPr>
          <p:nvPr/>
        </p:nvSpPr>
        <p:spPr bwMode="auto">
          <a:xfrm>
            <a:off x="7620000" y="62484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5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B1D19-FF83-4014-B4D0-569E2B6F0D9C}" type="slidenum">
              <a:rPr lang="en-US"/>
              <a:pPr eaLnBrk="1" hangingPunct="1"/>
              <a:t>20</a:t>
            </a:fld>
            <a:endParaRPr lang="en-US"/>
          </a:p>
        </p:txBody>
      </p:sp>
      <p:grpSp>
        <p:nvGrpSpPr>
          <p:cNvPr id="21507" name="Group 37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21535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36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508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8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8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13" name="Group 73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21530" name="Group 5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21533" name="Line 6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34" name="Picture 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531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32" name="Rectangle 18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4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6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8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644650"/>
            <a:ext cx="20589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53" name="Oval 49"/>
          <p:cNvSpPr>
            <a:spLocks noChangeAspect="1" noChangeArrowheads="1"/>
          </p:cNvSpPr>
          <p:nvPr/>
        </p:nvSpPr>
        <p:spPr bwMode="auto">
          <a:xfrm>
            <a:off x="6096000" y="3371850"/>
            <a:ext cx="73025" cy="730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0393" name="Group 89"/>
          <p:cNvGrpSpPr>
            <a:grpSpLocks/>
          </p:cNvGrpSpPr>
          <p:nvPr/>
        </p:nvGrpSpPr>
        <p:grpSpPr bwMode="auto">
          <a:xfrm>
            <a:off x="293688" y="609600"/>
            <a:ext cx="4964112" cy="720725"/>
            <a:chOff x="185" y="384"/>
            <a:chExt cx="3127" cy="454"/>
          </a:xfrm>
        </p:grpSpPr>
        <p:pic>
          <p:nvPicPr>
            <p:cNvPr id="21528" name="Picture 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384"/>
              <a:ext cx="312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29" name="Picture 8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624"/>
              <a:ext cx="31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0355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289175"/>
            <a:ext cx="6059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0376" name="Group 72"/>
          <p:cNvGrpSpPr>
            <a:grpSpLocks/>
          </p:cNvGrpSpPr>
          <p:nvPr/>
        </p:nvGrpSpPr>
        <p:grpSpPr bwMode="auto">
          <a:xfrm>
            <a:off x="1511300" y="2546350"/>
            <a:ext cx="3748088" cy="593725"/>
            <a:chOff x="952" y="1604"/>
            <a:chExt cx="2361" cy="374"/>
          </a:xfrm>
        </p:grpSpPr>
        <p:pic>
          <p:nvPicPr>
            <p:cNvPr id="21526" name="Picture 7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1776"/>
              <a:ext cx="10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27" name="AutoShape 71"/>
            <p:cNvSpPr>
              <a:spLocks/>
            </p:cNvSpPr>
            <p:nvPr/>
          </p:nvSpPr>
          <p:spPr bwMode="auto">
            <a:xfrm rot="-5400000">
              <a:off x="2061" y="495"/>
              <a:ext cx="144" cy="2361"/>
            </a:xfrm>
            <a:prstGeom prst="leftBrace">
              <a:avLst>
                <a:gd name="adj1" fmla="val 136632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0363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46500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0365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717925"/>
            <a:ext cx="3684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0391" name="Line 87"/>
          <p:cNvSpPr>
            <a:spLocks noChangeShapeType="1"/>
          </p:cNvSpPr>
          <p:nvPr/>
        </p:nvSpPr>
        <p:spPr bwMode="auto">
          <a:xfrm>
            <a:off x="4368800" y="2028825"/>
            <a:ext cx="1727200" cy="13350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53" grpId="0" animBg="1"/>
      <p:bldP spid="610391" grpId="0" animBg="1"/>
      <p:bldP spid="61039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F149-0199-4EC6-A7FE-FB4183C21870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535" name="Group 8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22572" name="Group 9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22575" name="Line 10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576" name="Picture 1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2573" name="Picture 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74" name="Rectangle 13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Rectangle 3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7" name="Group 33"/>
          <p:cNvGrpSpPr>
            <a:grpSpLocks/>
          </p:cNvGrpSpPr>
          <p:nvPr/>
        </p:nvGrpSpPr>
        <p:grpSpPr bwMode="auto">
          <a:xfrm>
            <a:off x="293688" y="609600"/>
            <a:ext cx="4964112" cy="720725"/>
            <a:chOff x="185" y="384"/>
            <a:chExt cx="3127" cy="454"/>
          </a:xfrm>
        </p:grpSpPr>
        <p:pic>
          <p:nvPicPr>
            <p:cNvPr id="22570" name="Picture 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384"/>
              <a:ext cx="312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71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624"/>
              <a:ext cx="31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538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46500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9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717925"/>
            <a:ext cx="3684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80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46263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85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1828800"/>
            <a:ext cx="4289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84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192338"/>
            <a:ext cx="46863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86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68600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92" name="Picture 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2743200"/>
            <a:ext cx="2967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91" name="Picture 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124200"/>
            <a:ext cx="4194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6631" name="Line 7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6669" name="Group 45"/>
          <p:cNvGrpSpPr>
            <a:grpSpLocks/>
          </p:cNvGrpSpPr>
          <p:nvPr/>
        </p:nvGrpSpPr>
        <p:grpSpPr bwMode="auto">
          <a:xfrm>
            <a:off x="5670550" y="304800"/>
            <a:ext cx="3397250" cy="1208088"/>
            <a:chOff x="3380" y="192"/>
            <a:chExt cx="2140" cy="761"/>
          </a:xfrm>
        </p:grpSpPr>
        <p:pic>
          <p:nvPicPr>
            <p:cNvPr id="22565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" y="19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66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" y="377"/>
              <a:ext cx="122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67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" y="521"/>
              <a:ext cx="183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68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673"/>
              <a:ext cx="159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69" name="Picture 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815"/>
              <a:ext cx="214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6638" name="Group 14"/>
          <p:cNvGrpSpPr>
            <a:grpSpLocks/>
          </p:cNvGrpSpPr>
          <p:nvPr/>
        </p:nvGrpSpPr>
        <p:grpSpPr bwMode="auto">
          <a:xfrm>
            <a:off x="762000" y="4433888"/>
            <a:ext cx="7734300" cy="2347912"/>
            <a:chOff x="480" y="2793"/>
            <a:chExt cx="4872" cy="1479"/>
          </a:xfrm>
        </p:grpSpPr>
        <p:pic>
          <p:nvPicPr>
            <p:cNvPr id="22553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22"/>
              <a:ext cx="29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2554" name="Group 16"/>
            <p:cNvGrpSpPr>
              <a:grpSpLocks/>
            </p:cNvGrpSpPr>
            <p:nvPr/>
          </p:nvGrpSpPr>
          <p:grpSpPr bwMode="auto">
            <a:xfrm>
              <a:off x="3568" y="3696"/>
              <a:ext cx="1184" cy="576"/>
              <a:chOff x="3568" y="3696"/>
              <a:chExt cx="1184" cy="576"/>
            </a:xfrm>
          </p:grpSpPr>
          <p:pic>
            <p:nvPicPr>
              <p:cNvPr id="22562" name="Picture 1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151935">
                <a:off x="3568" y="3984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2563" name="Line 18"/>
              <p:cNvSpPr>
                <a:spLocks noChangeShapeType="1"/>
              </p:cNvSpPr>
              <p:nvPr/>
            </p:nvSpPr>
            <p:spPr bwMode="auto">
              <a:xfrm>
                <a:off x="4032" y="398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19"/>
              <p:cNvSpPr>
                <a:spLocks noChangeShapeType="1"/>
              </p:cNvSpPr>
              <p:nvPr/>
            </p:nvSpPr>
            <p:spPr bwMode="auto">
              <a:xfrm flipV="1">
                <a:off x="4416" y="3696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555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2820"/>
              <a:ext cx="17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6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696"/>
              <a:ext cx="29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7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4022"/>
              <a:ext cx="29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58" name="Rectangle 23"/>
            <p:cNvSpPr>
              <a:spLocks noChangeArrowheads="1"/>
            </p:cNvSpPr>
            <p:nvPr/>
          </p:nvSpPr>
          <p:spPr bwMode="auto">
            <a:xfrm>
              <a:off x="480" y="2793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Rectangle 24"/>
            <p:cNvSpPr>
              <a:spLocks noChangeArrowheads="1"/>
            </p:cNvSpPr>
            <p:nvPr/>
          </p:nvSpPr>
          <p:spPr bwMode="auto">
            <a:xfrm>
              <a:off x="480" y="3674"/>
              <a:ext cx="230" cy="2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480" y="3996"/>
              <a:ext cx="230" cy="2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1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" y="3398"/>
              <a:ext cx="3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66675" name="Group 51"/>
          <p:cNvGrpSpPr>
            <a:grpSpLocks/>
          </p:cNvGrpSpPr>
          <p:nvPr/>
        </p:nvGrpSpPr>
        <p:grpSpPr bwMode="auto">
          <a:xfrm>
            <a:off x="5486400" y="4267200"/>
            <a:ext cx="990600" cy="1746250"/>
            <a:chOff x="3456" y="2688"/>
            <a:chExt cx="624" cy="1100"/>
          </a:xfrm>
        </p:grpSpPr>
        <p:pic>
          <p:nvPicPr>
            <p:cNvPr id="22551" name="Picture 5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88"/>
              <a:ext cx="62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52" name="Picture 5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646"/>
              <a:ext cx="62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229600" y="2743200"/>
            <a:ext cx="762000" cy="457200"/>
            <a:chOff x="8382000" y="2743200"/>
            <a:chExt cx="762000" cy="457200"/>
          </a:xfrm>
        </p:grpSpPr>
        <p:sp>
          <p:nvSpPr>
            <p:cNvPr id="666678" name="AutoShape 54"/>
            <p:cNvSpPr>
              <a:spLocks noChangeAspect="1" noChangeArrowheads="1"/>
            </p:cNvSpPr>
            <p:nvPr/>
          </p:nvSpPr>
          <p:spPr bwMode="auto">
            <a:xfrm>
              <a:off x="8382000" y="2743200"/>
              <a:ext cx="457200" cy="457200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54"/>
            <p:cNvSpPr>
              <a:spLocks noChangeAspect="1" noChangeArrowheads="1"/>
            </p:cNvSpPr>
            <p:nvPr/>
          </p:nvSpPr>
          <p:spPr bwMode="auto">
            <a:xfrm>
              <a:off x="8686800" y="2743200"/>
              <a:ext cx="457200" cy="457200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666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5D32C-D2FB-48CC-A102-5500C36D9231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3555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09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85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4525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09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476750"/>
            <a:ext cx="285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3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937125"/>
            <a:ext cx="385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1094" name="Group 6"/>
          <p:cNvGrpSpPr>
            <a:grpSpLocks/>
          </p:cNvGrpSpPr>
          <p:nvPr/>
        </p:nvGrpSpPr>
        <p:grpSpPr bwMode="auto">
          <a:xfrm>
            <a:off x="533400" y="5334000"/>
            <a:ext cx="8305800" cy="358775"/>
            <a:chOff x="336" y="3360"/>
            <a:chExt cx="5232" cy="226"/>
          </a:xfrm>
        </p:grpSpPr>
        <p:sp>
          <p:nvSpPr>
            <p:cNvPr id="23579" name="Line 7"/>
            <p:cNvSpPr>
              <a:spLocks noChangeShapeType="1"/>
            </p:cNvSpPr>
            <p:nvPr/>
          </p:nvSpPr>
          <p:spPr bwMode="auto">
            <a:xfrm>
              <a:off x="336" y="3360"/>
              <a:ext cx="50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80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" y="3408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1097" name="Group 9"/>
          <p:cNvGrpSpPr>
            <a:grpSpLocks/>
          </p:cNvGrpSpPr>
          <p:nvPr/>
        </p:nvGrpSpPr>
        <p:grpSpPr bwMode="auto">
          <a:xfrm>
            <a:off x="1041400" y="4953000"/>
            <a:ext cx="6786563" cy="457200"/>
            <a:chOff x="656" y="3120"/>
            <a:chExt cx="4275" cy="288"/>
          </a:xfrm>
        </p:grpSpPr>
        <p:pic>
          <p:nvPicPr>
            <p:cNvPr id="23569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" y="313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70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3134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71" name="Line 12"/>
            <p:cNvSpPr>
              <a:spLocks noChangeShapeType="1"/>
            </p:cNvSpPr>
            <p:nvPr/>
          </p:nvSpPr>
          <p:spPr bwMode="auto">
            <a:xfrm>
              <a:off x="1896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3"/>
            <p:cNvSpPr>
              <a:spLocks noChangeShapeType="1"/>
            </p:cNvSpPr>
            <p:nvPr/>
          </p:nvSpPr>
          <p:spPr bwMode="auto">
            <a:xfrm>
              <a:off x="3864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312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74" name="Line 15"/>
            <p:cNvSpPr>
              <a:spLocks noChangeShapeType="1"/>
            </p:cNvSpPr>
            <p:nvPr/>
          </p:nvSpPr>
          <p:spPr bwMode="auto">
            <a:xfrm>
              <a:off x="2880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16"/>
            <p:cNvSpPr>
              <a:spLocks noChangeShapeType="1"/>
            </p:cNvSpPr>
            <p:nvPr/>
          </p:nvSpPr>
          <p:spPr bwMode="auto">
            <a:xfrm>
              <a:off x="4848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17"/>
            <p:cNvSpPr>
              <a:spLocks noChangeShapeType="1"/>
            </p:cNvSpPr>
            <p:nvPr/>
          </p:nvSpPr>
          <p:spPr bwMode="auto">
            <a:xfrm>
              <a:off x="912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77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" y="3120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78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12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1108" name="Group 20"/>
          <p:cNvGrpSpPr>
            <a:grpSpLocks/>
          </p:cNvGrpSpPr>
          <p:nvPr/>
        </p:nvGrpSpPr>
        <p:grpSpPr bwMode="auto">
          <a:xfrm>
            <a:off x="6443663" y="209550"/>
            <a:ext cx="1965325" cy="357188"/>
            <a:chOff x="4059" y="132"/>
            <a:chExt cx="1238" cy="225"/>
          </a:xfrm>
        </p:grpSpPr>
        <p:pic>
          <p:nvPicPr>
            <p:cNvPr id="23567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" y="144"/>
              <a:ext cx="120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8" name="Rectangle 22"/>
            <p:cNvSpPr>
              <a:spLocks noChangeArrowheads="1"/>
            </p:cNvSpPr>
            <p:nvPr/>
          </p:nvSpPr>
          <p:spPr bwMode="auto">
            <a:xfrm>
              <a:off x="4059" y="132"/>
              <a:ext cx="1238" cy="22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1111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70375"/>
            <a:ext cx="990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6" name="Rectangle 2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L -0.05833 -0.18888 " pathEditMode="relative" ptsTypes="AA">
                                      <p:cBhvr>
                                        <p:cTn id="6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05834 -0.64444 " pathEditMode="relative" ptsTypes="AA">
                                      <p:cBhvr>
                                        <p:cTn id="8" dur="500" fill="hold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96296E-6 L 0.14166 -0.57777 " pathEditMode="relative" ptsTypes="AA">
                                      <p:cBhvr>
                                        <p:cTn id="10" dur="500" fill="hold"/>
                                        <p:tgtEl>
                                          <p:spTgt spid="601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F8247-750B-4655-B4FF-FED7F779C1DA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4579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Line 2"/>
          <p:cNvSpPr>
            <a:spLocks noChangeShapeType="1"/>
          </p:cNvSpPr>
          <p:nvPr/>
        </p:nvSpPr>
        <p:spPr bwMode="auto">
          <a:xfrm>
            <a:off x="533400" y="53340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5410200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4" name="Group 4"/>
          <p:cNvGrpSpPr>
            <a:grpSpLocks/>
          </p:cNvGrpSpPr>
          <p:nvPr/>
        </p:nvGrpSpPr>
        <p:grpSpPr bwMode="auto">
          <a:xfrm>
            <a:off x="1041400" y="4953000"/>
            <a:ext cx="6786563" cy="457200"/>
            <a:chOff x="656" y="3120"/>
            <a:chExt cx="4275" cy="288"/>
          </a:xfrm>
        </p:grpSpPr>
        <p:pic>
          <p:nvPicPr>
            <p:cNvPr id="24611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" y="313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612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3134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613" name="Line 7"/>
            <p:cNvSpPr>
              <a:spLocks noChangeShapeType="1"/>
            </p:cNvSpPr>
            <p:nvPr/>
          </p:nvSpPr>
          <p:spPr bwMode="auto">
            <a:xfrm>
              <a:off x="1896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8"/>
            <p:cNvSpPr>
              <a:spLocks noChangeShapeType="1"/>
            </p:cNvSpPr>
            <p:nvPr/>
          </p:nvSpPr>
          <p:spPr bwMode="auto">
            <a:xfrm>
              <a:off x="3864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615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312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616" name="Line 10"/>
            <p:cNvSpPr>
              <a:spLocks noChangeShapeType="1"/>
            </p:cNvSpPr>
            <p:nvPr/>
          </p:nvSpPr>
          <p:spPr bwMode="auto">
            <a:xfrm>
              <a:off x="2880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1"/>
            <p:cNvSpPr>
              <a:spLocks noChangeShapeType="1"/>
            </p:cNvSpPr>
            <p:nvPr/>
          </p:nvSpPr>
          <p:spPr bwMode="auto">
            <a:xfrm>
              <a:off x="4848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912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619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" y="3120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620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12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58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85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4525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5091113"/>
            <a:ext cx="47307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091113"/>
            <a:ext cx="47307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2131" name="Group 19"/>
          <p:cNvGrpSpPr>
            <a:grpSpLocks/>
          </p:cNvGrpSpPr>
          <p:nvPr/>
        </p:nvGrpSpPr>
        <p:grpSpPr bwMode="auto">
          <a:xfrm>
            <a:off x="3032125" y="5410200"/>
            <a:ext cx="3081338" cy="606425"/>
            <a:chOff x="1910" y="3408"/>
            <a:chExt cx="1941" cy="382"/>
          </a:xfrm>
        </p:grpSpPr>
        <p:sp>
          <p:nvSpPr>
            <p:cNvPr id="24609" name="AutoShape 20"/>
            <p:cNvSpPr>
              <a:spLocks/>
            </p:cNvSpPr>
            <p:nvPr/>
          </p:nvSpPr>
          <p:spPr bwMode="auto">
            <a:xfrm rot="-5400000">
              <a:off x="2809" y="2509"/>
              <a:ext cx="144" cy="1941"/>
            </a:xfrm>
            <a:prstGeom prst="leftBrace">
              <a:avLst>
                <a:gd name="adj1" fmla="val 112326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610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" y="3552"/>
              <a:ext cx="7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213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2973388"/>
            <a:ext cx="22479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2135" name="Line 23"/>
          <p:cNvSpPr>
            <a:spLocks noChangeShapeType="1"/>
          </p:cNvSpPr>
          <p:nvPr/>
        </p:nvSpPr>
        <p:spPr bwMode="auto">
          <a:xfrm flipH="1">
            <a:off x="684213" y="2128838"/>
            <a:ext cx="0" cy="28971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7" name="Line 25"/>
          <p:cNvSpPr>
            <a:spLocks noChangeShapeType="1"/>
          </p:cNvSpPr>
          <p:nvPr/>
        </p:nvSpPr>
        <p:spPr bwMode="auto">
          <a:xfrm flipV="1">
            <a:off x="4597400" y="3865563"/>
            <a:ext cx="82550" cy="1069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3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228600"/>
            <a:ext cx="19161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94" name="Rectangle 27"/>
          <p:cNvSpPr>
            <a:spLocks noChangeArrowheads="1"/>
          </p:cNvSpPr>
          <p:nvPr/>
        </p:nvSpPr>
        <p:spPr bwMode="auto">
          <a:xfrm>
            <a:off x="6443663" y="209550"/>
            <a:ext cx="1965325" cy="357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2143" name="Group 31"/>
          <p:cNvGrpSpPr>
            <a:grpSpLocks/>
          </p:cNvGrpSpPr>
          <p:nvPr/>
        </p:nvGrpSpPr>
        <p:grpSpPr bwMode="auto">
          <a:xfrm>
            <a:off x="2960688" y="5291138"/>
            <a:ext cx="3217862" cy="92075"/>
            <a:chOff x="1865" y="3333"/>
            <a:chExt cx="2027" cy="58"/>
          </a:xfrm>
        </p:grpSpPr>
        <p:sp>
          <p:nvSpPr>
            <p:cNvPr id="24606" name="Line 32"/>
            <p:cNvSpPr>
              <a:spLocks noChangeShapeType="1"/>
            </p:cNvSpPr>
            <p:nvPr/>
          </p:nvSpPr>
          <p:spPr bwMode="auto">
            <a:xfrm>
              <a:off x="1920" y="3360"/>
              <a:ext cx="192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Oval 33"/>
            <p:cNvSpPr>
              <a:spLocks noChangeAspect="1" noChangeArrowheads="1"/>
            </p:cNvSpPr>
            <p:nvPr/>
          </p:nvSpPr>
          <p:spPr bwMode="auto">
            <a:xfrm flipH="1">
              <a:off x="1865" y="3333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34"/>
            <p:cNvSpPr>
              <a:spLocks noChangeAspect="1" noChangeArrowheads="1"/>
            </p:cNvSpPr>
            <p:nvPr/>
          </p:nvSpPr>
          <p:spPr bwMode="auto">
            <a:xfrm flipH="1">
              <a:off x="3834" y="3333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2148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636963"/>
            <a:ext cx="1666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50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352800"/>
            <a:ext cx="1968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53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6188"/>
            <a:ext cx="28797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2154" name="Oval 42"/>
          <p:cNvSpPr>
            <a:spLocks noChangeArrowheads="1"/>
          </p:cNvSpPr>
          <p:nvPr/>
        </p:nvSpPr>
        <p:spPr bwMode="auto">
          <a:xfrm>
            <a:off x="4208463" y="2436813"/>
            <a:ext cx="1506537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2167" name="Group 55"/>
          <p:cNvGrpSpPr>
            <a:grpSpLocks/>
          </p:cNvGrpSpPr>
          <p:nvPr/>
        </p:nvGrpSpPr>
        <p:grpSpPr bwMode="auto">
          <a:xfrm>
            <a:off x="4146550" y="1676400"/>
            <a:ext cx="1568450" cy="684213"/>
            <a:chOff x="2496" y="1056"/>
            <a:chExt cx="988" cy="431"/>
          </a:xfrm>
        </p:grpSpPr>
        <p:pic>
          <p:nvPicPr>
            <p:cNvPr id="24603" name="Picture 4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056"/>
              <a:ext cx="83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604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213"/>
              <a:ext cx="9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60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1357"/>
              <a:ext cx="36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2170" name="Line 58"/>
          <p:cNvSpPr>
            <a:spLocks noChangeShapeType="1"/>
          </p:cNvSpPr>
          <p:nvPr/>
        </p:nvSpPr>
        <p:spPr bwMode="auto">
          <a:xfrm flipH="1">
            <a:off x="8450263" y="2128838"/>
            <a:ext cx="0" cy="28971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2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602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60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35" grpId="0" animBg="1"/>
      <p:bldP spid="602135" grpId="1" animBg="1"/>
      <p:bldP spid="602137" grpId="0" animBg="1"/>
      <p:bldP spid="602137" grpId="1" animBg="1"/>
      <p:bldP spid="602154" grpId="0" animBg="1"/>
      <p:bldP spid="602170" grpId="0" animBg="1"/>
      <p:bldP spid="60217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69D535-3DB9-48A4-BC75-DDCB776C0D11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5603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6188"/>
            <a:ext cx="28797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7" name="Line 2"/>
          <p:cNvSpPr>
            <a:spLocks noChangeShapeType="1"/>
          </p:cNvSpPr>
          <p:nvPr/>
        </p:nvSpPr>
        <p:spPr bwMode="auto">
          <a:xfrm>
            <a:off x="533400" y="53340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8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5410200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609" name="Group 4"/>
          <p:cNvGrpSpPr>
            <a:grpSpLocks/>
          </p:cNvGrpSpPr>
          <p:nvPr/>
        </p:nvGrpSpPr>
        <p:grpSpPr bwMode="auto">
          <a:xfrm>
            <a:off x="1041400" y="4953000"/>
            <a:ext cx="6786563" cy="457200"/>
            <a:chOff x="656" y="3120"/>
            <a:chExt cx="4275" cy="288"/>
          </a:xfrm>
        </p:grpSpPr>
        <p:pic>
          <p:nvPicPr>
            <p:cNvPr id="25627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" y="313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8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3134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29" name="Line 7"/>
            <p:cNvSpPr>
              <a:spLocks noChangeShapeType="1"/>
            </p:cNvSpPr>
            <p:nvPr/>
          </p:nvSpPr>
          <p:spPr bwMode="auto">
            <a:xfrm>
              <a:off x="1896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8"/>
            <p:cNvSpPr>
              <a:spLocks noChangeShapeType="1"/>
            </p:cNvSpPr>
            <p:nvPr/>
          </p:nvSpPr>
          <p:spPr bwMode="auto">
            <a:xfrm>
              <a:off x="3864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31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312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32" name="Line 10"/>
            <p:cNvSpPr>
              <a:spLocks noChangeShapeType="1"/>
            </p:cNvSpPr>
            <p:nvPr/>
          </p:nvSpPr>
          <p:spPr bwMode="auto">
            <a:xfrm>
              <a:off x="2880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11"/>
            <p:cNvSpPr>
              <a:spLocks noChangeShapeType="1"/>
            </p:cNvSpPr>
            <p:nvPr/>
          </p:nvSpPr>
          <p:spPr bwMode="auto">
            <a:xfrm>
              <a:off x="4848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12"/>
            <p:cNvSpPr>
              <a:spLocks noChangeShapeType="1"/>
            </p:cNvSpPr>
            <p:nvPr/>
          </p:nvSpPr>
          <p:spPr bwMode="auto">
            <a:xfrm>
              <a:off x="912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35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" y="3120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36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12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610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85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4525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5091113"/>
            <a:ext cx="47307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091113"/>
            <a:ext cx="47307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3155" name="Group 19"/>
          <p:cNvGrpSpPr>
            <a:grpSpLocks/>
          </p:cNvGrpSpPr>
          <p:nvPr/>
        </p:nvGrpSpPr>
        <p:grpSpPr bwMode="auto">
          <a:xfrm>
            <a:off x="3032125" y="5410200"/>
            <a:ext cx="1517650" cy="606425"/>
            <a:chOff x="1910" y="3408"/>
            <a:chExt cx="956" cy="382"/>
          </a:xfrm>
        </p:grpSpPr>
        <p:sp>
          <p:nvSpPr>
            <p:cNvPr id="25625" name="AutoShape 20"/>
            <p:cNvSpPr>
              <a:spLocks/>
            </p:cNvSpPr>
            <p:nvPr/>
          </p:nvSpPr>
          <p:spPr bwMode="auto">
            <a:xfrm rot="-5400000">
              <a:off x="2316" y="3002"/>
              <a:ext cx="144" cy="956"/>
            </a:xfrm>
            <a:prstGeom prst="leftBrace">
              <a:avLst>
                <a:gd name="adj1" fmla="val 55324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26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" y="3552"/>
              <a:ext cx="7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615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2973388"/>
            <a:ext cx="22479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59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354388"/>
            <a:ext cx="22479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228600"/>
            <a:ext cx="19161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8" name="Rectangle 25"/>
          <p:cNvSpPr>
            <a:spLocks noChangeArrowheads="1"/>
          </p:cNvSpPr>
          <p:nvPr/>
        </p:nvSpPr>
        <p:spPr bwMode="auto">
          <a:xfrm>
            <a:off x="6443663" y="209550"/>
            <a:ext cx="1965325" cy="357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3165" name="Group 29"/>
          <p:cNvGrpSpPr>
            <a:grpSpLocks/>
          </p:cNvGrpSpPr>
          <p:nvPr/>
        </p:nvGrpSpPr>
        <p:grpSpPr bwMode="auto">
          <a:xfrm>
            <a:off x="2960688" y="5291138"/>
            <a:ext cx="1655762" cy="92075"/>
            <a:chOff x="1865" y="3333"/>
            <a:chExt cx="1043" cy="58"/>
          </a:xfrm>
        </p:grpSpPr>
        <p:sp>
          <p:nvSpPr>
            <p:cNvPr id="25622" name="Line 30"/>
            <p:cNvSpPr>
              <a:spLocks noChangeShapeType="1"/>
            </p:cNvSpPr>
            <p:nvPr/>
          </p:nvSpPr>
          <p:spPr bwMode="auto">
            <a:xfrm>
              <a:off x="1920" y="3360"/>
              <a:ext cx="95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Oval 31"/>
            <p:cNvSpPr>
              <a:spLocks noChangeAspect="1" noChangeArrowheads="1"/>
            </p:cNvSpPr>
            <p:nvPr/>
          </p:nvSpPr>
          <p:spPr bwMode="auto">
            <a:xfrm flipH="1">
              <a:off x="1865" y="3333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32"/>
            <p:cNvSpPr>
              <a:spLocks noChangeAspect="1" noChangeArrowheads="1"/>
            </p:cNvSpPr>
            <p:nvPr/>
          </p:nvSpPr>
          <p:spPr bwMode="auto">
            <a:xfrm flipH="1">
              <a:off x="2850" y="3333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3171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38957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E0A767-5092-499D-B129-A7F24FB1EAB1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4162" name="Group 2"/>
          <p:cNvGrpSpPr>
            <a:grpSpLocks/>
          </p:cNvGrpSpPr>
          <p:nvPr/>
        </p:nvGrpSpPr>
        <p:grpSpPr bwMode="auto">
          <a:xfrm>
            <a:off x="2605088" y="4975225"/>
            <a:ext cx="3606800" cy="434975"/>
            <a:chOff x="1641" y="3134"/>
            <a:chExt cx="2272" cy="274"/>
          </a:xfrm>
        </p:grpSpPr>
        <p:pic>
          <p:nvPicPr>
            <p:cNvPr id="26656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" y="313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57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3134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58" name="Line 5"/>
            <p:cNvSpPr>
              <a:spLocks noChangeShapeType="1"/>
            </p:cNvSpPr>
            <p:nvPr/>
          </p:nvSpPr>
          <p:spPr bwMode="auto">
            <a:xfrm>
              <a:off x="1896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6"/>
            <p:cNvSpPr>
              <a:spLocks noChangeShapeType="1"/>
            </p:cNvSpPr>
            <p:nvPr/>
          </p:nvSpPr>
          <p:spPr bwMode="auto">
            <a:xfrm>
              <a:off x="3864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33400" y="53340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168" name="Group 8"/>
          <p:cNvGrpSpPr>
            <a:grpSpLocks/>
          </p:cNvGrpSpPr>
          <p:nvPr/>
        </p:nvGrpSpPr>
        <p:grpSpPr bwMode="auto">
          <a:xfrm>
            <a:off x="2960688" y="5291138"/>
            <a:ext cx="3217862" cy="92075"/>
            <a:chOff x="1865" y="3333"/>
            <a:chExt cx="2027" cy="58"/>
          </a:xfrm>
        </p:grpSpPr>
        <p:sp>
          <p:nvSpPr>
            <p:cNvPr id="26653" name="Line 9"/>
            <p:cNvSpPr>
              <a:spLocks noChangeShapeType="1"/>
            </p:cNvSpPr>
            <p:nvPr/>
          </p:nvSpPr>
          <p:spPr bwMode="auto">
            <a:xfrm>
              <a:off x="1920" y="3360"/>
              <a:ext cx="192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Oval 10"/>
            <p:cNvSpPr>
              <a:spLocks noChangeAspect="1" noChangeArrowheads="1"/>
            </p:cNvSpPr>
            <p:nvPr/>
          </p:nvSpPr>
          <p:spPr bwMode="auto">
            <a:xfrm flipH="1">
              <a:off x="1865" y="3333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Oval 11"/>
            <p:cNvSpPr>
              <a:spLocks noChangeAspect="1" noChangeArrowheads="1"/>
            </p:cNvSpPr>
            <p:nvPr/>
          </p:nvSpPr>
          <p:spPr bwMode="auto">
            <a:xfrm flipH="1">
              <a:off x="3834" y="3333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33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85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4525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5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5410200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4175" name="Group 15"/>
          <p:cNvGrpSpPr>
            <a:grpSpLocks/>
          </p:cNvGrpSpPr>
          <p:nvPr/>
        </p:nvGrpSpPr>
        <p:grpSpPr bwMode="auto">
          <a:xfrm>
            <a:off x="6443663" y="209550"/>
            <a:ext cx="2001837" cy="430213"/>
            <a:chOff x="4059" y="132"/>
            <a:chExt cx="1261" cy="271"/>
          </a:xfrm>
        </p:grpSpPr>
        <p:pic>
          <p:nvPicPr>
            <p:cNvPr id="26651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144"/>
              <a:ext cx="123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52" name="Rectangle 17"/>
            <p:cNvSpPr>
              <a:spLocks noChangeArrowheads="1"/>
            </p:cNvSpPr>
            <p:nvPr/>
          </p:nvSpPr>
          <p:spPr bwMode="auto">
            <a:xfrm>
              <a:off x="4059" y="132"/>
              <a:ext cx="1261" cy="27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41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6325"/>
            <a:ext cx="460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79" name="Line 19"/>
          <p:cNvSpPr>
            <a:spLocks noChangeShapeType="1"/>
          </p:cNvSpPr>
          <p:nvPr/>
        </p:nvSpPr>
        <p:spPr bwMode="auto">
          <a:xfrm>
            <a:off x="622300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0" name="Line 20"/>
          <p:cNvSpPr>
            <a:spLocks noChangeShapeType="1"/>
          </p:cNvSpPr>
          <p:nvPr/>
        </p:nvSpPr>
        <p:spPr bwMode="auto">
          <a:xfrm>
            <a:off x="650875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1" name="Line 21"/>
          <p:cNvSpPr>
            <a:spLocks noChangeShapeType="1"/>
          </p:cNvSpPr>
          <p:nvPr/>
        </p:nvSpPr>
        <p:spPr bwMode="auto">
          <a:xfrm>
            <a:off x="650875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2" name="Line 22"/>
          <p:cNvSpPr>
            <a:spLocks noChangeShapeType="1"/>
          </p:cNvSpPr>
          <p:nvPr/>
        </p:nvSpPr>
        <p:spPr bwMode="auto">
          <a:xfrm>
            <a:off x="679450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183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15013"/>
            <a:ext cx="2825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84" name="Line 24"/>
          <p:cNvSpPr>
            <a:spLocks noChangeShapeType="1"/>
          </p:cNvSpPr>
          <p:nvPr/>
        </p:nvSpPr>
        <p:spPr bwMode="auto">
          <a:xfrm flipH="1" flipV="1">
            <a:off x="7391400" y="5356225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196" name="Group 36"/>
          <p:cNvGrpSpPr>
            <a:grpSpLocks/>
          </p:cNvGrpSpPr>
          <p:nvPr/>
        </p:nvGrpSpPr>
        <p:grpSpPr bwMode="auto">
          <a:xfrm>
            <a:off x="3032125" y="5410200"/>
            <a:ext cx="3081338" cy="606425"/>
            <a:chOff x="1910" y="3408"/>
            <a:chExt cx="1941" cy="382"/>
          </a:xfrm>
        </p:grpSpPr>
        <p:sp>
          <p:nvSpPr>
            <p:cNvPr id="26649" name="AutoShape 26"/>
            <p:cNvSpPr>
              <a:spLocks/>
            </p:cNvSpPr>
            <p:nvPr/>
          </p:nvSpPr>
          <p:spPr bwMode="auto">
            <a:xfrm rot="-5400000">
              <a:off x="2809" y="2509"/>
              <a:ext cx="144" cy="1941"/>
            </a:xfrm>
            <a:prstGeom prst="leftBrace">
              <a:avLst>
                <a:gd name="adj1" fmla="val 112326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50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" y="3552"/>
              <a:ext cx="7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4188" name="Line 28"/>
          <p:cNvSpPr>
            <a:spLocks noChangeShapeType="1"/>
          </p:cNvSpPr>
          <p:nvPr/>
        </p:nvSpPr>
        <p:spPr bwMode="auto">
          <a:xfrm>
            <a:off x="609600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9" name="Line 29"/>
          <p:cNvSpPr>
            <a:spLocks noChangeShapeType="1"/>
          </p:cNvSpPr>
          <p:nvPr/>
        </p:nvSpPr>
        <p:spPr bwMode="auto">
          <a:xfrm>
            <a:off x="630238" y="5334000"/>
            <a:ext cx="7843837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197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22780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48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04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04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04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04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04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04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04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04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04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04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04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04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04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04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04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04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04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04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04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04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9" grpId="0" animBg="1"/>
      <p:bldP spid="604179" grpId="1" animBg="1"/>
      <p:bldP spid="604179" grpId="2" animBg="1"/>
      <p:bldP spid="604179" grpId="3" animBg="1"/>
      <p:bldP spid="604179" grpId="4" animBg="1"/>
      <p:bldP spid="604179" grpId="5" animBg="1"/>
      <p:bldP spid="604180" grpId="0" animBg="1"/>
      <p:bldP spid="604180" grpId="1" animBg="1"/>
      <p:bldP spid="604180" grpId="2" animBg="1"/>
      <p:bldP spid="604180" grpId="3" animBg="1"/>
      <p:bldP spid="604180" grpId="4" animBg="1"/>
      <p:bldP spid="604180" grpId="5" animBg="1"/>
      <p:bldP spid="604180" grpId="6" animBg="1"/>
      <p:bldP spid="604181" grpId="0" animBg="1"/>
      <p:bldP spid="604181" grpId="1" animBg="1"/>
      <p:bldP spid="604181" grpId="2" animBg="1"/>
      <p:bldP spid="604181" grpId="3" animBg="1"/>
      <p:bldP spid="604181" grpId="4" animBg="1"/>
      <p:bldP spid="604181" grpId="5" animBg="1"/>
      <p:bldP spid="604182" grpId="0" animBg="1"/>
      <p:bldP spid="604182" grpId="1" animBg="1"/>
      <p:bldP spid="604182" grpId="2" animBg="1"/>
      <p:bldP spid="604182" grpId="3" animBg="1"/>
      <p:bldP spid="604182" grpId="4" animBg="1"/>
      <p:bldP spid="604184" grpId="0" animBg="1"/>
      <p:bldP spid="604188" grpId="0" animBg="1"/>
      <p:bldP spid="604189" grpId="0" animBg="1"/>
      <p:bldP spid="604189" grpId="1" animBg="1"/>
      <p:bldP spid="60418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36A6E3-EF13-4CC1-AD6C-178CF31F33D1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27651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2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85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35100"/>
            <a:ext cx="22780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6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4525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6325"/>
            <a:ext cx="460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8" name="Line 2"/>
          <p:cNvSpPr>
            <a:spLocks noChangeShapeType="1"/>
          </p:cNvSpPr>
          <p:nvPr/>
        </p:nvSpPr>
        <p:spPr bwMode="auto">
          <a:xfrm>
            <a:off x="533400" y="53340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5187" name="Group 3"/>
          <p:cNvGrpSpPr>
            <a:grpSpLocks/>
          </p:cNvGrpSpPr>
          <p:nvPr/>
        </p:nvGrpSpPr>
        <p:grpSpPr bwMode="auto">
          <a:xfrm>
            <a:off x="2605088" y="4954588"/>
            <a:ext cx="2079625" cy="455612"/>
            <a:chOff x="1641" y="3121"/>
            <a:chExt cx="1310" cy="287"/>
          </a:xfrm>
        </p:grpSpPr>
        <p:pic>
          <p:nvPicPr>
            <p:cNvPr id="27694" name="Picture 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3134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95" name="Line 5"/>
            <p:cNvSpPr>
              <a:spLocks noChangeShapeType="1"/>
            </p:cNvSpPr>
            <p:nvPr/>
          </p:nvSpPr>
          <p:spPr bwMode="auto">
            <a:xfrm>
              <a:off x="1896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696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312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97" name="Line 7"/>
            <p:cNvSpPr>
              <a:spLocks noChangeShapeType="1"/>
            </p:cNvSpPr>
            <p:nvPr/>
          </p:nvSpPr>
          <p:spPr bwMode="auto">
            <a:xfrm>
              <a:off x="2880" y="3312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192" name="Group 8"/>
          <p:cNvGrpSpPr>
            <a:grpSpLocks/>
          </p:cNvGrpSpPr>
          <p:nvPr/>
        </p:nvGrpSpPr>
        <p:grpSpPr bwMode="auto">
          <a:xfrm>
            <a:off x="2960688" y="5291138"/>
            <a:ext cx="1655762" cy="92075"/>
            <a:chOff x="1865" y="3333"/>
            <a:chExt cx="1043" cy="58"/>
          </a:xfrm>
        </p:grpSpPr>
        <p:sp>
          <p:nvSpPr>
            <p:cNvPr id="27691" name="Line 9"/>
            <p:cNvSpPr>
              <a:spLocks noChangeShapeType="1"/>
            </p:cNvSpPr>
            <p:nvPr/>
          </p:nvSpPr>
          <p:spPr bwMode="auto">
            <a:xfrm>
              <a:off x="1920" y="3360"/>
              <a:ext cx="95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Oval 10"/>
            <p:cNvSpPr>
              <a:spLocks noChangeAspect="1" noChangeArrowheads="1"/>
            </p:cNvSpPr>
            <p:nvPr/>
          </p:nvSpPr>
          <p:spPr bwMode="auto">
            <a:xfrm flipH="1">
              <a:off x="1865" y="3333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Oval 11"/>
            <p:cNvSpPr>
              <a:spLocks noChangeAspect="1" noChangeArrowheads="1"/>
            </p:cNvSpPr>
            <p:nvPr/>
          </p:nvSpPr>
          <p:spPr bwMode="auto">
            <a:xfrm flipH="1">
              <a:off x="2850" y="3333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1" name="Group 12"/>
          <p:cNvGrpSpPr>
            <a:grpSpLocks/>
          </p:cNvGrpSpPr>
          <p:nvPr/>
        </p:nvGrpSpPr>
        <p:grpSpPr bwMode="auto">
          <a:xfrm>
            <a:off x="6443663" y="209550"/>
            <a:ext cx="2001837" cy="430213"/>
            <a:chOff x="4059" y="132"/>
            <a:chExt cx="1261" cy="271"/>
          </a:xfrm>
        </p:grpSpPr>
        <p:pic>
          <p:nvPicPr>
            <p:cNvPr id="27689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144"/>
              <a:ext cx="123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90" name="Rectangle 14"/>
            <p:cNvSpPr>
              <a:spLocks noChangeArrowheads="1"/>
            </p:cNvSpPr>
            <p:nvPr/>
          </p:nvSpPr>
          <p:spPr bwMode="auto">
            <a:xfrm>
              <a:off x="4059" y="132"/>
              <a:ext cx="1261" cy="27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662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5410200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63" name="Line 19"/>
          <p:cNvSpPr>
            <a:spLocks noChangeShapeType="1"/>
          </p:cNvSpPr>
          <p:nvPr/>
        </p:nvSpPr>
        <p:spPr bwMode="auto">
          <a:xfrm>
            <a:off x="622300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20"/>
          <p:cNvSpPr>
            <a:spLocks noChangeShapeType="1"/>
          </p:cNvSpPr>
          <p:nvPr/>
        </p:nvSpPr>
        <p:spPr bwMode="auto">
          <a:xfrm>
            <a:off x="650875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21"/>
          <p:cNvSpPr>
            <a:spLocks noChangeShapeType="1"/>
          </p:cNvSpPr>
          <p:nvPr/>
        </p:nvSpPr>
        <p:spPr bwMode="auto">
          <a:xfrm>
            <a:off x="650875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22"/>
          <p:cNvSpPr>
            <a:spLocks noChangeShapeType="1"/>
          </p:cNvSpPr>
          <p:nvPr/>
        </p:nvSpPr>
        <p:spPr bwMode="auto">
          <a:xfrm>
            <a:off x="679450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7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15013"/>
            <a:ext cx="2825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68" name="Line 24"/>
          <p:cNvSpPr>
            <a:spLocks noChangeShapeType="1"/>
          </p:cNvSpPr>
          <p:nvPr/>
        </p:nvSpPr>
        <p:spPr bwMode="auto">
          <a:xfrm flipH="1" flipV="1">
            <a:off x="7391400" y="5356225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5"/>
          <p:cNvSpPr>
            <a:spLocks noChangeShapeType="1"/>
          </p:cNvSpPr>
          <p:nvPr/>
        </p:nvSpPr>
        <p:spPr bwMode="auto">
          <a:xfrm>
            <a:off x="609600" y="5334000"/>
            <a:ext cx="784383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6"/>
          <p:cNvSpPr>
            <a:spLocks noChangeShapeType="1"/>
          </p:cNvSpPr>
          <p:nvPr/>
        </p:nvSpPr>
        <p:spPr bwMode="auto">
          <a:xfrm>
            <a:off x="630238" y="5334000"/>
            <a:ext cx="7843837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5242" name="Group 58"/>
          <p:cNvGrpSpPr>
            <a:grpSpLocks/>
          </p:cNvGrpSpPr>
          <p:nvPr/>
        </p:nvGrpSpPr>
        <p:grpSpPr bwMode="auto">
          <a:xfrm>
            <a:off x="3032125" y="5410200"/>
            <a:ext cx="1517650" cy="606425"/>
            <a:chOff x="1910" y="3408"/>
            <a:chExt cx="956" cy="382"/>
          </a:xfrm>
        </p:grpSpPr>
        <p:sp>
          <p:nvSpPr>
            <p:cNvPr id="27687" name="AutoShape 29"/>
            <p:cNvSpPr>
              <a:spLocks/>
            </p:cNvSpPr>
            <p:nvPr/>
          </p:nvSpPr>
          <p:spPr bwMode="auto">
            <a:xfrm rot="-5400000">
              <a:off x="2316" y="3002"/>
              <a:ext cx="144" cy="956"/>
            </a:xfrm>
            <a:prstGeom prst="leftBrace">
              <a:avLst>
                <a:gd name="adj1" fmla="val 55324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88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" y="3552"/>
              <a:ext cx="7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5244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30388"/>
            <a:ext cx="22780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5245" name="Group 61"/>
          <p:cNvGrpSpPr>
            <a:grpSpLocks/>
          </p:cNvGrpSpPr>
          <p:nvPr/>
        </p:nvGrpSpPr>
        <p:grpSpPr bwMode="auto">
          <a:xfrm>
            <a:off x="6426200" y="1676400"/>
            <a:ext cx="2466975" cy="609600"/>
            <a:chOff x="4048" y="1056"/>
            <a:chExt cx="1554" cy="384"/>
          </a:xfrm>
        </p:grpSpPr>
        <p:pic>
          <p:nvPicPr>
            <p:cNvPr id="27683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" y="1086"/>
              <a:ext cx="113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84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" y="1248"/>
              <a:ext cx="123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85" name="Rectangle 35"/>
            <p:cNvSpPr>
              <a:spLocks noChangeArrowheads="1"/>
            </p:cNvSpPr>
            <p:nvPr/>
          </p:nvSpPr>
          <p:spPr bwMode="auto">
            <a:xfrm>
              <a:off x="4289" y="1056"/>
              <a:ext cx="1313" cy="36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36"/>
            <p:cNvSpPr>
              <a:spLocks noChangeShapeType="1"/>
            </p:cNvSpPr>
            <p:nvPr/>
          </p:nvSpPr>
          <p:spPr bwMode="auto">
            <a:xfrm flipH="1">
              <a:off x="4048" y="1221"/>
              <a:ext cx="240" cy="2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5221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2346325"/>
            <a:ext cx="2492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222" name="Rectangle 38"/>
          <p:cNvSpPr>
            <a:spLocks noChangeArrowheads="1"/>
          </p:cNvSpPr>
          <p:nvPr/>
        </p:nvSpPr>
        <p:spPr bwMode="auto">
          <a:xfrm>
            <a:off x="5419725" y="2303463"/>
            <a:ext cx="1133475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Rectangle 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26" name="Oval 42"/>
          <p:cNvSpPr>
            <a:spLocks noChangeArrowheads="1"/>
          </p:cNvSpPr>
          <p:nvPr/>
        </p:nvSpPr>
        <p:spPr bwMode="auto">
          <a:xfrm>
            <a:off x="6781800" y="1600200"/>
            <a:ext cx="1066800" cy="4572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5227" name="Group 43"/>
          <p:cNvGrpSpPr>
            <a:grpSpLocks/>
          </p:cNvGrpSpPr>
          <p:nvPr/>
        </p:nvGrpSpPr>
        <p:grpSpPr bwMode="auto">
          <a:xfrm>
            <a:off x="6535738" y="839788"/>
            <a:ext cx="1568450" cy="684212"/>
            <a:chOff x="4117" y="529"/>
            <a:chExt cx="988" cy="431"/>
          </a:xfrm>
        </p:grpSpPr>
        <p:pic>
          <p:nvPicPr>
            <p:cNvPr id="27680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529"/>
              <a:ext cx="83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81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686"/>
              <a:ext cx="9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82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830"/>
              <a:ext cx="36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5246" name="AutoShape 62"/>
          <p:cNvSpPr>
            <a:spLocks noChangeAspect="1" noChangeArrowheads="1"/>
          </p:cNvSpPr>
          <p:nvPr/>
        </p:nvSpPr>
        <p:spPr bwMode="auto">
          <a:xfrm>
            <a:off x="8382000" y="9906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22" grpId="0" animBg="1"/>
      <p:bldP spid="605226" grpId="0" animBg="1"/>
      <p:bldP spid="6052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5CD8AD-A4F3-473C-9807-49BB68C99C01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28675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6499225"/>
            <a:ext cx="752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6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814513"/>
            <a:ext cx="26622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6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836738"/>
            <a:ext cx="1265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6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1890713"/>
            <a:ext cx="13208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9765" name="Group 5"/>
          <p:cNvGrpSpPr>
            <a:grpSpLocks/>
          </p:cNvGrpSpPr>
          <p:nvPr/>
        </p:nvGrpSpPr>
        <p:grpSpPr bwMode="auto">
          <a:xfrm>
            <a:off x="4800600" y="2101850"/>
            <a:ext cx="877888" cy="422275"/>
            <a:chOff x="3024" y="3453"/>
            <a:chExt cx="553" cy="266"/>
          </a:xfrm>
        </p:grpSpPr>
        <p:sp>
          <p:nvSpPr>
            <p:cNvPr id="28699" name="AutoShape 6"/>
            <p:cNvSpPr>
              <a:spLocks/>
            </p:cNvSpPr>
            <p:nvPr/>
          </p:nvSpPr>
          <p:spPr bwMode="auto">
            <a:xfrm rot="-5400000">
              <a:off x="3253" y="3224"/>
              <a:ext cx="96" cy="553"/>
            </a:xfrm>
            <a:prstGeom prst="leftBrace">
              <a:avLst>
                <a:gd name="adj1" fmla="val 4800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700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3600"/>
              <a:ext cx="23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976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433513"/>
            <a:ext cx="5684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91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279775"/>
            <a:ext cx="5816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770" name="Rectangle 10"/>
          <p:cNvSpPr>
            <a:spLocks noChangeArrowheads="1"/>
          </p:cNvSpPr>
          <p:nvPr/>
        </p:nvSpPr>
        <p:spPr bwMode="auto">
          <a:xfrm>
            <a:off x="2457450" y="3235325"/>
            <a:ext cx="374650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977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2513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787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18025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975225"/>
            <a:ext cx="2398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7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5027613"/>
            <a:ext cx="887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7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027613"/>
            <a:ext cx="13779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92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7675"/>
            <a:ext cx="239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5611813"/>
            <a:ext cx="1377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7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611813"/>
            <a:ext cx="887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80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04800"/>
            <a:ext cx="46116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93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70325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96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98" name="Oval 38"/>
          <p:cNvSpPr>
            <a:spLocks noChangeArrowheads="1"/>
          </p:cNvSpPr>
          <p:nvPr/>
        </p:nvSpPr>
        <p:spPr bwMode="auto">
          <a:xfrm>
            <a:off x="2362200" y="3235325"/>
            <a:ext cx="547688" cy="9207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0" grpId="0" animBg="1"/>
      <p:bldP spid="629798" grpId="0" animBg="1"/>
      <p:bldP spid="62979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5E5AA1-43B6-4ADF-8CE7-BA041A4F6B26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36867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315" y="6499225"/>
            <a:ext cx="753383" cy="171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869" name="Picture 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0" name="Rectangle 6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6984" name="Group 56"/>
          <p:cNvGrpSpPr>
            <a:grpSpLocks/>
          </p:cNvGrpSpPr>
          <p:nvPr/>
        </p:nvGrpSpPr>
        <p:grpSpPr bwMode="auto">
          <a:xfrm>
            <a:off x="228600" y="646113"/>
            <a:ext cx="8796338" cy="1870075"/>
            <a:chOff x="144" y="23"/>
            <a:chExt cx="5541" cy="1178"/>
          </a:xfrm>
        </p:grpSpPr>
        <p:pic>
          <p:nvPicPr>
            <p:cNvPr id="36887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23"/>
              <a:ext cx="308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88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9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89" name="Rectangle 33"/>
            <p:cNvSpPr>
              <a:spLocks noChangeArrowheads="1"/>
            </p:cNvSpPr>
            <p:nvPr/>
          </p:nvSpPr>
          <p:spPr bwMode="auto">
            <a:xfrm>
              <a:off x="2592" y="23"/>
              <a:ext cx="570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90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322"/>
              <a:ext cx="300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91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2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92" name="Rectangle 34"/>
            <p:cNvSpPr>
              <a:spLocks noChangeArrowheads="1"/>
            </p:cNvSpPr>
            <p:nvPr/>
          </p:nvSpPr>
          <p:spPr bwMode="auto">
            <a:xfrm>
              <a:off x="2660" y="326"/>
              <a:ext cx="489" cy="26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93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624"/>
              <a:ext cx="304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94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46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95" name="Rectangle 35"/>
            <p:cNvSpPr>
              <a:spLocks noChangeArrowheads="1"/>
            </p:cNvSpPr>
            <p:nvPr/>
          </p:nvSpPr>
          <p:spPr bwMode="auto">
            <a:xfrm>
              <a:off x="2625" y="627"/>
              <a:ext cx="530" cy="26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96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927"/>
              <a:ext cx="303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97" name="Picture 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49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98" name="Rectangle 36"/>
            <p:cNvSpPr>
              <a:spLocks noChangeArrowheads="1"/>
            </p:cNvSpPr>
            <p:nvPr/>
          </p:nvSpPr>
          <p:spPr bwMode="auto">
            <a:xfrm>
              <a:off x="2637" y="928"/>
              <a:ext cx="530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6971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16213"/>
            <a:ext cx="68230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063" name="Picture 1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41675"/>
            <a:ext cx="878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050" name="Picture 1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84187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051" name="Picture 1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745038"/>
            <a:ext cx="3854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7052" name="Group 124"/>
          <p:cNvGrpSpPr>
            <a:grpSpLocks/>
          </p:cNvGrpSpPr>
          <p:nvPr/>
        </p:nvGrpSpPr>
        <p:grpSpPr bwMode="auto">
          <a:xfrm>
            <a:off x="1852613" y="4114800"/>
            <a:ext cx="488950" cy="568325"/>
            <a:chOff x="1167" y="2400"/>
            <a:chExt cx="308" cy="358"/>
          </a:xfrm>
        </p:grpSpPr>
        <p:pic>
          <p:nvPicPr>
            <p:cNvPr id="36885" name="Picture 1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80000" flipH="1" flipV="1">
              <a:off x="1191" y="2579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86" name="Picture 1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400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7055" name="Group 127"/>
          <p:cNvGrpSpPr>
            <a:grpSpLocks/>
          </p:cNvGrpSpPr>
          <p:nvPr/>
        </p:nvGrpSpPr>
        <p:grpSpPr bwMode="auto">
          <a:xfrm>
            <a:off x="2347913" y="4462463"/>
            <a:ext cx="1736725" cy="381000"/>
            <a:chOff x="1450" y="2592"/>
            <a:chExt cx="1094" cy="240"/>
          </a:xfrm>
        </p:grpSpPr>
        <p:pic>
          <p:nvPicPr>
            <p:cNvPr id="36883" name="Picture 1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592"/>
              <a:ext cx="100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84" name="AutoShape 129"/>
            <p:cNvSpPr>
              <a:spLocks/>
            </p:cNvSpPr>
            <p:nvPr/>
          </p:nvSpPr>
          <p:spPr bwMode="auto">
            <a:xfrm rot="-5400000">
              <a:off x="1925" y="2213"/>
              <a:ext cx="144" cy="1094"/>
            </a:xfrm>
            <a:prstGeom prst="leftBrace">
              <a:avLst>
                <a:gd name="adj1" fmla="val 6331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7058" name="Picture 1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507038"/>
            <a:ext cx="5668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7059" name="Group 131"/>
          <p:cNvGrpSpPr>
            <a:grpSpLocks/>
          </p:cNvGrpSpPr>
          <p:nvPr/>
        </p:nvGrpSpPr>
        <p:grpSpPr bwMode="auto">
          <a:xfrm>
            <a:off x="1816100" y="5951538"/>
            <a:ext cx="525463" cy="525462"/>
            <a:chOff x="1144" y="2776"/>
            <a:chExt cx="331" cy="331"/>
          </a:xfrm>
        </p:grpSpPr>
        <p:pic>
          <p:nvPicPr>
            <p:cNvPr id="36881" name="Picture 1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06523">
              <a:off x="1180" y="2740"/>
              <a:ext cx="15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882" name="Picture 1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928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7062" name="Picture 1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867400"/>
            <a:ext cx="4100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" name="Group 36"/>
          <p:cNvGrpSpPr>
            <a:grpSpLocks/>
          </p:cNvGrpSpPr>
          <p:nvPr/>
        </p:nvGrpSpPr>
        <p:grpSpPr bwMode="auto">
          <a:xfrm>
            <a:off x="5621338" y="0"/>
            <a:ext cx="3519487" cy="566738"/>
            <a:chOff x="3541" y="0"/>
            <a:chExt cx="2217" cy="357"/>
          </a:xfrm>
        </p:grpSpPr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3552" y="0"/>
              <a:ext cx="0" cy="35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3541" y="351"/>
              <a:ext cx="221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3"/>
            <p:cNvGrpSpPr>
              <a:grpSpLocks/>
            </p:cNvGrpSpPr>
            <p:nvPr/>
          </p:nvGrpSpPr>
          <p:grpSpPr bwMode="auto">
            <a:xfrm>
              <a:off x="3587" y="28"/>
              <a:ext cx="2142" cy="294"/>
              <a:chOff x="3587" y="28"/>
              <a:chExt cx="2142" cy="294"/>
            </a:xfrm>
          </p:grpSpPr>
          <p:pic>
            <p:nvPicPr>
              <p:cNvPr id="39" name="Picture 34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48"/>
                <a:ext cx="2129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Rectangle 35"/>
              <p:cNvSpPr>
                <a:spLocks noChangeArrowheads="1"/>
              </p:cNvSpPr>
              <p:nvPr/>
            </p:nvSpPr>
            <p:spPr bwMode="auto">
              <a:xfrm>
                <a:off x="3587" y="28"/>
                <a:ext cx="213" cy="23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" name="Group 37"/>
          <p:cNvGrpSpPr>
            <a:grpSpLocks/>
          </p:cNvGrpSpPr>
          <p:nvPr/>
        </p:nvGrpSpPr>
        <p:grpSpPr bwMode="auto">
          <a:xfrm>
            <a:off x="2476500" y="3252788"/>
            <a:ext cx="881063" cy="374650"/>
            <a:chOff x="1560" y="2049"/>
            <a:chExt cx="555" cy="236"/>
          </a:xfrm>
        </p:grpSpPr>
        <p:pic>
          <p:nvPicPr>
            <p:cNvPr id="42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2061"/>
              <a:ext cx="54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1560" y="2049"/>
              <a:ext cx="213" cy="2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4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870325"/>
            <a:ext cx="2398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AutoShape 34"/>
          <p:cNvSpPr>
            <a:spLocks noChangeAspect="1" noChangeArrowheads="1"/>
          </p:cNvSpPr>
          <p:nvPr/>
        </p:nvSpPr>
        <p:spPr bwMode="auto">
          <a:xfrm>
            <a:off x="6553200" y="63246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96115E-6 L 0.35 -0.46624 " pathEditMode="relative" ptsTypes="AA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92044E-6 L 0.35 -0.54395 " pathEditMode="relative" ptsTypes="AA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6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6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C30109-18CD-4D9B-BFEF-8F423F88071B}" type="slidenum">
              <a:rPr lang="en-US"/>
              <a:pPr eaLnBrk="1" hangingPunct="1"/>
              <a:t>29</a:t>
            </a:fld>
            <a:endParaRPr lang="en-US"/>
          </a:p>
        </p:txBody>
      </p:sp>
      <p:grpSp>
        <p:nvGrpSpPr>
          <p:cNvPr id="642153" name="Group 105"/>
          <p:cNvGrpSpPr>
            <a:grpSpLocks/>
          </p:cNvGrpSpPr>
          <p:nvPr/>
        </p:nvGrpSpPr>
        <p:grpSpPr bwMode="auto">
          <a:xfrm>
            <a:off x="457200" y="2895600"/>
            <a:ext cx="8229600" cy="392113"/>
            <a:chOff x="288" y="1824"/>
            <a:chExt cx="5184" cy="247"/>
          </a:xfrm>
        </p:grpSpPr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>
              <a:off x="288" y="1872"/>
              <a:ext cx="51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Line 60"/>
            <p:cNvSpPr>
              <a:spLocks noChangeShapeType="1"/>
            </p:cNvSpPr>
            <p:nvPr/>
          </p:nvSpPr>
          <p:spPr bwMode="auto">
            <a:xfrm>
              <a:off x="576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Line 61"/>
            <p:cNvSpPr>
              <a:spLocks noChangeShapeType="1"/>
            </p:cNvSpPr>
            <p:nvPr/>
          </p:nvSpPr>
          <p:spPr bwMode="auto">
            <a:xfrm>
              <a:off x="1152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2" name="Line 62"/>
            <p:cNvSpPr>
              <a:spLocks noChangeShapeType="1"/>
            </p:cNvSpPr>
            <p:nvPr/>
          </p:nvSpPr>
          <p:spPr bwMode="auto">
            <a:xfrm>
              <a:off x="1728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3" name="Line 63"/>
            <p:cNvSpPr>
              <a:spLocks noChangeShapeType="1"/>
            </p:cNvSpPr>
            <p:nvPr/>
          </p:nvSpPr>
          <p:spPr bwMode="auto">
            <a:xfrm>
              <a:off x="2304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4" name="Line 64"/>
            <p:cNvSpPr>
              <a:spLocks noChangeShapeType="1"/>
            </p:cNvSpPr>
            <p:nvPr/>
          </p:nvSpPr>
          <p:spPr bwMode="auto">
            <a:xfrm>
              <a:off x="2880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Line 65"/>
            <p:cNvSpPr>
              <a:spLocks noChangeShapeType="1"/>
            </p:cNvSpPr>
            <p:nvPr/>
          </p:nvSpPr>
          <p:spPr bwMode="auto">
            <a:xfrm>
              <a:off x="3456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Line 66"/>
            <p:cNvSpPr>
              <a:spLocks noChangeShapeType="1"/>
            </p:cNvSpPr>
            <p:nvPr/>
          </p:nvSpPr>
          <p:spPr bwMode="auto">
            <a:xfrm>
              <a:off x="4024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Line 68"/>
            <p:cNvSpPr>
              <a:spLocks noChangeShapeType="1"/>
            </p:cNvSpPr>
            <p:nvPr/>
          </p:nvSpPr>
          <p:spPr bwMode="auto">
            <a:xfrm>
              <a:off x="5184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Line 73"/>
            <p:cNvSpPr>
              <a:spLocks noChangeShapeType="1"/>
            </p:cNvSpPr>
            <p:nvPr/>
          </p:nvSpPr>
          <p:spPr bwMode="auto">
            <a:xfrm>
              <a:off x="4608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89" name="Picture 7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" y="1946"/>
              <a:ext cx="75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0" name="Picture 8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" y="1946"/>
              <a:ext cx="9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1" name="Picture 8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" y="1946"/>
              <a:ext cx="9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2" name="Picture 9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1946"/>
              <a:ext cx="10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3" name="Picture 9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1946"/>
              <a:ext cx="9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4" name="Picture 9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946"/>
              <a:ext cx="9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5" name="Picture 9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1946"/>
              <a:ext cx="9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6" name="Picture 9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46"/>
              <a:ext cx="9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7" name="Picture 9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" y="1946"/>
              <a:ext cx="9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24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5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725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54050"/>
            <a:ext cx="6551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8138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03375"/>
            <a:ext cx="41481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9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27538" y="1088846"/>
            <a:ext cx="3040062" cy="393700"/>
            <a:chOff x="4427538" y="1088846"/>
            <a:chExt cx="3040062" cy="393700"/>
          </a:xfrm>
        </p:grpSpPr>
        <p:pic>
          <p:nvPicPr>
            <p:cNvPr id="30777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1114425"/>
              <a:ext cx="3040062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78" name="Rectangle 24"/>
            <p:cNvSpPr>
              <a:spLocks noChangeArrowheads="1"/>
            </p:cNvSpPr>
            <p:nvPr/>
          </p:nvSpPr>
          <p:spPr bwMode="auto">
            <a:xfrm>
              <a:off x="6348233" y="1088846"/>
              <a:ext cx="1033272" cy="3937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34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241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76" name="Line 28"/>
          <p:cNvSpPr>
            <a:spLocks noChangeShapeType="1"/>
          </p:cNvSpPr>
          <p:nvPr/>
        </p:nvSpPr>
        <p:spPr bwMode="auto">
          <a:xfrm>
            <a:off x="0" y="1984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35"/>
          <p:cNvSpPr>
            <a:spLocks noChangeShapeType="1"/>
          </p:cNvSpPr>
          <p:nvPr/>
        </p:nvSpPr>
        <p:spPr bwMode="auto">
          <a:xfrm>
            <a:off x="5638800" y="0"/>
            <a:ext cx="0" cy="5667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36"/>
          <p:cNvSpPr>
            <a:spLocks noChangeShapeType="1"/>
          </p:cNvSpPr>
          <p:nvPr/>
        </p:nvSpPr>
        <p:spPr bwMode="auto">
          <a:xfrm>
            <a:off x="5621338" y="557213"/>
            <a:ext cx="3519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8" name="Group 37"/>
          <p:cNvGrpSpPr>
            <a:grpSpLocks/>
          </p:cNvGrpSpPr>
          <p:nvPr/>
        </p:nvGrpSpPr>
        <p:grpSpPr bwMode="auto">
          <a:xfrm>
            <a:off x="5694363" y="44450"/>
            <a:ext cx="3400425" cy="466725"/>
            <a:chOff x="3587" y="28"/>
            <a:chExt cx="2142" cy="294"/>
          </a:xfrm>
        </p:grpSpPr>
        <p:pic>
          <p:nvPicPr>
            <p:cNvPr id="30775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76" name="Rectangle 39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2088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4575"/>
            <a:ext cx="315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89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17975"/>
            <a:ext cx="6496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91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2426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92" name="Line 44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2093" name="Group 45"/>
          <p:cNvGrpSpPr>
            <a:grpSpLocks/>
          </p:cNvGrpSpPr>
          <p:nvPr/>
        </p:nvGrpSpPr>
        <p:grpSpPr bwMode="auto">
          <a:xfrm>
            <a:off x="1768475" y="4448175"/>
            <a:ext cx="1636713" cy="431800"/>
            <a:chOff x="1114" y="2608"/>
            <a:chExt cx="1031" cy="272"/>
          </a:xfrm>
        </p:grpSpPr>
        <p:grpSp>
          <p:nvGrpSpPr>
            <p:cNvPr id="30771" name="Group 46"/>
            <p:cNvGrpSpPr>
              <a:grpSpLocks/>
            </p:cNvGrpSpPr>
            <p:nvPr/>
          </p:nvGrpSpPr>
          <p:grpSpPr bwMode="auto">
            <a:xfrm>
              <a:off x="1114" y="2713"/>
              <a:ext cx="806" cy="167"/>
              <a:chOff x="990" y="2673"/>
              <a:chExt cx="806" cy="167"/>
            </a:xfrm>
          </p:grpSpPr>
          <p:pic>
            <p:nvPicPr>
              <p:cNvPr id="30773" name="Picture 4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2688"/>
                <a:ext cx="77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774" name="Rectangle 48"/>
              <p:cNvSpPr>
                <a:spLocks noChangeArrowheads="1"/>
              </p:cNvSpPr>
              <p:nvPr/>
            </p:nvSpPr>
            <p:spPr bwMode="auto">
              <a:xfrm>
                <a:off x="990" y="2673"/>
                <a:ext cx="806" cy="16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72" name="Line 49"/>
            <p:cNvSpPr>
              <a:spLocks noChangeShapeType="1"/>
            </p:cNvSpPr>
            <p:nvPr/>
          </p:nvSpPr>
          <p:spPr bwMode="auto">
            <a:xfrm flipV="1">
              <a:off x="1920" y="2608"/>
              <a:ext cx="225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2098" name="Rectangle 50"/>
          <p:cNvSpPr>
            <a:spLocks noChangeArrowheads="1"/>
          </p:cNvSpPr>
          <p:nvPr/>
        </p:nvSpPr>
        <p:spPr bwMode="auto">
          <a:xfrm>
            <a:off x="4899025" y="4110038"/>
            <a:ext cx="64928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617" y="5048250"/>
            <a:ext cx="8747968" cy="376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2099" name="Rectangle 51"/>
          <p:cNvSpPr>
            <a:spLocks noChangeArrowheads="1"/>
          </p:cNvSpPr>
          <p:nvPr/>
        </p:nvSpPr>
        <p:spPr bwMode="auto">
          <a:xfrm>
            <a:off x="3417888" y="4110038"/>
            <a:ext cx="593725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2100" name="Group 52"/>
          <p:cNvGrpSpPr>
            <a:grpSpLocks/>
          </p:cNvGrpSpPr>
          <p:nvPr/>
        </p:nvGrpSpPr>
        <p:grpSpPr bwMode="auto">
          <a:xfrm>
            <a:off x="5556250" y="3584575"/>
            <a:ext cx="3548063" cy="514350"/>
            <a:chOff x="3500" y="2064"/>
            <a:chExt cx="2235" cy="324"/>
          </a:xfrm>
        </p:grpSpPr>
        <p:grpSp>
          <p:nvGrpSpPr>
            <p:cNvPr id="30767" name="Group 53"/>
            <p:cNvGrpSpPr>
              <a:grpSpLocks/>
            </p:cNvGrpSpPr>
            <p:nvPr/>
          </p:nvGrpSpPr>
          <p:grpSpPr bwMode="auto">
            <a:xfrm>
              <a:off x="3633" y="2064"/>
              <a:ext cx="2102" cy="190"/>
              <a:chOff x="3633" y="2170"/>
              <a:chExt cx="2102" cy="190"/>
            </a:xfrm>
          </p:grpSpPr>
          <p:pic>
            <p:nvPicPr>
              <p:cNvPr id="30769" name="Picture 54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5" y="2193"/>
                <a:ext cx="2057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770" name="Rectangle 55"/>
              <p:cNvSpPr>
                <a:spLocks noChangeArrowheads="1"/>
              </p:cNvSpPr>
              <p:nvPr/>
            </p:nvSpPr>
            <p:spPr bwMode="auto">
              <a:xfrm>
                <a:off x="3633" y="2170"/>
                <a:ext cx="2102" cy="190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68" name="Line 56"/>
            <p:cNvSpPr>
              <a:spLocks noChangeShapeType="1"/>
            </p:cNvSpPr>
            <p:nvPr/>
          </p:nvSpPr>
          <p:spPr bwMode="auto">
            <a:xfrm flipH="1">
              <a:off x="3500" y="2256"/>
              <a:ext cx="132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2147" name="Picture 9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060575"/>
            <a:ext cx="181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148" name="Picture 10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060575"/>
            <a:ext cx="181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149" name="Picture 10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060575"/>
            <a:ext cx="1663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2124" name="Group 76"/>
          <p:cNvGrpSpPr>
            <a:grpSpLocks/>
          </p:cNvGrpSpPr>
          <p:nvPr/>
        </p:nvGrpSpPr>
        <p:grpSpPr bwMode="auto">
          <a:xfrm>
            <a:off x="5373688" y="2768600"/>
            <a:ext cx="1147762" cy="366713"/>
            <a:chOff x="3961" y="1923"/>
            <a:chExt cx="723" cy="231"/>
          </a:xfrm>
        </p:grpSpPr>
        <p:sp>
          <p:nvSpPr>
            <p:cNvPr id="30764" name="Text Box 71"/>
            <p:cNvSpPr txBox="1">
              <a:spLocks noChangeArrowheads="1"/>
            </p:cNvSpPr>
            <p:nvPr/>
          </p:nvSpPr>
          <p:spPr bwMode="auto">
            <a:xfrm>
              <a:off x="3961" y="1923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rgbClr val="FF00FF"/>
                  </a:solidFill>
                </a:rPr>
                <a:t>(</a:t>
              </a:r>
            </a:p>
          </p:txBody>
        </p:sp>
        <p:sp>
          <p:nvSpPr>
            <p:cNvPr id="30765" name="Text Box 72"/>
            <p:cNvSpPr txBox="1">
              <a:spLocks noChangeArrowheads="1"/>
            </p:cNvSpPr>
            <p:nvPr/>
          </p:nvSpPr>
          <p:spPr bwMode="auto">
            <a:xfrm>
              <a:off x="4520" y="1923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rgbClr val="FF00FF"/>
                  </a:solidFill>
                </a:rPr>
                <a:t>]</a:t>
              </a:r>
            </a:p>
          </p:txBody>
        </p:sp>
        <p:sp>
          <p:nvSpPr>
            <p:cNvPr id="30766" name="Line 74"/>
            <p:cNvSpPr>
              <a:spLocks noChangeShapeType="1"/>
            </p:cNvSpPr>
            <p:nvPr/>
          </p:nvSpPr>
          <p:spPr bwMode="auto">
            <a:xfrm>
              <a:off x="4042" y="2051"/>
              <a:ext cx="56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2150" name="Oval 102"/>
          <p:cNvSpPr>
            <a:spLocks noChangeAspect="1" noChangeArrowheads="1"/>
          </p:cNvSpPr>
          <p:nvPr/>
        </p:nvSpPr>
        <p:spPr bwMode="auto">
          <a:xfrm>
            <a:off x="3619500" y="2933700"/>
            <a:ext cx="73025" cy="730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151" name="Oval 103"/>
          <p:cNvSpPr>
            <a:spLocks noChangeAspect="1" noChangeArrowheads="1"/>
          </p:cNvSpPr>
          <p:nvPr/>
        </p:nvSpPr>
        <p:spPr bwMode="auto">
          <a:xfrm>
            <a:off x="4533900" y="2933700"/>
            <a:ext cx="73025" cy="730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152" name="Oval 104"/>
          <p:cNvSpPr>
            <a:spLocks noChangeAspect="1" noChangeArrowheads="1"/>
          </p:cNvSpPr>
          <p:nvPr/>
        </p:nvSpPr>
        <p:spPr bwMode="auto">
          <a:xfrm>
            <a:off x="5446713" y="2933700"/>
            <a:ext cx="73025" cy="730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154" name="Line 106"/>
          <p:cNvSpPr>
            <a:spLocks noChangeShapeType="1"/>
          </p:cNvSpPr>
          <p:nvPr/>
        </p:nvSpPr>
        <p:spPr bwMode="auto">
          <a:xfrm>
            <a:off x="1295400" y="2228850"/>
            <a:ext cx="2312988" cy="722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155" name="Line 107"/>
          <p:cNvSpPr>
            <a:spLocks noChangeShapeType="1"/>
          </p:cNvSpPr>
          <p:nvPr/>
        </p:nvSpPr>
        <p:spPr bwMode="auto">
          <a:xfrm>
            <a:off x="3581400" y="2339975"/>
            <a:ext cx="941388" cy="60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156" name="Line 108"/>
          <p:cNvSpPr>
            <a:spLocks noChangeShapeType="1"/>
          </p:cNvSpPr>
          <p:nvPr/>
        </p:nvSpPr>
        <p:spPr bwMode="auto">
          <a:xfrm flipH="1">
            <a:off x="5486400" y="2362200"/>
            <a:ext cx="2286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2157" name="Group 109"/>
          <p:cNvGrpSpPr>
            <a:grpSpLocks/>
          </p:cNvGrpSpPr>
          <p:nvPr/>
        </p:nvGrpSpPr>
        <p:grpSpPr bwMode="auto">
          <a:xfrm>
            <a:off x="4135438" y="4540250"/>
            <a:ext cx="3625850" cy="355600"/>
            <a:chOff x="2605" y="2860"/>
            <a:chExt cx="2284" cy="224"/>
          </a:xfrm>
        </p:grpSpPr>
        <p:pic>
          <p:nvPicPr>
            <p:cNvPr id="30762" name="Picture 1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2870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63" name="Rectangle 111"/>
            <p:cNvSpPr>
              <a:spLocks noChangeArrowheads="1"/>
            </p:cNvSpPr>
            <p:nvPr/>
          </p:nvSpPr>
          <p:spPr bwMode="auto">
            <a:xfrm>
              <a:off x="3817" y="2860"/>
              <a:ext cx="1025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2160" name="Picture 1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161" name="Picture 1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6022975"/>
            <a:ext cx="2306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162" name="Line 114"/>
          <p:cNvSpPr>
            <a:spLocks noChangeShapeType="1"/>
          </p:cNvSpPr>
          <p:nvPr/>
        </p:nvSpPr>
        <p:spPr bwMode="auto">
          <a:xfrm>
            <a:off x="2787650" y="2247900"/>
            <a:ext cx="2678113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4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4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4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64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4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4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4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4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4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76" grpId="0" animBg="1"/>
      <p:bldP spid="642092" grpId="0" animBg="1"/>
      <p:bldP spid="642098" grpId="0" animBg="1"/>
      <p:bldP spid="642099" grpId="0" animBg="1"/>
      <p:bldP spid="642150" grpId="0" animBg="1"/>
      <p:bldP spid="642150" grpId="1" animBg="1"/>
      <p:bldP spid="642151" grpId="0" animBg="1"/>
      <p:bldP spid="642151" grpId="1" animBg="1"/>
      <p:bldP spid="642152" grpId="0" animBg="1"/>
      <p:bldP spid="642154" grpId="0" animBg="1"/>
      <p:bldP spid="642154" grpId="1" animBg="1"/>
      <p:bldP spid="642155" grpId="0" animBg="1"/>
      <p:bldP spid="642155" grpId="1" animBg="1"/>
      <p:bldP spid="642156" grpId="0" animBg="1"/>
      <p:bldP spid="642156" grpId="1" animBg="1"/>
      <p:bldP spid="642162" grpId="0" animBg="1"/>
      <p:bldP spid="6421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603BA-E7A1-49D9-9943-70B6DD17C9D8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099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3718" name="Group 38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4124" name="Group 39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4127" name="Line 40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28" name="Picture 41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25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26" name="Rectangle 43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83706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641475"/>
            <a:ext cx="5722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16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5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1700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2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08675"/>
            <a:ext cx="5722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3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65875"/>
            <a:ext cx="487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3728" name="Group 48"/>
          <p:cNvGrpSpPr>
            <a:grpSpLocks/>
          </p:cNvGrpSpPr>
          <p:nvPr/>
        </p:nvGrpSpPr>
        <p:grpSpPr bwMode="auto">
          <a:xfrm>
            <a:off x="153988" y="6172200"/>
            <a:ext cx="2286000" cy="304800"/>
            <a:chOff x="495" y="3216"/>
            <a:chExt cx="1440" cy="192"/>
          </a:xfrm>
        </p:grpSpPr>
        <p:sp>
          <p:nvSpPr>
            <p:cNvPr id="4121" name="Line 49"/>
            <p:cNvSpPr>
              <a:spLocks noChangeShapeType="1"/>
            </p:cNvSpPr>
            <p:nvPr/>
          </p:nvSpPr>
          <p:spPr bwMode="auto">
            <a:xfrm flipV="1">
              <a:off x="1599" y="3216"/>
              <a:ext cx="33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50"/>
            <p:cNvSpPr>
              <a:spLocks noChangeShapeType="1"/>
            </p:cNvSpPr>
            <p:nvPr/>
          </p:nvSpPr>
          <p:spPr bwMode="auto">
            <a:xfrm>
              <a:off x="1599" y="3312"/>
              <a:ext cx="33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23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3241"/>
              <a:ext cx="107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3717" name="Group 37"/>
          <p:cNvGrpSpPr>
            <a:grpSpLocks/>
          </p:cNvGrpSpPr>
          <p:nvPr/>
        </p:nvGrpSpPr>
        <p:grpSpPr bwMode="auto">
          <a:xfrm>
            <a:off x="533400" y="3016250"/>
            <a:ext cx="8305800" cy="749300"/>
            <a:chOff x="336" y="1900"/>
            <a:chExt cx="5232" cy="472"/>
          </a:xfrm>
        </p:grpSpPr>
        <p:sp>
          <p:nvSpPr>
            <p:cNvPr id="4115" name="Line 10"/>
            <p:cNvSpPr>
              <a:spLocks noChangeShapeType="1"/>
            </p:cNvSpPr>
            <p:nvPr/>
          </p:nvSpPr>
          <p:spPr bwMode="auto">
            <a:xfrm>
              <a:off x="336" y="2146"/>
              <a:ext cx="50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16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" y="2194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7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" y="1900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18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1900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9" name="Line 14"/>
            <p:cNvSpPr>
              <a:spLocks noChangeShapeType="1"/>
            </p:cNvSpPr>
            <p:nvPr/>
          </p:nvSpPr>
          <p:spPr bwMode="auto">
            <a:xfrm>
              <a:off x="1896" y="2098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5"/>
            <p:cNvSpPr>
              <a:spLocks noChangeShapeType="1"/>
            </p:cNvSpPr>
            <p:nvPr/>
          </p:nvSpPr>
          <p:spPr bwMode="auto">
            <a:xfrm>
              <a:off x="3864" y="2098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10" name="Group 30"/>
          <p:cNvGrpSpPr>
            <a:grpSpLocks/>
          </p:cNvGrpSpPr>
          <p:nvPr/>
        </p:nvGrpSpPr>
        <p:grpSpPr bwMode="auto">
          <a:xfrm>
            <a:off x="3032125" y="3482975"/>
            <a:ext cx="3081338" cy="606425"/>
            <a:chOff x="1910" y="2194"/>
            <a:chExt cx="1941" cy="382"/>
          </a:xfrm>
        </p:grpSpPr>
        <p:sp>
          <p:nvSpPr>
            <p:cNvPr id="4113" name="AutoShape 31"/>
            <p:cNvSpPr>
              <a:spLocks/>
            </p:cNvSpPr>
            <p:nvPr/>
          </p:nvSpPr>
          <p:spPr bwMode="auto">
            <a:xfrm rot="-5400000">
              <a:off x="2809" y="1295"/>
              <a:ext cx="144" cy="1941"/>
            </a:xfrm>
            <a:prstGeom prst="leftBrace">
              <a:avLst>
                <a:gd name="adj1" fmla="val 112326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14" name="Picture 3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" y="2338"/>
              <a:ext cx="7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3738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875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617" y="5048250"/>
            <a:ext cx="8747968" cy="376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19178-CC2F-44D9-B271-7E5132C5603F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1747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725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1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2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54050"/>
            <a:ext cx="6551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3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8138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4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03375"/>
            <a:ext cx="41481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5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9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756" name="Group 31"/>
          <p:cNvGrpSpPr>
            <a:grpSpLocks/>
          </p:cNvGrpSpPr>
          <p:nvPr/>
        </p:nvGrpSpPr>
        <p:grpSpPr bwMode="auto">
          <a:xfrm>
            <a:off x="4427538" y="1101725"/>
            <a:ext cx="3040062" cy="393700"/>
            <a:chOff x="2789" y="1036"/>
            <a:chExt cx="1915" cy="248"/>
          </a:xfrm>
        </p:grpSpPr>
        <p:pic>
          <p:nvPicPr>
            <p:cNvPr id="31819" name="Picture 3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044"/>
              <a:ext cx="19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820" name="Rectangle 33"/>
            <p:cNvSpPr>
              <a:spLocks noChangeArrowheads="1"/>
            </p:cNvSpPr>
            <p:nvPr/>
          </p:nvSpPr>
          <p:spPr bwMode="auto">
            <a:xfrm>
              <a:off x="4007" y="1036"/>
              <a:ext cx="645" cy="24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757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241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8" name="Line 35"/>
          <p:cNvSpPr>
            <a:spLocks noChangeShapeType="1"/>
          </p:cNvSpPr>
          <p:nvPr/>
        </p:nvSpPr>
        <p:spPr bwMode="auto">
          <a:xfrm>
            <a:off x="0" y="1984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42"/>
          <p:cNvSpPr>
            <a:spLocks noChangeShapeType="1"/>
          </p:cNvSpPr>
          <p:nvPr/>
        </p:nvSpPr>
        <p:spPr bwMode="auto">
          <a:xfrm>
            <a:off x="5638800" y="0"/>
            <a:ext cx="0" cy="5667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43"/>
          <p:cNvSpPr>
            <a:spLocks noChangeShapeType="1"/>
          </p:cNvSpPr>
          <p:nvPr/>
        </p:nvSpPr>
        <p:spPr bwMode="auto">
          <a:xfrm>
            <a:off x="5621338" y="557213"/>
            <a:ext cx="3519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61" name="Group 44"/>
          <p:cNvGrpSpPr>
            <a:grpSpLocks/>
          </p:cNvGrpSpPr>
          <p:nvPr/>
        </p:nvGrpSpPr>
        <p:grpSpPr bwMode="auto">
          <a:xfrm>
            <a:off x="5694363" y="44450"/>
            <a:ext cx="3400425" cy="466725"/>
            <a:chOff x="3587" y="28"/>
            <a:chExt cx="2142" cy="294"/>
          </a:xfrm>
        </p:grpSpPr>
        <p:pic>
          <p:nvPicPr>
            <p:cNvPr id="31817" name="Picture 4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818" name="Rectangle 46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762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4575"/>
            <a:ext cx="315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3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17975"/>
            <a:ext cx="6496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5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2426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66" name="Line 51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67" name="Group 52"/>
          <p:cNvGrpSpPr>
            <a:grpSpLocks/>
          </p:cNvGrpSpPr>
          <p:nvPr/>
        </p:nvGrpSpPr>
        <p:grpSpPr bwMode="auto">
          <a:xfrm>
            <a:off x="1768475" y="4448175"/>
            <a:ext cx="1636713" cy="431800"/>
            <a:chOff x="1114" y="2608"/>
            <a:chExt cx="1031" cy="272"/>
          </a:xfrm>
        </p:grpSpPr>
        <p:grpSp>
          <p:nvGrpSpPr>
            <p:cNvPr id="31813" name="Group 53"/>
            <p:cNvGrpSpPr>
              <a:grpSpLocks/>
            </p:cNvGrpSpPr>
            <p:nvPr/>
          </p:nvGrpSpPr>
          <p:grpSpPr bwMode="auto">
            <a:xfrm>
              <a:off x="1114" y="2713"/>
              <a:ext cx="806" cy="167"/>
              <a:chOff x="990" y="2673"/>
              <a:chExt cx="806" cy="167"/>
            </a:xfrm>
          </p:grpSpPr>
          <p:pic>
            <p:nvPicPr>
              <p:cNvPr id="31815" name="Picture 54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2688"/>
                <a:ext cx="77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1816" name="Rectangle 55"/>
              <p:cNvSpPr>
                <a:spLocks noChangeArrowheads="1"/>
              </p:cNvSpPr>
              <p:nvPr/>
            </p:nvSpPr>
            <p:spPr bwMode="auto">
              <a:xfrm>
                <a:off x="990" y="2673"/>
                <a:ext cx="806" cy="16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14" name="Line 56"/>
            <p:cNvSpPr>
              <a:spLocks noChangeShapeType="1"/>
            </p:cNvSpPr>
            <p:nvPr/>
          </p:nvSpPr>
          <p:spPr bwMode="auto">
            <a:xfrm flipV="1">
              <a:off x="1920" y="2608"/>
              <a:ext cx="225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8" name="Rectangle 57"/>
          <p:cNvSpPr>
            <a:spLocks noChangeArrowheads="1"/>
          </p:cNvSpPr>
          <p:nvPr/>
        </p:nvSpPr>
        <p:spPr bwMode="auto">
          <a:xfrm>
            <a:off x="4899025" y="4110038"/>
            <a:ext cx="64928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Rectangle 58"/>
          <p:cNvSpPr>
            <a:spLocks noChangeArrowheads="1"/>
          </p:cNvSpPr>
          <p:nvPr/>
        </p:nvSpPr>
        <p:spPr bwMode="auto">
          <a:xfrm>
            <a:off x="3417888" y="4110038"/>
            <a:ext cx="593725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70" name="Group 59"/>
          <p:cNvGrpSpPr>
            <a:grpSpLocks/>
          </p:cNvGrpSpPr>
          <p:nvPr/>
        </p:nvGrpSpPr>
        <p:grpSpPr bwMode="auto">
          <a:xfrm>
            <a:off x="5556250" y="3584575"/>
            <a:ext cx="3548063" cy="514350"/>
            <a:chOff x="3500" y="2064"/>
            <a:chExt cx="2235" cy="324"/>
          </a:xfrm>
        </p:grpSpPr>
        <p:grpSp>
          <p:nvGrpSpPr>
            <p:cNvPr id="31809" name="Group 60"/>
            <p:cNvGrpSpPr>
              <a:grpSpLocks/>
            </p:cNvGrpSpPr>
            <p:nvPr/>
          </p:nvGrpSpPr>
          <p:grpSpPr bwMode="auto">
            <a:xfrm>
              <a:off x="3633" y="2064"/>
              <a:ext cx="2102" cy="190"/>
              <a:chOff x="3633" y="2170"/>
              <a:chExt cx="2102" cy="190"/>
            </a:xfrm>
          </p:grpSpPr>
          <p:pic>
            <p:nvPicPr>
              <p:cNvPr id="31811" name="Picture 61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5" y="2193"/>
                <a:ext cx="2057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1812" name="Rectangle 62"/>
              <p:cNvSpPr>
                <a:spLocks noChangeArrowheads="1"/>
              </p:cNvSpPr>
              <p:nvPr/>
            </p:nvSpPr>
            <p:spPr bwMode="auto">
              <a:xfrm>
                <a:off x="3633" y="2170"/>
                <a:ext cx="2102" cy="190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10" name="Line 63"/>
            <p:cNvSpPr>
              <a:spLocks noChangeShapeType="1"/>
            </p:cNvSpPr>
            <p:nvPr/>
          </p:nvSpPr>
          <p:spPr bwMode="auto">
            <a:xfrm flipH="1">
              <a:off x="3500" y="2256"/>
              <a:ext cx="132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771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060575"/>
            <a:ext cx="181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72" name="Picture 6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060575"/>
            <a:ext cx="181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73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060575"/>
            <a:ext cx="1663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774" name="Group 77"/>
          <p:cNvGrpSpPr>
            <a:grpSpLocks/>
          </p:cNvGrpSpPr>
          <p:nvPr/>
        </p:nvGrpSpPr>
        <p:grpSpPr bwMode="auto">
          <a:xfrm>
            <a:off x="4135438" y="4540250"/>
            <a:ext cx="3625850" cy="355600"/>
            <a:chOff x="2605" y="2860"/>
            <a:chExt cx="2284" cy="224"/>
          </a:xfrm>
        </p:grpSpPr>
        <p:pic>
          <p:nvPicPr>
            <p:cNvPr id="31807" name="Picture 7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2870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808" name="Rectangle 79"/>
            <p:cNvSpPr>
              <a:spLocks noChangeArrowheads="1"/>
            </p:cNvSpPr>
            <p:nvPr/>
          </p:nvSpPr>
          <p:spPr bwMode="auto">
            <a:xfrm>
              <a:off x="3817" y="2860"/>
              <a:ext cx="1025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3664" name="Group 112"/>
          <p:cNvGrpSpPr>
            <a:grpSpLocks/>
          </p:cNvGrpSpPr>
          <p:nvPr/>
        </p:nvGrpSpPr>
        <p:grpSpPr bwMode="auto">
          <a:xfrm>
            <a:off x="1371600" y="2605088"/>
            <a:ext cx="1828800" cy="519112"/>
            <a:chOff x="864" y="1744"/>
            <a:chExt cx="1152" cy="327"/>
          </a:xfrm>
        </p:grpSpPr>
        <p:grpSp>
          <p:nvGrpSpPr>
            <p:cNvPr id="31796" name="Group 111"/>
            <p:cNvGrpSpPr>
              <a:grpSpLocks/>
            </p:cNvGrpSpPr>
            <p:nvPr/>
          </p:nvGrpSpPr>
          <p:grpSpPr bwMode="auto">
            <a:xfrm>
              <a:off x="864" y="1824"/>
              <a:ext cx="1152" cy="247"/>
              <a:chOff x="864" y="1824"/>
              <a:chExt cx="1152" cy="247"/>
            </a:xfrm>
          </p:grpSpPr>
          <p:sp>
            <p:nvSpPr>
              <p:cNvPr id="31802" name="Line 86"/>
              <p:cNvSpPr>
                <a:spLocks noChangeShapeType="1"/>
              </p:cNvSpPr>
              <p:nvPr/>
            </p:nvSpPr>
            <p:spPr bwMode="auto">
              <a:xfrm>
                <a:off x="864" y="1872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3" name="Line 87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4" name="Line 88"/>
              <p:cNvSpPr>
                <a:spLocks noChangeShapeType="1"/>
              </p:cNvSpPr>
              <p:nvPr/>
            </p:nvSpPr>
            <p:spPr bwMode="auto">
              <a:xfrm>
                <a:off x="1727" y="182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1805" name="Picture 89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946"/>
                <a:ext cx="9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806" name="Picture 90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" y="1946"/>
                <a:ext cx="92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1797" name="Group 91"/>
            <p:cNvGrpSpPr>
              <a:grpSpLocks/>
            </p:cNvGrpSpPr>
            <p:nvPr/>
          </p:nvGrpSpPr>
          <p:grpSpPr bwMode="auto">
            <a:xfrm>
              <a:off x="1081" y="1744"/>
              <a:ext cx="723" cy="231"/>
              <a:chOff x="3961" y="1923"/>
              <a:chExt cx="723" cy="231"/>
            </a:xfrm>
          </p:grpSpPr>
          <p:sp>
            <p:nvSpPr>
              <p:cNvPr id="31799" name="Text Box 92"/>
              <p:cNvSpPr txBox="1">
                <a:spLocks noChangeArrowheads="1"/>
              </p:cNvSpPr>
              <p:nvPr/>
            </p:nvSpPr>
            <p:spPr bwMode="auto">
              <a:xfrm>
                <a:off x="3961" y="1923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FF00FF"/>
                    </a:solidFill>
                  </a:rPr>
                  <a:t>(</a:t>
                </a:r>
              </a:p>
            </p:txBody>
          </p:sp>
          <p:sp>
            <p:nvSpPr>
              <p:cNvPr id="31800" name="Text Box 93"/>
              <p:cNvSpPr txBox="1">
                <a:spLocks noChangeArrowheads="1"/>
              </p:cNvSpPr>
              <p:nvPr/>
            </p:nvSpPr>
            <p:spPr bwMode="auto">
              <a:xfrm>
                <a:off x="4520" y="1923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FF00FF"/>
                    </a:solidFill>
                  </a:rPr>
                  <a:t>]</a:t>
                </a:r>
              </a:p>
            </p:txBody>
          </p:sp>
          <p:sp>
            <p:nvSpPr>
              <p:cNvPr id="31801" name="Line 94"/>
              <p:cNvSpPr>
                <a:spLocks noChangeShapeType="1"/>
              </p:cNvSpPr>
              <p:nvPr/>
            </p:nvSpPr>
            <p:spPr bwMode="auto">
              <a:xfrm>
                <a:off x="4042" y="2051"/>
                <a:ext cx="564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98" name="Oval 95"/>
            <p:cNvSpPr>
              <a:spLocks noChangeAspect="1" noChangeArrowheads="1"/>
            </p:cNvSpPr>
            <p:nvPr/>
          </p:nvSpPr>
          <p:spPr bwMode="auto">
            <a:xfrm>
              <a:off x="1127" y="1848"/>
              <a:ext cx="46" cy="46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3648" name="Group 96"/>
          <p:cNvGrpSpPr>
            <a:grpSpLocks/>
          </p:cNvGrpSpPr>
          <p:nvPr/>
        </p:nvGrpSpPr>
        <p:grpSpPr bwMode="auto">
          <a:xfrm>
            <a:off x="4191000" y="2593975"/>
            <a:ext cx="3205163" cy="377825"/>
            <a:chOff x="2640" y="1634"/>
            <a:chExt cx="2019" cy="238"/>
          </a:xfrm>
        </p:grpSpPr>
        <p:pic>
          <p:nvPicPr>
            <p:cNvPr id="31794" name="Picture 9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680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95" name="Picture 9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1634"/>
              <a:ext cx="14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3635" name="Group 83"/>
          <p:cNvGrpSpPr>
            <a:grpSpLocks/>
          </p:cNvGrpSpPr>
          <p:nvPr/>
        </p:nvGrpSpPr>
        <p:grpSpPr bwMode="auto">
          <a:xfrm>
            <a:off x="5029200" y="2768600"/>
            <a:ext cx="1828800" cy="519113"/>
            <a:chOff x="3168" y="1744"/>
            <a:chExt cx="1152" cy="327"/>
          </a:xfrm>
        </p:grpSpPr>
        <p:grpSp>
          <p:nvGrpSpPr>
            <p:cNvPr id="31783" name="Group 82"/>
            <p:cNvGrpSpPr>
              <a:grpSpLocks/>
            </p:cNvGrpSpPr>
            <p:nvPr/>
          </p:nvGrpSpPr>
          <p:grpSpPr bwMode="auto">
            <a:xfrm>
              <a:off x="3168" y="1824"/>
              <a:ext cx="1152" cy="247"/>
              <a:chOff x="3168" y="1824"/>
              <a:chExt cx="1152" cy="247"/>
            </a:xfrm>
          </p:grpSpPr>
          <p:sp>
            <p:nvSpPr>
              <p:cNvPr id="31789" name="Line 3"/>
              <p:cNvSpPr>
                <a:spLocks noChangeShapeType="1"/>
              </p:cNvSpPr>
              <p:nvPr/>
            </p:nvSpPr>
            <p:spPr bwMode="auto">
              <a:xfrm>
                <a:off x="3168" y="1872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0" name="Line 9"/>
              <p:cNvSpPr>
                <a:spLocks noChangeShapeType="1"/>
              </p:cNvSpPr>
              <p:nvPr/>
            </p:nvSpPr>
            <p:spPr bwMode="auto">
              <a:xfrm>
                <a:off x="3456" y="182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1" name="Line 10"/>
              <p:cNvSpPr>
                <a:spLocks noChangeShapeType="1"/>
              </p:cNvSpPr>
              <p:nvPr/>
            </p:nvSpPr>
            <p:spPr bwMode="auto">
              <a:xfrm>
                <a:off x="4024" y="182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1792" name="Picture 18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1946"/>
                <a:ext cx="9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793" name="Picture 19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0" y="1946"/>
                <a:ext cx="92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1784" name="Group 67"/>
            <p:cNvGrpSpPr>
              <a:grpSpLocks/>
            </p:cNvGrpSpPr>
            <p:nvPr/>
          </p:nvGrpSpPr>
          <p:grpSpPr bwMode="auto">
            <a:xfrm>
              <a:off x="3385" y="1744"/>
              <a:ext cx="723" cy="231"/>
              <a:chOff x="3961" y="1923"/>
              <a:chExt cx="723" cy="231"/>
            </a:xfrm>
          </p:grpSpPr>
          <p:sp>
            <p:nvSpPr>
              <p:cNvPr id="31786" name="Text Box 68"/>
              <p:cNvSpPr txBox="1">
                <a:spLocks noChangeArrowheads="1"/>
              </p:cNvSpPr>
              <p:nvPr/>
            </p:nvSpPr>
            <p:spPr bwMode="auto">
              <a:xfrm>
                <a:off x="3961" y="1923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FF00FF"/>
                    </a:solidFill>
                  </a:rPr>
                  <a:t>(</a:t>
                </a:r>
              </a:p>
            </p:txBody>
          </p:sp>
          <p:sp>
            <p:nvSpPr>
              <p:cNvPr id="31787" name="Text Box 69"/>
              <p:cNvSpPr txBox="1">
                <a:spLocks noChangeArrowheads="1"/>
              </p:cNvSpPr>
              <p:nvPr/>
            </p:nvSpPr>
            <p:spPr bwMode="auto">
              <a:xfrm>
                <a:off x="4520" y="1923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FF00FF"/>
                    </a:solidFill>
                  </a:rPr>
                  <a:t>]</a:t>
                </a:r>
              </a:p>
            </p:txBody>
          </p:sp>
          <p:sp>
            <p:nvSpPr>
              <p:cNvPr id="31788" name="Line 70"/>
              <p:cNvSpPr>
                <a:spLocks noChangeShapeType="1"/>
              </p:cNvSpPr>
              <p:nvPr/>
            </p:nvSpPr>
            <p:spPr bwMode="auto">
              <a:xfrm>
                <a:off x="4042" y="2051"/>
                <a:ext cx="564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85" name="Oval 73"/>
            <p:cNvSpPr>
              <a:spLocks noChangeAspect="1" noChangeArrowheads="1"/>
            </p:cNvSpPr>
            <p:nvPr/>
          </p:nvSpPr>
          <p:spPr bwMode="auto">
            <a:xfrm>
              <a:off x="3431" y="1848"/>
              <a:ext cx="46" cy="46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3651" name="Group 99"/>
          <p:cNvGrpSpPr>
            <a:grpSpLocks/>
          </p:cNvGrpSpPr>
          <p:nvPr/>
        </p:nvGrpSpPr>
        <p:grpSpPr bwMode="auto">
          <a:xfrm>
            <a:off x="4191000" y="6022975"/>
            <a:ext cx="3205163" cy="377825"/>
            <a:chOff x="2640" y="3794"/>
            <a:chExt cx="2019" cy="238"/>
          </a:xfrm>
        </p:grpSpPr>
        <p:pic>
          <p:nvPicPr>
            <p:cNvPr id="31781" name="Picture 8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840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82" name="Picture 8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3794"/>
              <a:ext cx="14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3652" name="Picture 10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565775"/>
            <a:ext cx="3883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653" name="Picture 10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6022975"/>
            <a:ext cx="6767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68363E-6 L -6.38889E-6 -0.49954 " pathEditMode="relative" ptsTypes="AA">
                                      <p:cBhvr>
                                        <p:cTn id="6" dur="500" fill="hold"/>
                                        <p:tgtEl>
                                          <p:spTgt spid="663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5.64292E-6 L -0.4 -0.02221 " pathEditMode="relative" ptsTypes="AA">
                                      <p:cBhvr>
                                        <p:cTn id="8" dur="500" fill="hold"/>
                                        <p:tgtEl>
                                          <p:spTgt spid="663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617" y="5048250"/>
            <a:ext cx="8747968" cy="376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059B20-4823-4026-AC81-A3D0BD719851}" type="slidenum">
              <a:rPr lang="en-US"/>
              <a:pPr eaLnBrk="1" hangingPunct="1"/>
              <a:t>31</a:t>
            </a:fld>
            <a:endParaRPr lang="en-US"/>
          </a:p>
        </p:txBody>
      </p:sp>
      <p:grpSp>
        <p:nvGrpSpPr>
          <p:cNvPr id="32771" name="Group 93"/>
          <p:cNvGrpSpPr>
            <a:grpSpLocks/>
          </p:cNvGrpSpPr>
          <p:nvPr/>
        </p:nvGrpSpPr>
        <p:grpSpPr bwMode="auto">
          <a:xfrm>
            <a:off x="1371600" y="2605088"/>
            <a:ext cx="1828800" cy="519112"/>
            <a:chOff x="864" y="1744"/>
            <a:chExt cx="1152" cy="327"/>
          </a:xfrm>
        </p:grpSpPr>
        <p:grpSp>
          <p:nvGrpSpPr>
            <p:cNvPr id="32844" name="Group 94"/>
            <p:cNvGrpSpPr>
              <a:grpSpLocks/>
            </p:cNvGrpSpPr>
            <p:nvPr/>
          </p:nvGrpSpPr>
          <p:grpSpPr bwMode="auto">
            <a:xfrm>
              <a:off x="864" y="1824"/>
              <a:ext cx="1152" cy="247"/>
              <a:chOff x="864" y="1824"/>
              <a:chExt cx="1152" cy="247"/>
            </a:xfrm>
          </p:grpSpPr>
          <p:sp>
            <p:nvSpPr>
              <p:cNvPr id="32850" name="Line 95"/>
              <p:cNvSpPr>
                <a:spLocks noChangeShapeType="1"/>
              </p:cNvSpPr>
              <p:nvPr/>
            </p:nvSpPr>
            <p:spPr bwMode="auto">
              <a:xfrm>
                <a:off x="864" y="1872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1" name="Line 96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2" name="Line 97"/>
              <p:cNvSpPr>
                <a:spLocks noChangeShapeType="1"/>
              </p:cNvSpPr>
              <p:nvPr/>
            </p:nvSpPr>
            <p:spPr bwMode="auto">
              <a:xfrm>
                <a:off x="1727" y="182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2853" name="Picture 98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946"/>
                <a:ext cx="9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2854" name="Picture 99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" y="1946"/>
                <a:ext cx="92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2845" name="Group 100"/>
            <p:cNvGrpSpPr>
              <a:grpSpLocks/>
            </p:cNvGrpSpPr>
            <p:nvPr/>
          </p:nvGrpSpPr>
          <p:grpSpPr bwMode="auto">
            <a:xfrm>
              <a:off x="1081" y="1744"/>
              <a:ext cx="723" cy="231"/>
              <a:chOff x="3961" y="1923"/>
              <a:chExt cx="723" cy="231"/>
            </a:xfrm>
          </p:grpSpPr>
          <p:sp>
            <p:nvSpPr>
              <p:cNvPr id="32847" name="Text Box 101"/>
              <p:cNvSpPr txBox="1">
                <a:spLocks noChangeArrowheads="1"/>
              </p:cNvSpPr>
              <p:nvPr/>
            </p:nvSpPr>
            <p:spPr bwMode="auto">
              <a:xfrm>
                <a:off x="3961" y="1923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FF00FF"/>
                    </a:solidFill>
                  </a:rPr>
                  <a:t>(</a:t>
                </a:r>
              </a:p>
            </p:txBody>
          </p:sp>
          <p:sp>
            <p:nvSpPr>
              <p:cNvPr id="32848" name="Text Box 102"/>
              <p:cNvSpPr txBox="1">
                <a:spLocks noChangeArrowheads="1"/>
              </p:cNvSpPr>
              <p:nvPr/>
            </p:nvSpPr>
            <p:spPr bwMode="auto">
              <a:xfrm>
                <a:off x="4520" y="1923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FF00FF"/>
                    </a:solidFill>
                  </a:rPr>
                  <a:t>]</a:t>
                </a:r>
              </a:p>
            </p:txBody>
          </p:sp>
          <p:sp>
            <p:nvSpPr>
              <p:cNvPr id="32849" name="Line 103"/>
              <p:cNvSpPr>
                <a:spLocks noChangeShapeType="1"/>
              </p:cNvSpPr>
              <p:nvPr/>
            </p:nvSpPr>
            <p:spPr bwMode="auto">
              <a:xfrm>
                <a:off x="4042" y="2051"/>
                <a:ext cx="564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46" name="Oval 104"/>
            <p:cNvSpPr>
              <a:spLocks noChangeAspect="1" noChangeArrowheads="1"/>
            </p:cNvSpPr>
            <p:nvPr/>
          </p:nvSpPr>
          <p:spPr bwMode="auto">
            <a:xfrm>
              <a:off x="1127" y="1848"/>
              <a:ext cx="46" cy="46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772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060575"/>
            <a:ext cx="181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060575"/>
            <a:ext cx="181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060575"/>
            <a:ext cx="1663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75" name="Group 66"/>
          <p:cNvGrpSpPr>
            <a:grpSpLocks/>
          </p:cNvGrpSpPr>
          <p:nvPr/>
        </p:nvGrpSpPr>
        <p:grpSpPr bwMode="auto">
          <a:xfrm>
            <a:off x="4135438" y="4540250"/>
            <a:ext cx="3625850" cy="355600"/>
            <a:chOff x="2605" y="2860"/>
            <a:chExt cx="2284" cy="224"/>
          </a:xfrm>
        </p:grpSpPr>
        <p:pic>
          <p:nvPicPr>
            <p:cNvPr id="32842" name="Picture 6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2870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843" name="Rectangle 68"/>
            <p:cNvSpPr>
              <a:spLocks noChangeArrowheads="1"/>
            </p:cNvSpPr>
            <p:nvPr/>
          </p:nvSpPr>
          <p:spPr bwMode="auto">
            <a:xfrm>
              <a:off x="3817" y="2860"/>
              <a:ext cx="1025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6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7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8" name="Picture 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9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17975"/>
            <a:ext cx="6496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80" name="Group 46"/>
          <p:cNvGrpSpPr>
            <a:grpSpLocks/>
          </p:cNvGrpSpPr>
          <p:nvPr/>
        </p:nvGrpSpPr>
        <p:grpSpPr bwMode="auto">
          <a:xfrm>
            <a:off x="1768475" y="4448175"/>
            <a:ext cx="1636713" cy="431800"/>
            <a:chOff x="1114" y="2608"/>
            <a:chExt cx="1031" cy="272"/>
          </a:xfrm>
        </p:grpSpPr>
        <p:grpSp>
          <p:nvGrpSpPr>
            <p:cNvPr id="32838" name="Group 47"/>
            <p:cNvGrpSpPr>
              <a:grpSpLocks/>
            </p:cNvGrpSpPr>
            <p:nvPr/>
          </p:nvGrpSpPr>
          <p:grpSpPr bwMode="auto">
            <a:xfrm>
              <a:off x="1114" y="2713"/>
              <a:ext cx="806" cy="167"/>
              <a:chOff x="990" y="2673"/>
              <a:chExt cx="806" cy="167"/>
            </a:xfrm>
          </p:grpSpPr>
          <p:pic>
            <p:nvPicPr>
              <p:cNvPr id="32840" name="Picture 48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2688"/>
                <a:ext cx="77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2841" name="Rectangle 49"/>
              <p:cNvSpPr>
                <a:spLocks noChangeArrowheads="1"/>
              </p:cNvSpPr>
              <p:nvPr/>
            </p:nvSpPr>
            <p:spPr bwMode="auto">
              <a:xfrm>
                <a:off x="990" y="2673"/>
                <a:ext cx="806" cy="16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39" name="Line 50"/>
            <p:cNvSpPr>
              <a:spLocks noChangeShapeType="1"/>
            </p:cNvSpPr>
            <p:nvPr/>
          </p:nvSpPr>
          <p:spPr bwMode="auto">
            <a:xfrm flipV="1">
              <a:off x="1920" y="2608"/>
              <a:ext cx="225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81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725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82" name="Rectangle 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54050"/>
            <a:ext cx="6551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4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8138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5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03375"/>
            <a:ext cx="41481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6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9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87" name="Group 10"/>
          <p:cNvGrpSpPr>
            <a:grpSpLocks/>
          </p:cNvGrpSpPr>
          <p:nvPr/>
        </p:nvGrpSpPr>
        <p:grpSpPr bwMode="auto">
          <a:xfrm>
            <a:off x="4427538" y="1101725"/>
            <a:ext cx="3040062" cy="393700"/>
            <a:chOff x="2789" y="1036"/>
            <a:chExt cx="1915" cy="248"/>
          </a:xfrm>
        </p:grpSpPr>
        <p:pic>
          <p:nvPicPr>
            <p:cNvPr id="32836" name="Picture 1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044"/>
              <a:ext cx="19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837" name="Rectangle 12"/>
            <p:cNvSpPr>
              <a:spLocks noChangeArrowheads="1"/>
            </p:cNvSpPr>
            <p:nvPr/>
          </p:nvSpPr>
          <p:spPr bwMode="auto">
            <a:xfrm>
              <a:off x="4007" y="1036"/>
              <a:ext cx="645" cy="24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788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4575"/>
            <a:ext cx="315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89" name="Rectangle 15"/>
          <p:cNvSpPr>
            <a:spLocks noChangeArrowheads="1"/>
          </p:cNvSpPr>
          <p:nvPr/>
        </p:nvSpPr>
        <p:spPr bwMode="auto">
          <a:xfrm>
            <a:off x="4899025" y="4110038"/>
            <a:ext cx="64928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Rectangle 16"/>
          <p:cNvSpPr>
            <a:spLocks noChangeArrowheads="1"/>
          </p:cNvSpPr>
          <p:nvPr/>
        </p:nvSpPr>
        <p:spPr bwMode="auto">
          <a:xfrm>
            <a:off x="3417888" y="4110038"/>
            <a:ext cx="593725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92" name="Group 20"/>
          <p:cNvGrpSpPr>
            <a:grpSpLocks/>
          </p:cNvGrpSpPr>
          <p:nvPr/>
        </p:nvGrpSpPr>
        <p:grpSpPr bwMode="auto">
          <a:xfrm>
            <a:off x="5556250" y="3584575"/>
            <a:ext cx="3548063" cy="514350"/>
            <a:chOff x="3500" y="2064"/>
            <a:chExt cx="2235" cy="324"/>
          </a:xfrm>
        </p:grpSpPr>
        <p:grpSp>
          <p:nvGrpSpPr>
            <p:cNvPr id="32832" name="Group 21"/>
            <p:cNvGrpSpPr>
              <a:grpSpLocks/>
            </p:cNvGrpSpPr>
            <p:nvPr/>
          </p:nvGrpSpPr>
          <p:grpSpPr bwMode="auto">
            <a:xfrm>
              <a:off x="3633" y="2064"/>
              <a:ext cx="2102" cy="190"/>
              <a:chOff x="3633" y="2170"/>
              <a:chExt cx="2102" cy="190"/>
            </a:xfrm>
          </p:grpSpPr>
          <p:pic>
            <p:nvPicPr>
              <p:cNvPr id="32834" name="Picture 22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5" y="2193"/>
                <a:ext cx="2057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2835" name="Rectangle 23"/>
              <p:cNvSpPr>
                <a:spLocks noChangeArrowheads="1"/>
              </p:cNvSpPr>
              <p:nvPr/>
            </p:nvSpPr>
            <p:spPr bwMode="auto">
              <a:xfrm>
                <a:off x="3633" y="2170"/>
                <a:ext cx="2102" cy="190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33" name="Line 24"/>
            <p:cNvSpPr>
              <a:spLocks noChangeShapeType="1"/>
            </p:cNvSpPr>
            <p:nvPr/>
          </p:nvSpPr>
          <p:spPr bwMode="auto">
            <a:xfrm flipH="1">
              <a:off x="3500" y="2256"/>
              <a:ext cx="132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93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241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94" name="Group 86"/>
          <p:cNvGrpSpPr>
            <a:grpSpLocks/>
          </p:cNvGrpSpPr>
          <p:nvPr/>
        </p:nvGrpSpPr>
        <p:grpSpPr bwMode="auto">
          <a:xfrm>
            <a:off x="4191000" y="2593975"/>
            <a:ext cx="3205163" cy="377825"/>
            <a:chOff x="2640" y="1634"/>
            <a:chExt cx="2019" cy="238"/>
          </a:xfrm>
        </p:grpSpPr>
        <p:pic>
          <p:nvPicPr>
            <p:cNvPr id="32830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680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831" name="Picture 7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1634"/>
              <a:ext cx="14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795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2426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96" name="Line 29"/>
          <p:cNvSpPr>
            <a:spLocks noChangeShapeType="1"/>
          </p:cNvSpPr>
          <p:nvPr/>
        </p:nvSpPr>
        <p:spPr bwMode="auto">
          <a:xfrm>
            <a:off x="5638800" y="0"/>
            <a:ext cx="0" cy="5667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5621338" y="557213"/>
            <a:ext cx="3519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0" y="1984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99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565775"/>
            <a:ext cx="3883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00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6022975"/>
            <a:ext cx="6767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4130" name="Group 34"/>
          <p:cNvGrpSpPr>
            <a:grpSpLocks/>
          </p:cNvGrpSpPr>
          <p:nvPr/>
        </p:nvGrpSpPr>
        <p:grpSpPr bwMode="auto">
          <a:xfrm>
            <a:off x="3030538" y="6453188"/>
            <a:ext cx="3808412" cy="328612"/>
            <a:chOff x="1909" y="4065"/>
            <a:chExt cx="2399" cy="207"/>
          </a:xfrm>
        </p:grpSpPr>
        <p:pic>
          <p:nvPicPr>
            <p:cNvPr id="32828" name="Picture 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" y="4080"/>
              <a:ext cx="239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829" name="Rectangle 36"/>
            <p:cNvSpPr>
              <a:spLocks noChangeArrowheads="1"/>
            </p:cNvSpPr>
            <p:nvPr/>
          </p:nvSpPr>
          <p:spPr bwMode="auto">
            <a:xfrm>
              <a:off x="3120" y="4065"/>
              <a:ext cx="1146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4133" name="Rectangle 37"/>
          <p:cNvSpPr>
            <a:spLocks noChangeArrowheads="1"/>
          </p:cNvSpPr>
          <p:nvPr/>
        </p:nvSpPr>
        <p:spPr bwMode="auto">
          <a:xfrm>
            <a:off x="5886450" y="6013450"/>
            <a:ext cx="795338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4134" name="Group 38"/>
          <p:cNvGrpSpPr>
            <a:grpSpLocks/>
          </p:cNvGrpSpPr>
          <p:nvPr/>
        </p:nvGrpSpPr>
        <p:grpSpPr bwMode="auto">
          <a:xfrm>
            <a:off x="6689725" y="5548313"/>
            <a:ext cx="1676400" cy="457200"/>
            <a:chOff x="4272" y="3483"/>
            <a:chExt cx="1056" cy="288"/>
          </a:xfrm>
        </p:grpSpPr>
        <p:grpSp>
          <p:nvGrpSpPr>
            <p:cNvPr id="32824" name="Group 39"/>
            <p:cNvGrpSpPr>
              <a:grpSpLocks/>
            </p:cNvGrpSpPr>
            <p:nvPr/>
          </p:nvGrpSpPr>
          <p:grpSpPr bwMode="auto">
            <a:xfrm>
              <a:off x="4407" y="3483"/>
              <a:ext cx="921" cy="155"/>
              <a:chOff x="4399" y="3483"/>
              <a:chExt cx="921" cy="155"/>
            </a:xfrm>
          </p:grpSpPr>
          <p:pic>
            <p:nvPicPr>
              <p:cNvPr id="32826" name="Picture 40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491"/>
                <a:ext cx="883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2827" name="Rectangle 41"/>
              <p:cNvSpPr>
                <a:spLocks noChangeArrowheads="1"/>
              </p:cNvSpPr>
              <p:nvPr/>
            </p:nvSpPr>
            <p:spPr bwMode="auto">
              <a:xfrm>
                <a:off x="4399" y="3483"/>
                <a:ext cx="921" cy="15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25" name="Line 42"/>
            <p:cNvSpPr>
              <a:spLocks noChangeShapeType="1"/>
            </p:cNvSpPr>
            <p:nvPr/>
          </p:nvSpPr>
          <p:spPr bwMode="auto">
            <a:xfrm flipH="1">
              <a:off x="4272" y="3639"/>
              <a:ext cx="132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4" name="Line 4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4140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4201" name="Picture 10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051175"/>
            <a:ext cx="2438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807" name="Group 54"/>
          <p:cNvGrpSpPr>
            <a:grpSpLocks/>
          </p:cNvGrpSpPr>
          <p:nvPr/>
        </p:nvGrpSpPr>
        <p:grpSpPr bwMode="auto">
          <a:xfrm>
            <a:off x="5694363" y="44450"/>
            <a:ext cx="3400425" cy="466725"/>
            <a:chOff x="3587" y="28"/>
            <a:chExt cx="2142" cy="294"/>
          </a:xfrm>
        </p:grpSpPr>
        <p:pic>
          <p:nvPicPr>
            <p:cNvPr id="32822" name="Picture 5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823" name="Rectangle 56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4202" name="Group 106"/>
          <p:cNvGrpSpPr>
            <a:grpSpLocks/>
          </p:cNvGrpSpPr>
          <p:nvPr/>
        </p:nvGrpSpPr>
        <p:grpSpPr bwMode="auto">
          <a:xfrm>
            <a:off x="1371600" y="3024188"/>
            <a:ext cx="1828800" cy="366712"/>
            <a:chOff x="864" y="1929"/>
            <a:chExt cx="1152" cy="231"/>
          </a:xfrm>
        </p:grpSpPr>
        <p:sp>
          <p:nvSpPr>
            <p:cNvPr id="32814" name="Line 107"/>
            <p:cNvSpPr>
              <a:spLocks noChangeShapeType="1"/>
            </p:cNvSpPr>
            <p:nvPr/>
          </p:nvSpPr>
          <p:spPr bwMode="auto">
            <a:xfrm>
              <a:off x="864" y="2057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Line 108"/>
            <p:cNvSpPr>
              <a:spLocks noChangeShapeType="1"/>
            </p:cNvSpPr>
            <p:nvPr/>
          </p:nvSpPr>
          <p:spPr bwMode="auto">
            <a:xfrm>
              <a:off x="1152" y="2009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Line 109"/>
            <p:cNvSpPr>
              <a:spLocks noChangeShapeType="1"/>
            </p:cNvSpPr>
            <p:nvPr/>
          </p:nvSpPr>
          <p:spPr bwMode="auto">
            <a:xfrm>
              <a:off x="1727" y="2009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7" name="Group 110"/>
            <p:cNvGrpSpPr>
              <a:grpSpLocks/>
            </p:cNvGrpSpPr>
            <p:nvPr/>
          </p:nvGrpSpPr>
          <p:grpSpPr bwMode="auto">
            <a:xfrm>
              <a:off x="1071" y="1929"/>
              <a:ext cx="733" cy="231"/>
              <a:chOff x="1071" y="1744"/>
              <a:chExt cx="733" cy="231"/>
            </a:xfrm>
          </p:grpSpPr>
          <p:sp>
            <p:nvSpPr>
              <p:cNvPr id="32819" name="Text Box 111"/>
              <p:cNvSpPr txBox="1">
                <a:spLocks noChangeArrowheads="1"/>
              </p:cNvSpPr>
              <p:nvPr/>
            </p:nvSpPr>
            <p:spPr bwMode="auto">
              <a:xfrm>
                <a:off x="1071" y="1744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0000FF"/>
                    </a:solidFill>
                  </a:rPr>
                  <a:t>[</a:t>
                </a:r>
              </a:p>
            </p:txBody>
          </p:sp>
          <p:sp>
            <p:nvSpPr>
              <p:cNvPr id="32820" name="Text Box 112"/>
              <p:cNvSpPr txBox="1">
                <a:spLocks noChangeArrowheads="1"/>
              </p:cNvSpPr>
              <p:nvPr/>
            </p:nvSpPr>
            <p:spPr bwMode="auto">
              <a:xfrm>
                <a:off x="1640" y="1744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0000FF"/>
                    </a:solidFill>
                  </a:rPr>
                  <a:t>]</a:t>
                </a:r>
              </a:p>
            </p:txBody>
          </p:sp>
          <p:sp>
            <p:nvSpPr>
              <p:cNvPr id="32821" name="Line 113"/>
              <p:cNvSpPr>
                <a:spLocks noChangeShapeType="1"/>
              </p:cNvSpPr>
              <p:nvPr/>
            </p:nvSpPr>
            <p:spPr bwMode="auto">
              <a:xfrm>
                <a:off x="1162" y="1872"/>
                <a:ext cx="56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18" name="Oval 114"/>
            <p:cNvSpPr>
              <a:spLocks noChangeAspect="1" noChangeArrowheads="1"/>
            </p:cNvSpPr>
            <p:nvPr/>
          </p:nvSpPr>
          <p:spPr bwMode="auto">
            <a:xfrm>
              <a:off x="1127" y="2033"/>
              <a:ext cx="46" cy="46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4215" name="Picture 11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439988"/>
            <a:ext cx="2322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4222" name="Group 126"/>
          <p:cNvGrpSpPr>
            <a:grpSpLocks/>
          </p:cNvGrpSpPr>
          <p:nvPr/>
        </p:nvGrpSpPr>
        <p:grpSpPr bwMode="auto">
          <a:xfrm>
            <a:off x="44450" y="1123950"/>
            <a:ext cx="3830638" cy="338138"/>
            <a:chOff x="28" y="708"/>
            <a:chExt cx="2413" cy="213"/>
          </a:xfrm>
        </p:grpSpPr>
        <p:pic>
          <p:nvPicPr>
            <p:cNvPr id="32811" name="Picture 1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737"/>
              <a:ext cx="51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812" name="Picture 1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729"/>
              <a:ext cx="179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813" name="Rectangle 122"/>
            <p:cNvSpPr>
              <a:spLocks noChangeArrowheads="1"/>
            </p:cNvSpPr>
            <p:nvPr/>
          </p:nvSpPr>
          <p:spPr bwMode="auto">
            <a:xfrm>
              <a:off x="28" y="708"/>
              <a:ext cx="2413" cy="21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C69A0-70B6-4249-AC8C-B47F72E573EB}" type="slidenum">
              <a:rPr lang="en-US"/>
              <a:pPr eaLnBrk="1" hangingPunct="1"/>
              <a:t>32</a:t>
            </a:fld>
            <a:endParaRPr lang="en-US"/>
          </a:p>
        </p:txBody>
      </p:sp>
      <p:pic>
        <p:nvPicPr>
          <p:cNvPr id="3379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9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7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725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0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4575"/>
            <a:ext cx="315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1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241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2426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3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117975"/>
            <a:ext cx="6665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4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14425"/>
            <a:ext cx="3040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5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8138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8" name="Rectangle 13"/>
          <p:cNvSpPr>
            <a:spLocks noChangeArrowheads="1"/>
          </p:cNvSpPr>
          <p:nvPr/>
        </p:nvSpPr>
        <p:spPr bwMode="auto">
          <a:xfrm>
            <a:off x="4999038" y="4110038"/>
            <a:ext cx="658812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4"/>
          <p:cNvSpPr>
            <a:spLocks noChangeArrowheads="1"/>
          </p:cNvSpPr>
          <p:nvPr/>
        </p:nvSpPr>
        <p:spPr bwMode="auto">
          <a:xfrm>
            <a:off x="3335338" y="4157663"/>
            <a:ext cx="731837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10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4050"/>
            <a:ext cx="6645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6361113" y="1101725"/>
            <a:ext cx="1023937" cy="393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H="1">
            <a:off x="5672138" y="3889375"/>
            <a:ext cx="209550" cy="2095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5883275" y="3584575"/>
            <a:ext cx="2833688" cy="301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1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621088"/>
            <a:ext cx="2789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17" name="Line 26"/>
          <p:cNvSpPr>
            <a:spLocks noChangeShapeType="1"/>
          </p:cNvSpPr>
          <p:nvPr/>
        </p:nvSpPr>
        <p:spPr bwMode="auto">
          <a:xfrm>
            <a:off x="5638800" y="0"/>
            <a:ext cx="0" cy="5667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18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03375"/>
            <a:ext cx="41481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19" name="Line 28"/>
          <p:cNvSpPr>
            <a:spLocks noChangeShapeType="1"/>
          </p:cNvSpPr>
          <p:nvPr/>
        </p:nvSpPr>
        <p:spPr bwMode="auto">
          <a:xfrm>
            <a:off x="5621338" y="557213"/>
            <a:ext cx="3519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20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060575"/>
            <a:ext cx="181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21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060575"/>
            <a:ext cx="1814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22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060575"/>
            <a:ext cx="1682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23" name="Picture 6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593975"/>
            <a:ext cx="2457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24" name="Line 29"/>
          <p:cNvSpPr>
            <a:spLocks noChangeShapeType="1"/>
          </p:cNvSpPr>
          <p:nvPr/>
        </p:nvSpPr>
        <p:spPr bwMode="auto">
          <a:xfrm>
            <a:off x="0" y="1984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25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565775"/>
            <a:ext cx="3883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26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6022975"/>
            <a:ext cx="6880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27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6477000"/>
            <a:ext cx="39020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28" name="Rectangle 33"/>
          <p:cNvSpPr>
            <a:spLocks noChangeArrowheads="1"/>
          </p:cNvSpPr>
          <p:nvPr/>
        </p:nvSpPr>
        <p:spPr bwMode="auto">
          <a:xfrm>
            <a:off x="4908550" y="6453188"/>
            <a:ext cx="1909763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Rectangle 34"/>
          <p:cNvSpPr>
            <a:spLocks noChangeArrowheads="1"/>
          </p:cNvSpPr>
          <p:nvPr/>
        </p:nvSpPr>
        <p:spPr bwMode="auto">
          <a:xfrm>
            <a:off x="5840413" y="6013450"/>
            <a:ext cx="89535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30" name="Picture 8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439988"/>
            <a:ext cx="2366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797" y="5048250"/>
            <a:ext cx="8747609" cy="3766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831" name="Group 35"/>
          <p:cNvGrpSpPr>
            <a:grpSpLocks/>
          </p:cNvGrpSpPr>
          <p:nvPr/>
        </p:nvGrpSpPr>
        <p:grpSpPr bwMode="auto">
          <a:xfrm>
            <a:off x="6745288" y="5548313"/>
            <a:ext cx="1741487" cy="457200"/>
            <a:chOff x="4272" y="3495"/>
            <a:chExt cx="1097" cy="288"/>
          </a:xfrm>
        </p:grpSpPr>
        <p:grpSp>
          <p:nvGrpSpPr>
            <p:cNvPr id="33862" name="Group 36"/>
            <p:cNvGrpSpPr>
              <a:grpSpLocks/>
            </p:cNvGrpSpPr>
            <p:nvPr/>
          </p:nvGrpSpPr>
          <p:grpSpPr bwMode="auto">
            <a:xfrm>
              <a:off x="4407" y="3495"/>
              <a:ext cx="962" cy="155"/>
              <a:chOff x="4407" y="3495"/>
              <a:chExt cx="962" cy="155"/>
            </a:xfrm>
          </p:grpSpPr>
          <p:pic>
            <p:nvPicPr>
              <p:cNvPr id="33864" name="Picture 37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3503"/>
                <a:ext cx="936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3865" name="Rectangle 38"/>
              <p:cNvSpPr>
                <a:spLocks noChangeArrowheads="1"/>
              </p:cNvSpPr>
              <p:nvPr/>
            </p:nvSpPr>
            <p:spPr bwMode="auto">
              <a:xfrm>
                <a:off x="4407" y="3495"/>
                <a:ext cx="962" cy="15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63" name="Line 39"/>
            <p:cNvSpPr>
              <a:spLocks noChangeShapeType="1"/>
            </p:cNvSpPr>
            <p:nvPr/>
          </p:nvSpPr>
          <p:spPr bwMode="auto">
            <a:xfrm flipH="1">
              <a:off x="4272" y="3651"/>
              <a:ext cx="132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33" name="Picture 4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34" name="Picture 6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051175"/>
            <a:ext cx="253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35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697413"/>
            <a:ext cx="15700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1323975" y="4664075"/>
            <a:ext cx="1636713" cy="265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 flipV="1">
            <a:off x="2968625" y="4497388"/>
            <a:ext cx="357188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38" name="Picture 4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556125"/>
            <a:ext cx="3757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5995988" y="4540250"/>
            <a:ext cx="1763712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40" name="Group 48"/>
          <p:cNvGrpSpPr>
            <a:grpSpLocks/>
          </p:cNvGrpSpPr>
          <p:nvPr/>
        </p:nvGrpSpPr>
        <p:grpSpPr bwMode="auto">
          <a:xfrm>
            <a:off x="5694363" y="44450"/>
            <a:ext cx="3400425" cy="466725"/>
            <a:chOff x="3587" y="28"/>
            <a:chExt cx="2142" cy="294"/>
          </a:xfrm>
        </p:grpSpPr>
        <p:pic>
          <p:nvPicPr>
            <p:cNvPr id="33860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61" name="Rectangle 50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41" name="Group 75"/>
          <p:cNvGrpSpPr>
            <a:grpSpLocks/>
          </p:cNvGrpSpPr>
          <p:nvPr/>
        </p:nvGrpSpPr>
        <p:grpSpPr bwMode="auto">
          <a:xfrm>
            <a:off x="1371600" y="2732088"/>
            <a:ext cx="1828800" cy="392112"/>
            <a:chOff x="864" y="1824"/>
            <a:chExt cx="1152" cy="247"/>
          </a:xfrm>
        </p:grpSpPr>
        <p:sp>
          <p:nvSpPr>
            <p:cNvPr id="33855" name="Line 76"/>
            <p:cNvSpPr>
              <a:spLocks noChangeShapeType="1"/>
            </p:cNvSpPr>
            <p:nvPr/>
          </p:nvSpPr>
          <p:spPr bwMode="auto">
            <a:xfrm>
              <a:off x="864" y="1872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6" name="Line 77"/>
            <p:cNvSpPr>
              <a:spLocks noChangeShapeType="1"/>
            </p:cNvSpPr>
            <p:nvPr/>
          </p:nvSpPr>
          <p:spPr bwMode="auto">
            <a:xfrm>
              <a:off x="1152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7" name="Line 78"/>
            <p:cNvSpPr>
              <a:spLocks noChangeShapeType="1"/>
            </p:cNvSpPr>
            <p:nvPr/>
          </p:nvSpPr>
          <p:spPr bwMode="auto">
            <a:xfrm>
              <a:off x="1727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58" name="Picture 7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946"/>
              <a:ext cx="9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59" name="Picture 8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" y="1946"/>
              <a:ext cx="9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842" name="Text Box 82"/>
          <p:cNvSpPr txBox="1">
            <a:spLocks noChangeArrowheads="1"/>
          </p:cNvSpPr>
          <p:nvPr/>
        </p:nvSpPr>
        <p:spPr bwMode="auto">
          <a:xfrm>
            <a:off x="1700213" y="260508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[</a:t>
            </a:r>
          </a:p>
        </p:txBody>
      </p:sp>
      <p:sp>
        <p:nvSpPr>
          <p:cNvPr id="33843" name="Text Box 83"/>
          <p:cNvSpPr txBox="1">
            <a:spLocks noChangeArrowheads="1"/>
          </p:cNvSpPr>
          <p:nvPr/>
        </p:nvSpPr>
        <p:spPr bwMode="auto">
          <a:xfrm>
            <a:off x="2603500" y="260508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)</a:t>
            </a:r>
          </a:p>
        </p:txBody>
      </p:sp>
      <p:sp>
        <p:nvSpPr>
          <p:cNvPr id="33844" name="Line 84"/>
          <p:cNvSpPr>
            <a:spLocks noChangeShapeType="1"/>
          </p:cNvSpPr>
          <p:nvPr/>
        </p:nvSpPr>
        <p:spPr bwMode="auto">
          <a:xfrm>
            <a:off x="1844675" y="2808288"/>
            <a:ext cx="8953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5" name="Oval 85"/>
          <p:cNvSpPr>
            <a:spLocks noChangeAspect="1" noChangeArrowheads="1"/>
          </p:cNvSpPr>
          <p:nvPr/>
        </p:nvSpPr>
        <p:spPr bwMode="auto">
          <a:xfrm>
            <a:off x="2705100" y="2770188"/>
            <a:ext cx="73025" cy="730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46" name="Group 87"/>
          <p:cNvGrpSpPr>
            <a:grpSpLocks/>
          </p:cNvGrpSpPr>
          <p:nvPr/>
        </p:nvGrpSpPr>
        <p:grpSpPr bwMode="auto">
          <a:xfrm>
            <a:off x="1371600" y="3024188"/>
            <a:ext cx="1828800" cy="366712"/>
            <a:chOff x="864" y="1929"/>
            <a:chExt cx="1152" cy="231"/>
          </a:xfrm>
        </p:grpSpPr>
        <p:sp>
          <p:nvSpPr>
            <p:cNvPr id="33847" name="Line 66"/>
            <p:cNvSpPr>
              <a:spLocks noChangeShapeType="1"/>
            </p:cNvSpPr>
            <p:nvPr/>
          </p:nvSpPr>
          <p:spPr bwMode="auto">
            <a:xfrm>
              <a:off x="864" y="2057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8" name="Line 67"/>
            <p:cNvSpPr>
              <a:spLocks noChangeShapeType="1"/>
            </p:cNvSpPr>
            <p:nvPr/>
          </p:nvSpPr>
          <p:spPr bwMode="auto">
            <a:xfrm>
              <a:off x="1152" y="2009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9" name="Line 68"/>
            <p:cNvSpPr>
              <a:spLocks noChangeShapeType="1"/>
            </p:cNvSpPr>
            <p:nvPr/>
          </p:nvSpPr>
          <p:spPr bwMode="auto">
            <a:xfrm>
              <a:off x="1727" y="2009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50" name="Group 69"/>
            <p:cNvGrpSpPr>
              <a:grpSpLocks/>
            </p:cNvGrpSpPr>
            <p:nvPr/>
          </p:nvGrpSpPr>
          <p:grpSpPr bwMode="auto">
            <a:xfrm>
              <a:off x="1071" y="1929"/>
              <a:ext cx="733" cy="231"/>
              <a:chOff x="1071" y="1744"/>
              <a:chExt cx="733" cy="231"/>
            </a:xfrm>
          </p:grpSpPr>
          <p:sp>
            <p:nvSpPr>
              <p:cNvPr id="33852" name="Text Box 70"/>
              <p:cNvSpPr txBox="1">
                <a:spLocks noChangeArrowheads="1"/>
              </p:cNvSpPr>
              <p:nvPr/>
            </p:nvSpPr>
            <p:spPr bwMode="auto">
              <a:xfrm>
                <a:off x="1071" y="1744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0000FF"/>
                    </a:solidFill>
                  </a:rPr>
                  <a:t>[</a:t>
                </a:r>
              </a:p>
            </p:txBody>
          </p:sp>
          <p:sp>
            <p:nvSpPr>
              <p:cNvPr id="33853" name="Text Box 71"/>
              <p:cNvSpPr txBox="1">
                <a:spLocks noChangeArrowheads="1"/>
              </p:cNvSpPr>
              <p:nvPr/>
            </p:nvSpPr>
            <p:spPr bwMode="auto">
              <a:xfrm>
                <a:off x="1640" y="1744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1">
                    <a:solidFill>
                      <a:srgbClr val="0000FF"/>
                    </a:solidFill>
                  </a:rPr>
                  <a:t>]</a:t>
                </a:r>
              </a:p>
            </p:txBody>
          </p:sp>
          <p:sp>
            <p:nvSpPr>
              <p:cNvPr id="33854" name="Line 72"/>
              <p:cNvSpPr>
                <a:spLocks noChangeShapeType="1"/>
              </p:cNvSpPr>
              <p:nvPr/>
            </p:nvSpPr>
            <p:spPr bwMode="auto">
              <a:xfrm>
                <a:off x="1162" y="1872"/>
                <a:ext cx="56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51" name="Oval 73"/>
            <p:cNvSpPr>
              <a:spLocks noChangeAspect="1" noChangeArrowheads="1"/>
            </p:cNvSpPr>
            <p:nvPr/>
          </p:nvSpPr>
          <p:spPr bwMode="auto">
            <a:xfrm>
              <a:off x="1704" y="2033"/>
              <a:ext cx="46" cy="46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797" y="5048250"/>
            <a:ext cx="8747609" cy="3766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F24808-6ADD-4714-9962-301C89EAEA53}" type="slidenum">
              <a:rPr lang="en-US"/>
              <a:pPr eaLnBrk="1" hangingPunct="1"/>
              <a:t>33</a:t>
            </a:fld>
            <a:endParaRPr lang="en-US"/>
          </a:p>
        </p:txBody>
      </p:sp>
      <p:pic>
        <p:nvPicPr>
          <p:cNvPr id="34819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9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1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725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4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4575"/>
            <a:ext cx="315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5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241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6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2426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7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117975"/>
            <a:ext cx="6665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8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14425"/>
            <a:ext cx="3040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30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8138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32" name="Rectangle 15"/>
          <p:cNvSpPr>
            <a:spLocks noChangeArrowheads="1"/>
          </p:cNvSpPr>
          <p:nvPr/>
        </p:nvSpPr>
        <p:spPr bwMode="auto">
          <a:xfrm>
            <a:off x="4999038" y="4110038"/>
            <a:ext cx="658812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16"/>
          <p:cNvSpPr>
            <a:spLocks noChangeArrowheads="1"/>
          </p:cNvSpPr>
          <p:nvPr/>
        </p:nvSpPr>
        <p:spPr bwMode="auto">
          <a:xfrm>
            <a:off x="3335338" y="4157663"/>
            <a:ext cx="731837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34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4050"/>
            <a:ext cx="6645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6361113" y="1101725"/>
            <a:ext cx="1023937" cy="393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 flipH="1">
            <a:off x="5672138" y="3889375"/>
            <a:ext cx="209550" cy="2095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5883275" y="3584575"/>
            <a:ext cx="2833688" cy="301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39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621088"/>
            <a:ext cx="2789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5638800" y="0"/>
            <a:ext cx="0" cy="5667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4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03375"/>
            <a:ext cx="41481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5621338" y="557213"/>
            <a:ext cx="3519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Line 31"/>
          <p:cNvSpPr>
            <a:spLocks noChangeShapeType="1"/>
          </p:cNvSpPr>
          <p:nvPr/>
        </p:nvSpPr>
        <p:spPr bwMode="auto">
          <a:xfrm>
            <a:off x="0" y="1984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44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565775"/>
            <a:ext cx="3883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45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6022975"/>
            <a:ext cx="6880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46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6477000"/>
            <a:ext cx="39020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47" name="Rectangle 35"/>
          <p:cNvSpPr>
            <a:spLocks noChangeArrowheads="1"/>
          </p:cNvSpPr>
          <p:nvPr/>
        </p:nvSpPr>
        <p:spPr bwMode="auto">
          <a:xfrm>
            <a:off x="4908550" y="6453188"/>
            <a:ext cx="1909763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Rectangle 36"/>
          <p:cNvSpPr>
            <a:spLocks noChangeArrowheads="1"/>
          </p:cNvSpPr>
          <p:nvPr/>
        </p:nvSpPr>
        <p:spPr bwMode="auto">
          <a:xfrm>
            <a:off x="5840413" y="6013450"/>
            <a:ext cx="89535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49" name="Group 38"/>
          <p:cNvGrpSpPr>
            <a:grpSpLocks/>
          </p:cNvGrpSpPr>
          <p:nvPr/>
        </p:nvGrpSpPr>
        <p:grpSpPr bwMode="auto">
          <a:xfrm>
            <a:off x="6745288" y="5548313"/>
            <a:ext cx="1741487" cy="457200"/>
            <a:chOff x="4272" y="3495"/>
            <a:chExt cx="1097" cy="288"/>
          </a:xfrm>
        </p:grpSpPr>
        <p:grpSp>
          <p:nvGrpSpPr>
            <p:cNvPr id="34866" name="Group 39"/>
            <p:cNvGrpSpPr>
              <a:grpSpLocks/>
            </p:cNvGrpSpPr>
            <p:nvPr/>
          </p:nvGrpSpPr>
          <p:grpSpPr bwMode="auto">
            <a:xfrm>
              <a:off x="4407" y="3495"/>
              <a:ext cx="962" cy="155"/>
              <a:chOff x="4407" y="3495"/>
              <a:chExt cx="962" cy="155"/>
            </a:xfrm>
          </p:grpSpPr>
          <p:pic>
            <p:nvPicPr>
              <p:cNvPr id="34868" name="Picture 40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3503"/>
                <a:ext cx="936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4869" name="Rectangle 41"/>
              <p:cNvSpPr>
                <a:spLocks noChangeArrowheads="1"/>
              </p:cNvSpPr>
              <p:nvPr/>
            </p:nvSpPr>
            <p:spPr bwMode="auto">
              <a:xfrm>
                <a:off x="4407" y="3495"/>
                <a:ext cx="962" cy="15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67" name="Line 42"/>
            <p:cNvSpPr>
              <a:spLocks noChangeShapeType="1"/>
            </p:cNvSpPr>
            <p:nvPr/>
          </p:nvSpPr>
          <p:spPr bwMode="auto">
            <a:xfrm flipH="1">
              <a:off x="4272" y="3651"/>
              <a:ext cx="132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0" name="Line 4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51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697413"/>
            <a:ext cx="15700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52" name="Rectangle 47"/>
          <p:cNvSpPr>
            <a:spLocks noChangeArrowheads="1"/>
          </p:cNvSpPr>
          <p:nvPr/>
        </p:nvSpPr>
        <p:spPr bwMode="auto">
          <a:xfrm>
            <a:off x="1323975" y="4664075"/>
            <a:ext cx="1636713" cy="265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48"/>
          <p:cNvSpPr>
            <a:spLocks noChangeShapeType="1"/>
          </p:cNvSpPr>
          <p:nvPr/>
        </p:nvSpPr>
        <p:spPr bwMode="auto">
          <a:xfrm flipV="1">
            <a:off x="2968625" y="4497388"/>
            <a:ext cx="357188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54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556125"/>
            <a:ext cx="3757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55" name="Rectangle 50"/>
          <p:cNvSpPr>
            <a:spLocks noChangeArrowheads="1"/>
          </p:cNvSpPr>
          <p:nvPr/>
        </p:nvSpPr>
        <p:spPr bwMode="auto">
          <a:xfrm>
            <a:off x="5995988" y="4540250"/>
            <a:ext cx="1763712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56" name="Group 51"/>
          <p:cNvGrpSpPr>
            <a:grpSpLocks/>
          </p:cNvGrpSpPr>
          <p:nvPr/>
        </p:nvGrpSpPr>
        <p:grpSpPr bwMode="auto">
          <a:xfrm>
            <a:off x="5694363" y="44450"/>
            <a:ext cx="3400425" cy="466725"/>
            <a:chOff x="3587" y="28"/>
            <a:chExt cx="2142" cy="294"/>
          </a:xfrm>
        </p:grpSpPr>
        <p:pic>
          <p:nvPicPr>
            <p:cNvPr id="34864" name="Picture 5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65" name="Rectangle 53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67725" name="Picture 7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74863"/>
            <a:ext cx="2778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7727" name="Picture 7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17775"/>
            <a:ext cx="3005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7729" name="Picture 8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089275"/>
            <a:ext cx="2854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7739" name="Picture 9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35275"/>
            <a:ext cx="20018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7733" name="Picture 8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074863"/>
            <a:ext cx="3421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7736" name="Picture 8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517775"/>
            <a:ext cx="3402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7741" name="Picture 9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089275"/>
            <a:ext cx="3552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7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7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797" y="5048250"/>
            <a:ext cx="8747609" cy="3766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52A7C5-8844-4DD1-B6A4-9BB4509448BB}" type="slidenum">
              <a:rPr lang="en-US"/>
              <a:pPr eaLnBrk="1" hangingPunct="1"/>
              <a:t>34</a:t>
            </a:fld>
            <a:endParaRPr lang="en-US"/>
          </a:p>
        </p:txBody>
      </p:sp>
      <p:pic>
        <p:nvPicPr>
          <p:cNvPr id="35843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9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5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4575"/>
            <a:ext cx="315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8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24263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9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117975"/>
            <a:ext cx="6665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Rectangle 15"/>
          <p:cNvSpPr>
            <a:spLocks noChangeArrowheads="1"/>
          </p:cNvSpPr>
          <p:nvPr/>
        </p:nvSpPr>
        <p:spPr bwMode="auto">
          <a:xfrm>
            <a:off x="4999038" y="4110038"/>
            <a:ext cx="658812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6"/>
          <p:cNvSpPr>
            <a:spLocks noChangeArrowheads="1"/>
          </p:cNvSpPr>
          <p:nvPr/>
        </p:nvSpPr>
        <p:spPr bwMode="auto">
          <a:xfrm>
            <a:off x="3335338" y="4157663"/>
            <a:ext cx="731837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20"/>
          <p:cNvSpPr>
            <a:spLocks noChangeShapeType="1"/>
          </p:cNvSpPr>
          <p:nvPr/>
        </p:nvSpPr>
        <p:spPr bwMode="auto">
          <a:xfrm flipH="1">
            <a:off x="5672138" y="3889375"/>
            <a:ext cx="209550" cy="2095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Rectangle 21"/>
          <p:cNvSpPr>
            <a:spLocks noChangeArrowheads="1"/>
          </p:cNvSpPr>
          <p:nvPr/>
        </p:nvSpPr>
        <p:spPr bwMode="auto">
          <a:xfrm>
            <a:off x="5883275" y="3584575"/>
            <a:ext cx="2833688" cy="301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7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621088"/>
            <a:ext cx="2789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8" name="Line 23"/>
          <p:cNvSpPr>
            <a:spLocks noChangeShapeType="1"/>
          </p:cNvSpPr>
          <p:nvPr/>
        </p:nvSpPr>
        <p:spPr bwMode="auto">
          <a:xfrm>
            <a:off x="5638800" y="0"/>
            <a:ext cx="0" cy="5667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25"/>
          <p:cNvSpPr>
            <a:spLocks noChangeShapeType="1"/>
          </p:cNvSpPr>
          <p:nvPr/>
        </p:nvSpPr>
        <p:spPr bwMode="auto">
          <a:xfrm>
            <a:off x="5621338" y="557213"/>
            <a:ext cx="3519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26"/>
          <p:cNvSpPr>
            <a:spLocks noChangeShapeType="1"/>
          </p:cNvSpPr>
          <p:nvPr/>
        </p:nvSpPr>
        <p:spPr bwMode="auto">
          <a:xfrm>
            <a:off x="0" y="1984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6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565775"/>
            <a:ext cx="3883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6022975"/>
            <a:ext cx="6880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3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6477000"/>
            <a:ext cx="39020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64" name="Rectangle 30"/>
          <p:cNvSpPr>
            <a:spLocks noChangeArrowheads="1"/>
          </p:cNvSpPr>
          <p:nvPr/>
        </p:nvSpPr>
        <p:spPr bwMode="auto">
          <a:xfrm>
            <a:off x="4908550" y="6453188"/>
            <a:ext cx="1909763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31"/>
          <p:cNvSpPr>
            <a:spLocks noChangeArrowheads="1"/>
          </p:cNvSpPr>
          <p:nvPr/>
        </p:nvSpPr>
        <p:spPr bwMode="auto">
          <a:xfrm>
            <a:off x="5840413" y="6013450"/>
            <a:ext cx="89535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66" name="Group 32"/>
          <p:cNvGrpSpPr>
            <a:grpSpLocks/>
          </p:cNvGrpSpPr>
          <p:nvPr/>
        </p:nvGrpSpPr>
        <p:grpSpPr bwMode="auto">
          <a:xfrm>
            <a:off x="6745288" y="5548313"/>
            <a:ext cx="1741487" cy="457200"/>
            <a:chOff x="4272" y="3495"/>
            <a:chExt cx="1097" cy="288"/>
          </a:xfrm>
        </p:grpSpPr>
        <p:grpSp>
          <p:nvGrpSpPr>
            <p:cNvPr id="35887" name="Group 33"/>
            <p:cNvGrpSpPr>
              <a:grpSpLocks/>
            </p:cNvGrpSpPr>
            <p:nvPr/>
          </p:nvGrpSpPr>
          <p:grpSpPr bwMode="auto">
            <a:xfrm>
              <a:off x="4407" y="3495"/>
              <a:ext cx="962" cy="155"/>
              <a:chOff x="4407" y="3495"/>
              <a:chExt cx="962" cy="155"/>
            </a:xfrm>
          </p:grpSpPr>
          <p:pic>
            <p:nvPicPr>
              <p:cNvPr id="35889" name="Picture 34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3503"/>
                <a:ext cx="936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5890" name="Rectangle 35"/>
              <p:cNvSpPr>
                <a:spLocks noChangeArrowheads="1"/>
              </p:cNvSpPr>
              <p:nvPr/>
            </p:nvSpPr>
            <p:spPr bwMode="auto">
              <a:xfrm>
                <a:off x="4407" y="3495"/>
                <a:ext cx="962" cy="15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88" name="Line 36"/>
            <p:cNvSpPr>
              <a:spLocks noChangeShapeType="1"/>
            </p:cNvSpPr>
            <p:nvPr/>
          </p:nvSpPr>
          <p:spPr bwMode="auto">
            <a:xfrm flipH="1">
              <a:off x="4272" y="3651"/>
              <a:ext cx="132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7" name="Line 37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6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697413"/>
            <a:ext cx="15700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69" name="Rectangle 39"/>
          <p:cNvSpPr>
            <a:spLocks noChangeArrowheads="1"/>
          </p:cNvSpPr>
          <p:nvPr/>
        </p:nvSpPr>
        <p:spPr bwMode="auto">
          <a:xfrm>
            <a:off x="1323975" y="4664075"/>
            <a:ext cx="1636713" cy="265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40"/>
          <p:cNvSpPr>
            <a:spLocks noChangeShapeType="1"/>
          </p:cNvSpPr>
          <p:nvPr/>
        </p:nvSpPr>
        <p:spPr bwMode="auto">
          <a:xfrm flipV="1">
            <a:off x="2968625" y="4497388"/>
            <a:ext cx="357188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71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556125"/>
            <a:ext cx="3757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72" name="Rectangle 42"/>
          <p:cNvSpPr>
            <a:spLocks noChangeArrowheads="1"/>
          </p:cNvSpPr>
          <p:nvPr/>
        </p:nvSpPr>
        <p:spPr bwMode="auto">
          <a:xfrm>
            <a:off x="5995988" y="4540250"/>
            <a:ext cx="1763712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73" name="Group 43"/>
          <p:cNvGrpSpPr>
            <a:grpSpLocks/>
          </p:cNvGrpSpPr>
          <p:nvPr/>
        </p:nvGrpSpPr>
        <p:grpSpPr bwMode="auto">
          <a:xfrm>
            <a:off x="5694363" y="44450"/>
            <a:ext cx="3400425" cy="466725"/>
            <a:chOff x="3587" y="28"/>
            <a:chExt cx="2142" cy="294"/>
          </a:xfrm>
        </p:grpSpPr>
        <p:pic>
          <p:nvPicPr>
            <p:cNvPr id="35885" name="Picture 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21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86" name="Rectangle 45"/>
            <p:cNvSpPr>
              <a:spLocks noChangeArrowheads="1"/>
            </p:cNvSpPr>
            <p:nvPr/>
          </p:nvSpPr>
          <p:spPr bwMode="auto">
            <a:xfrm>
              <a:off x="3587" y="28"/>
              <a:ext cx="213" cy="2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74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74863"/>
            <a:ext cx="2778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75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17775"/>
            <a:ext cx="3005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76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089275"/>
            <a:ext cx="2854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77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35275"/>
            <a:ext cx="20018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78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074863"/>
            <a:ext cx="3421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79" name="Picture 5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517775"/>
            <a:ext cx="3402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80" name="Picture 5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089275"/>
            <a:ext cx="3552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26" name="Picture 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025"/>
            <a:ext cx="18113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31" name="Picture 5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8663"/>
            <a:ext cx="415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30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1143000"/>
            <a:ext cx="4491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725" name="AutoShape 53"/>
          <p:cNvSpPr>
            <a:spLocks noChangeAspect="1" noChangeArrowheads="1"/>
          </p:cNvSpPr>
          <p:nvPr/>
        </p:nvSpPr>
        <p:spPr bwMode="auto">
          <a:xfrm>
            <a:off x="8458200" y="7620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7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608908-3B87-4D57-A5D2-2B0F9033AAD3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37892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3" name="Picture 1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9922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1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513" y="36513"/>
            <a:ext cx="8988425" cy="2935287"/>
            <a:chOff x="36513" y="36513"/>
            <a:chExt cx="8988425" cy="2935287"/>
          </a:xfrm>
        </p:grpSpPr>
        <p:pic>
          <p:nvPicPr>
            <p:cNvPr id="37891" name="Picture 1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632075"/>
              <a:ext cx="87884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7895" name="Group 71"/>
            <p:cNvGrpSpPr>
              <a:grpSpLocks/>
            </p:cNvGrpSpPr>
            <p:nvPr/>
          </p:nvGrpSpPr>
          <p:grpSpPr bwMode="auto">
            <a:xfrm>
              <a:off x="228600" y="36513"/>
              <a:ext cx="8796338" cy="1870075"/>
              <a:chOff x="144" y="23"/>
              <a:chExt cx="5541" cy="1178"/>
            </a:xfrm>
          </p:grpSpPr>
          <p:pic>
            <p:nvPicPr>
              <p:cNvPr id="37931" name="Picture 72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5" y="23"/>
                <a:ext cx="308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7932" name="Picture 73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49"/>
                <a:ext cx="228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7933" name="Rectangle 74"/>
              <p:cNvSpPr>
                <a:spLocks noChangeArrowheads="1"/>
              </p:cNvSpPr>
              <p:nvPr/>
            </p:nvSpPr>
            <p:spPr bwMode="auto">
              <a:xfrm>
                <a:off x="2592" y="23"/>
                <a:ext cx="570" cy="271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7934" name="Picture 75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6" y="322"/>
                <a:ext cx="3009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7935" name="Picture 76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322"/>
                <a:ext cx="228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7936" name="Rectangle 77"/>
              <p:cNvSpPr>
                <a:spLocks noChangeArrowheads="1"/>
              </p:cNvSpPr>
              <p:nvPr/>
            </p:nvSpPr>
            <p:spPr bwMode="auto">
              <a:xfrm>
                <a:off x="2660" y="326"/>
                <a:ext cx="489" cy="26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7937" name="Picture 78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624"/>
                <a:ext cx="3045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7938" name="Picture 79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646"/>
                <a:ext cx="228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7939" name="Rectangle 80"/>
              <p:cNvSpPr>
                <a:spLocks noChangeArrowheads="1"/>
              </p:cNvSpPr>
              <p:nvPr/>
            </p:nvSpPr>
            <p:spPr bwMode="auto">
              <a:xfrm>
                <a:off x="2625" y="627"/>
                <a:ext cx="530" cy="26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7940" name="Picture 81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2" y="927"/>
                <a:ext cx="303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7941" name="Picture 82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949"/>
                <a:ext cx="228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7942" name="Rectangle 83"/>
              <p:cNvSpPr>
                <a:spLocks noChangeArrowheads="1"/>
              </p:cNvSpPr>
              <p:nvPr/>
            </p:nvSpPr>
            <p:spPr bwMode="auto">
              <a:xfrm>
                <a:off x="2637" y="928"/>
                <a:ext cx="530" cy="271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7896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106613"/>
              <a:ext cx="6823075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0" y="302418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284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611028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2942" name="Picture 1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638800"/>
            <a:ext cx="65055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2843" name="Line 11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2848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162300"/>
            <a:ext cx="9826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621088"/>
            <a:ext cx="7110412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4005263"/>
            <a:ext cx="67325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441825"/>
            <a:ext cx="29987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2864" name="Line 32"/>
          <p:cNvSpPr>
            <a:spLocks noChangeShapeType="1"/>
          </p:cNvSpPr>
          <p:nvPr/>
        </p:nvSpPr>
        <p:spPr bwMode="auto">
          <a:xfrm>
            <a:off x="1295400" y="4191000"/>
            <a:ext cx="7543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Rectangle 3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2940" name="Group 108"/>
          <p:cNvGrpSpPr>
            <a:grpSpLocks/>
          </p:cNvGrpSpPr>
          <p:nvPr/>
        </p:nvGrpSpPr>
        <p:grpSpPr bwMode="auto">
          <a:xfrm>
            <a:off x="2819400" y="4916488"/>
            <a:ext cx="4343400" cy="417512"/>
            <a:chOff x="1776" y="3097"/>
            <a:chExt cx="2736" cy="263"/>
          </a:xfrm>
        </p:grpSpPr>
        <p:sp>
          <p:nvSpPr>
            <p:cNvPr id="37924" name="Line 84"/>
            <p:cNvSpPr>
              <a:spLocks noChangeShapeType="1"/>
            </p:cNvSpPr>
            <p:nvPr/>
          </p:nvSpPr>
          <p:spPr bwMode="auto">
            <a:xfrm>
              <a:off x="1776" y="3312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85"/>
            <p:cNvSpPr>
              <a:spLocks noChangeShapeType="1"/>
            </p:cNvSpPr>
            <p:nvPr/>
          </p:nvSpPr>
          <p:spPr bwMode="auto">
            <a:xfrm>
              <a:off x="2304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86"/>
            <p:cNvSpPr>
              <a:spLocks noChangeShapeType="1"/>
            </p:cNvSpPr>
            <p:nvPr/>
          </p:nvSpPr>
          <p:spPr bwMode="auto">
            <a:xfrm>
              <a:off x="2880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27" name="Picture 9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" y="3132"/>
              <a:ext cx="8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928" name="Picture 9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3132"/>
              <a:ext cx="70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929" name="Picture 9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" y="3097"/>
              <a:ext cx="25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930" name="Picture 9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3097"/>
              <a:ext cx="26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32938" name="Group 106"/>
          <p:cNvGrpSpPr>
            <a:grpSpLocks/>
          </p:cNvGrpSpPr>
          <p:nvPr/>
        </p:nvGrpSpPr>
        <p:grpSpPr bwMode="auto">
          <a:xfrm>
            <a:off x="3629025" y="5227638"/>
            <a:ext cx="968375" cy="55562"/>
            <a:chOff x="2286" y="3293"/>
            <a:chExt cx="610" cy="35"/>
          </a:xfrm>
        </p:grpSpPr>
        <p:sp>
          <p:nvSpPr>
            <p:cNvPr id="37921" name="Line 99"/>
            <p:cNvSpPr>
              <a:spLocks noChangeShapeType="1"/>
            </p:cNvSpPr>
            <p:nvPr/>
          </p:nvSpPr>
          <p:spPr bwMode="auto">
            <a:xfrm>
              <a:off x="2304" y="3312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Oval 101"/>
            <p:cNvSpPr>
              <a:spLocks noChangeAspect="1" noChangeArrowheads="1"/>
            </p:cNvSpPr>
            <p:nvPr/>
          </p:nvSpPr>
          <p:spPr bwMode="auto">
            <a:xfrm>
              <a:off x="2286" y="3293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Oval 102"/>
            <p:cNvSpPr>
              <a:spLocks noChangeAspect="1" noChangeArrowheads="1"/>
            </p:cNvSpPr>
            <p:nvPr/>
          </p:nvSpPr>
          <p:spPr bwMode="auto">
            <a:xfrm>
              <a:off x="2861" y="3293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2939" name="Group 107"/>
          <p:cNvGrpSpPr>
            <a:grpSpLocks/>
          </p:cNvGrpSpPr>
          <p:nvPr/>
        </p:nvGrpSpPr>
        <p:grpSpPr bwMode="auto">
          <a:xfrm>
            <a:off x="5456238" y="5181600"/>
            <a:ext cx="969962" cy="152400"/>
            <a:chOff x="3437" y="3264"/>
            <a:chExt cx="611" cy="96"/>
          </a:xfrm>
        </p:grpSpPr>
        <p:sp>
          <p:nvSpPr>
            <p:cNvPr id="37916" name="Line 87"/>
            <p:cNvSpPr>
              <a:spLocks noChangeShapeType="1"/>
            </p:cNvSpPr>
            <p:nvPr/>
          </p:nvSpPr>
          <p:spPr bwMode="auto">
            <a:xfrm>
              <a:off x="3456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88"/>
            <p:cNvSpPr>
              <a:spLocks noChangeShapeType="1"/>
            </p:cNvSpPr>
            <p:nvPr/>
          </p:nvSpPr>
          <p:spPr bwMode="auto">
            <a:xfrm>
              <a:off x="4032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100"/>
            <p:cNvSpPr>
              <a:spLocks noChangeShapeType="1"/>
            </p:cNvSpPr>
            <p:nvPr/>
          </p:nvSpPr>
          <p:spPr bwMode="auto">
            <a:xfrm flipV="1">
              <a:off x="3456" y="3312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Oval 103"/>
            <p:cNvSpPr>
              <a:spLocks noChangeAspect="1" noChangeArrowheads="1"/>
            </p:cNvSpPr>
            <p:nvPr/>
          </p:nvSpPr>
          <p:spPr bwMode="auto">
            <a:xfrm>
              <a:off x="3437" y="3293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Oval 104"/>
            <p:cNvSpPr>
              <a:spLocks noChangeAspect="1" noChangeArrowheads="1"/>
            </p:cNvSpPr>
            <p:nvPr/>
          </p:nvSpPr>
          <p:spPr bwMode="auto">
            <a:xfrm>
              <a:off x="4013" y="3293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284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53138"/>
            <a:ext cx="7562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2885" name="Group 53"/>
          <p:cNvGrpSpPr>
            <a:grpSpLocks/>
          </p:cNvGrpSpPr>
          <p:nvPr/>
        </p:nvGrpSpPr>
        <p:grpSpPr bwMode="auto">
          <a:xfrm>
            <a:off x="3490913" y="6302375"/>
            <a:ext cx="4460875" cy="492125"/>
            <a:chOff x="2199" y="3970"/>
            <a:chExt cx="2810" cy="310"/>
          </a:xfrm>
        </p:grpSpPr>
        <p:sp>
          <p:nvSpPr>
            <p:cNvPr id="37914" name="AutoShape 35"/>
            <p:cNvSpPr>
              <a:spLocks/>
            </p:cNvSpPr>
            <p:nvPr/>
          </p:nvSpPr>
          <p:spPr bwMode="auto">
            <a:xfrm rot="-5400000">
              <a:off x="3532" y="2637"/>
              <a:ext cx="144" cy="2810"/>
            </a:xfrm>
            <a:prstGeom prst="leftBrace">
              <a:avLst>
                <a:gd name="adj1" fmla="val 162616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15" name="Picture 5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" y="4128"/>
              <a:ext cx="52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2944" name="AutoShape 112"/>
          <p:cNvSpPr>
            <a:spLocks noChangeAspect="1" noChangeArrowheads="1"/>
          </p:cNvSpPr>
          <p:nvPr/>
        </p:nvSpPr>
        <p:spPr bwMode="auto">
          <a:xfrm>
            <a:off x="8229600" y="5638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2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632843" grpId="0" animBg="1"/>
      <p:bldP spid="632864" grpId="0" animBg="1"/>
      <p:bldP spid="6329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8097D2-E227-46EE-A6FA-1F9D5A2691EA}" type="slidenum">
              <a:rPr lang="en-US"/>
              <a:pPr eaLnBrk="1" hangingPunct="1"/>
              <a:t>36</a:t>
            </a:fld>
            <a:endParaRPr lang="en-US"/>
          </a:p>
        </p:txBody>
      </p:sp>
      <p:pic>
        <p:nvPicPr>
          <p:cNvPr id="38915" name="Picture 1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32075"/>
            <a:ext cx="878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10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10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0" y="3124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3900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3276600"/>
            <a:ext cx="34369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6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2313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2" name="Rectangle 2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3901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3771900"/>
            <a:ext cx="77041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886" name="Rectangle 30"/>
          <p:cNvSpPr>
            <a:spLocks noChangeArrowheads="1"/>
          </p:cNvSpPr>
          <p:nvPr/>
        </p:nvSpPr>
        <p:spPr bwMode="auto">
          <a:xfrm>
            <a:off x="4767263" y="3733800"/>
            <a:ext cx="438150" cy="4841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3905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46704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09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26812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11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13275"/>
            <a:ext cx="6985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3962" name="Group 106"/>
          <p:cNvGrpSpPr>
            <a:grpSpLocks/>
          </p:cNvGrpSpPr>
          <p:nvPr/>
        </p:nvGrpSpPr>
        <p:grpSpPr bwMode="auto">
          <a:xfrm>
            <a:off x="228600" y="5500688"/>
            <a:ext cx="8534400" cy="593725"/>
            <a:chOff x="144" y="3465"/>
            <a:chExt cx="5376" cy="374"/>
          </a:xfrm>
        </p:grpSpPr>
        <p:sp>
          <p:nvSpPr>
            <p:cNvPr id="38944" name="Line 56"/>
            <p:cNvSpPr>
              <a:spLocks noChangeShapeType="1"/>
            </p:cNvSpPr>
            <p:nvPr/>
          </p:nvSpPr>
          <p:spPr bwMode="auto">
            <a:xfrm>
              <a:off x="144" y="3600"/>
              <a:ext cx="5376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57"/>
            <p:cNvSpPr>
              <a:spLocks noChangeShapeType="1"/>
            </p:cNvSpPr>
            <p:nvPr/>
          </p:nvSpPr>
          <p:spPr bwMode="auto">
            <a:xfrm>
              <a:off x="576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58"/>
            <p:cNvSpPr>
              <a:spLocks noChangeShapeType="1"/>
            </p:cNvSpPr>
            <p:nvPr/>
          </p:nvSpPr>
          <p:spPr bwMode="auto">
            <a:xfrm>
              <a:off x="1152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59"/>
            <p:cNvSpPr>
              <a:spLocks noChangeShapeType="1"/>
            </p:cNvSpPr>
            <p:nvPr/>
          </p:nvSpPr>
          <p:spPr bwMode="auto">
            <a:xfrm>
              <a:off x="1728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60"/>
            <p:cNvSpPr>
              <a:spLocks noChangeShapeType="1"/>
            </p:cNvSpPr>
            <p:nvPr/>
          </p:nvSpPr>
          <p:spPr bwMode="auto">
            <a:xfrm>
              <a:off x="2304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61"/>
            <p:cNvSpPr>
              <a:spLocks noChangeShapeType="1"/>
            </p:cNvSpPr>
            <p:nvPr/>
          </p:nvSpPr>
          <p:spPr bwMode="auto">
            <a:xfrm>
              <a:off x="2880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62"/>
            <p:cNvSpPr>
              <a:spLocks noChangeShapeType="1"/>
            </p:cNvSpPr>
            <p:nvPr/>
          </p:nvSpPr>
          <p:spPr bwMode="auto">
            <a:xfrm>
              <a:off x="3456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63"/>
            <p:cNvSpPr>
              <a:spLocks noChangeShapeType="1"/>
            </p:cNvSpPr>
            <p:nvPr/>
          </p:nvSpPr>
          <p:spPr bwMode="auto">
            <a:xfrm>
              <a:off x="4032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Line 64"/>
            <p:cNvSpPr>
              <a:spLocks noChangeShapeType="1"/>
            </p:cNvSpPr>
            <p:nvPr/>
          </p:nvSpPr>
          <p:spPr bwMode="auto">
            <a:xfrm>
              <a:off x="4608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Line 65"/>
            <p:cNvSpPr>
              <a:spLocks noChangeShapeType="1"/>
            </p:cNvSpPr>
            <p:nvPr/>
          </p:nvSpPr>
          <p:spPr bwMode="auto">
            <a:xfrm>
              <a:off x="5184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8954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" y="3696"/>
              <a:ext cx="10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55" name="Picture 7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3696"/>
              <a:ext cx="85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56" name="Picture 7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" y="3696"/>
              <a:ext cx="10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57" name="Picture 7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" y="3696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58" name="Picture 7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3696"/>
              <a:ext cx="11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59" name="Picture 8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" y="3696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60" name="Picture 8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" y="3696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61" name="Picture 8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3696"/>
              <a:ext cx="10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62" name="Picture 8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696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63" name="Line 84"/>
            <p:cNvSpPr>
              <a:spLocks noChangeShapeType="1"/>
            </p:cNvSpPr>
            <p:nvPr/>
          </p:nvSpPr>
          <p:spPr bwMode="auto">
            <a:xfrm>
              <a:off x="2304" y="3600"/>
              <a:ext cx="2292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Text Box 85"/>
            <p:cNvSpPr txBox="1">
              <a:spLocks noChangeArrowheads="1"/>
            </p:cNvSpPr>
            <p:nvPr/>
          </p:nvSpPr>
          <p:spPr bwMode="auto">
            <a:xfrm>
              <a:off x="2228" y="3465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rgbClr val="FF00FF"/>
                  </a:solidFill>
                </a:rPr>
                <a:t>[</a:t>
              </a:r>
            </a:p>
          </p:txBody>
        </p:sp>
        <p:sp>
          <p:nvSpPr>
            <p:cNvPr id="38965" name="Text Box 86"/>
            <p:cNvSpPr txBox="1">
              <a:spLocks noChangeArrowheads="1"/>
            </p:cNvSpPr>
            <p:nvPr/>
          </p:nvSpPr>
          <p:spPr bwMode="auto">
            <a:xfrm>
              <a:off x="4514" y="3465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1">
                  <a:solidFill>
                    <a:srgbClr val="FF00FF"/>
                  </a:solidFill>
                </a:rPr>
                <a:t>)</a:t>
              </a:r>
            </a:p>
          </p:txBody>
        </p:sp>
      </p:grpSp>
      <p:grpSp>
        <p:nvGrpSpPr>
          <p:cNvPr id="38929" name="Group 88"/>
          <p:cNvGrpSpPr>
            <a:grpSpLocks/>
          </p:cNvGrpSpPr>
          <p:nvPr/>
        </p:nvGrpSpPr>
        <p:grpSpPr bwMode="auto">
          <a:xfrm>
            <a:off x="228600" y="36513"/>
            <a:ext cx="8796338" cy="1870075"/>
            <a:chOff x="144" y="23"/>
            <a:chExt cx="5541" cy="1178"/>
          </a:xfrm>
        </p:grpSpPr>
        <p:pic>
          <p:nvPicPr>
            <p:cNvPr id="38932" name="Picture 8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23"/>
              <a:ext cx="308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33" name="Picture 9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9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34" name="Rectangle 91"/>
            <p:cNvSpPr>
              <a:spLocks noChangeArrowheads="1"/>
            </p:cNvSpPr>
            <p:nvPr/>
          </p:nvSpPr>
          <p:spPr bwMode="auto">
            <a:xfrm>
              <a:off x="2592" y="23"/>
              <a:ext cx="570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35" name="Picture 9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322"/>
              <a:ext cx="300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36" name="Picture 9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2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37" name="Rectangle 94"/>
            <p:cNvSpPr>
              <a:spLocks noChangeArrowheads="1"/>
            </p:cNvSpPr>
            <p:nvPr/>
          </p:nvSpPr>
          <p:spPr bwMode="auto">
            <a:xfrm>
              <a:off x="2660" y="326"/>
              <a:ext cx="489" cy="26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38" name="Picture 9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624"/>
              <a:ext cx="304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39" name="Picture 9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46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40" name="Rectangle 97"/>
            <p:cNvSpPr>
              <a:spLocks noChangeArrowheads="1"/>
            </p:cNvSpPr>
            <p:nvPr/>
          </p:nvSpPr>
          <p:spPr bwMode="auto">
            <a:xfrm>
              <a:off x="2625" y="627"/>
              <a:ext cx="530" cy="26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41" name="Picture 9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927"/>
              <a:ext cx="303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42" name="Picture 9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49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43" name="Rectangle 100"/>
            <p:cNvSpPr>
              <a:spLocks noChangeArrowheads="1"/>
            </p:cNvSpPr>
            <p:nvPr/>
          </p:nvSpPr>
          <p:spPr bwMode="auto">
            <a:xfrm>
              <a:off x="2637" y="928"/>
              <a:ext cx="530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8930" name="Picture 10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06613"/>
            <a:ext cx="68230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967" name="Picture 1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5032375"/>
            <a:ext cx="1284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3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3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BDC39-0292-43D3-A6F2-E3DB2386E50F}" type="slidenum">
              <a:rPr lang="en-US"/>
              <a:pPr eaLnBrk="1" hangingPunct="1"/>
              <a:t>37</a:t>
            </a:fld>
            <a:endParaRPr lang="en-US"/>
          </a:p>
        </p:txBody>
      </p:sp>
      <p:pic>
        <p:nvPicPr>
          <p:cNvPr id="39939" name="Picture 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32075"/>
            <a:ext cx="878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3771900"/>
            <a:ext cx="77041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63"/>
          <p:cNvSpPr>
            <a:spLocks noChangeArrowheads="1"/>
          </p:cNvSpPr>
          <p:nvPr/>
        </p:nvSpPr>
        <p:spPr bwMode="auto">
          <a:xfrm>
            <a:off x="4767263" y="3733800"/>
            <a:ext cx="438150" cy="4841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5" name="Line 5"/>
          <p:cNvSpPr>
            <a:spLocks noChangeShapeType="1"/>
          </p:cNvSpPr>
          <p:nvPr/>
        </p:nvSpPr>
        <p:spPr bwMode="auto">
          <a:xfrm>
            <a:off x="0" y="3124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3276600"/>
            <a:ext cx="34369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2313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8" name="Rectangle 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9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46704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228600" y="5715000"/>
            <a:ext cx="8534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7"/>
          <p:cNvSpPr>
            <a:spLocks noChangeShapeType="1"/>
          </p:cNvSpPr>
          <p:nvPr/>
        </p:nvSpPr>
        <p:spPr bwMode="auto">
          <a:xfrm>
            <a:off x="914400" y="5638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8"/>
          <p:cNvSpPr>
            <a:spLocks noChangeShapeType="1"/>
          </p:cNvSpPr>
          <p:nvPr/>
        </p:nvSpPr>
        <p:spPr bwMode="auto">
          <a:xfrm>
            <a:off x="1828800" y="5638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9"/>
          <p:cNvSpPr>
            <a:spLocks noChangeShapeType="1"/>
          </p:cNvSpPr>
          <p:nvPr/>
        </p:nvSpPr>
        <p:spPr bwMode="auto">
          <a:xfrm>
            <a:off x="2743200" y="5638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20"/>
          <p:cNvSpPr>
            <a:spLocks noChangeShapeType="1"/>
          </p:cNvSpPr>
          <p:nvPr/>
        </p:nvSpPr>
        <p:spPr bwMode="auto">
          <a:xfrm>
            <a:off x="3657600" y="5638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21"/>
          <p:cNvSpPr>
            <a:spLocks noChangeShapeType="1"/>
          </p:cNvSpPr>
          <p:nvPr/>
        </p:nvSpPr>
        <p:spPr bwMode="auto">
          <a:xfrm>
            <a:off x="4572000" y="5638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2"/>
          <p:cNvSpPr>
            <a:spLocks noChangeShapeType="1"/>
          </p:cNvSpPr>
          <p:nvPr/>
        </p:nvSpPr>
        <p:spPr bwMode="auto">
          <a:xfrm>
            <a:off x="5486400" y="5638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57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30019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8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697413"/>
            <a:ext cx="8493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6400800" y="5638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7315200" y="5638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8229600" y="5638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62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5867400"/>
            <a:ext cx="1651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3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867400"/>
            <a:ext cx="13493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4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867400"/>
            <a:ext cx="165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5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5867400"/>
            <a:ext cx="1651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6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5867400"/>
            <a:ext cx="17938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7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5867400"/>
            <a:ext cx="1651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8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867400"/>
            <a:ext cx="1651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69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5867400"/>
            <a:ext cx="165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70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1651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3657600" y="5715000"/>
            <a:ext cx="5064125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3536950" y="550068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[</a:t>
            </a:r>
          </a:p>
        </p:txBody>
      </p:sp>
      <p:grpSp>
        <p:nvGrpSpPr>
          <p:cNvPr id="39973" name="Group 39"/>
          <p:cNvGrpSpPr>
            <a:grpSpLocks/>
          </p:cNvGrpSpPr>
          <p:nvPr/>
        </p:nvGrpSpPr>
        <p:grpSpPr bwMode="auto">
          <a:xfrm>
            <a:off x="228600" y="36513"/>
            <a:ext cx="8796338" cy="1870075"/>
            <a:chOff x="144" y="23"/>
            <a:chExt cx="5541" cy="1178"/>
          </a:xfrm>
        </p:grpSpPr>
        <p:pic>
          <p:nvPicPr>
            <p:cNvPr id="39977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23"/>
              <a:ext cx="308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78" name="Picture 4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9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79" name="Rectangle 42"/>
            <p:cNvSpPr>
              <a:spLocks noChangeArrowheads="1"/>
            </p:cNvSpPr>
            <p:nvPr/>
          </p:nvSpPr>
          <p:spPr bwMode="auto">
            <a:xfrm>
              <a:off x="2592" y="23"/>
              <a:ext cx="570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80" name="Picture 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322"/>
              <a:ext cx="300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81" name="Picture 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2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82" name="Rectangle 45"/>
            <p:cNvSpPr>
              <a:spLocks noChangeArrowheads="1"/>
            </p:cNvSpPr>
            <p:nvPr/>
          </p:nvSpPr>
          <p:spPr bwMode="auto">
            <a:xfrm>
              <a:off x="2660" y="326"/>
              <a:ext cx="489" cy="26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83" name="Picture 4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624"/>
              <a:ext cx="304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84" name="Picture 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46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85" name="Rectangle 48"/>
            <p:cNvSpPr>
              <a:spLocks noChangeArrowheads="1"/>
            </p:cNvSpPr>
            <p:nvPr/>
          </p:nvSpPr>
          <p:spPr bwMode="auto">
            <a:xfrm>
              <a:off x="2625" y="627"/>
              <a:ext cx="530" cy="26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86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" y="927"/>
              <a:ext cx="303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87" name="Picture 5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49"/>
              <a:ext cx="22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88" name="Rectangle 51"/>
            <p:cNvSpPr>
              <a:spLocks noChangeArrowheads="1"/>
            </p:cNvSpPr>
            <p:nvPr/>
          </p:nvSpPr>
          <p:spPr bwMode="auto">
            <a:xfrm>
              <a:off x="2637" y="928"/>
              <a:ext cx="530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974" name="Picture 5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06613"/>
            <a:ext cx="68230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325" name="Picture 6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51425"/>
            <a:ext cx="86439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328" name="Oval 64"/>
          <p:cNvSpPr>
            <a:spLocks noChangeArrowheads="1"/>
          </p:cNvSpPr>
          <p:nvPr/>
        </p:nvSpPr>
        <p:spPr bwMode="auto">
          <a:xfrm>
            <a:off x="8305800" y="5562600"/>
            <a:ext cx="533400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328" grpId="0" animBg="1"/>
      <p:bldP spid="65132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5270E6-5437-410D-B731-CB44AEE5E00F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40963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8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885" name="Group 5"/>
          <p:cNvGrpSpPr>
            <a:grpSpLocks/>
          </p:cNvGrpSpPr>
          <p:nvPr/>
        </p:nvGrpSpPr>
        <p:grpSpPr bwMode="auto">
          <a:xfrm>
            <a:off x="457200" y="631825"/>
            <a:ext cx="8382000" cy="758825"/>
            <a:chOff x="288" y="398"/>
            <a:chExt cx="5280" cy="478"/>
          </a:xfrm>
        </p:grpSpPr>
        <p:pic>
          <p:nvPicPr>
            <p:cNvPr id="41015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" y="674"/>
              <a:ext cx="305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6" name="Picture 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8"/>
              <a:ext cx="411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4888" name="Rectangle 8"/>
          <p:cNvSpPr>
            <a:spLocks noChangeArrowheads="1"/>
          </p:cNvSpPr>
          <p:nvPr/>
        </p:nvSpPr>
        <p:spPr bwMode="auto">
          <a:xfrm>
            <a:off x="3962400" y="990600"/>
            <a:ext cx="3071813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19" name="Group 39"/>
          <p:cNvGrpSpPr>
            <a:grpSpLocks/>
          </p:cNvGrpSpPr>
          <p:nvPr/>
        </p:nvGrpSpPr>
        <p:grpSpPr bwMode="auto">
          <a:xfrm>
            <a:off x="4343400" y="1447800"/>
            <a:ext cx="4495800" cy="1981200"/>
            <a:chOff x="2736" y="912"/>
            <a:chExt cx="2832" cy="1248"/>
          </a:xfrm>
        </p:grpSpPr>
        <p:pic>
          <p:nvPicPr>
            <p:cNvPr id="41010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1646"/>
              <a:ext cx="23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11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1899"/>
              <a:ext cx="2634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12" name="Rectangle 12"/>
            <p:cNvSpPr>
              <a:spLocks noChangeArrowheads="1"/>
            </p:cNvSpPr>
            <p:nvPr/>
          </p:nvSpPr>
          <p:spPr bwMode="auto">
            <a:xfrm>
              <a:off x="2736" y="1536"/>
              <a:ext cx="2832" cy="62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Line 13"/>
            <p:cNvSpPr>
              <a:spLocks noChangeShapeType="1"/>
            </p:cNvSpPr>
            <p:nvPr/>
          </p:nvSpPr>
          <p:spPr bwMode="auto">
            <a:xfrm flipV="1">
              <a:off x="5184" y="1099"/>
              <a:ext cx="0" cy="4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Line 14"/>
            <p:cNvSpPr>
              <a:spLocks noChangeShapeType="1"/>
            </p:cNvSpPr>
            <p:nvPr/>
          </p:nvSpPr>
          <p:spPr bwMode="auto">
            <a:xfrm flipH="1" flipV="1">
              <a:off x="4433" y="912"/>
              <a:ext cx="749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895" name="Line 15"/>
          <p:cNvSpPr>
            <a:spLocks noChangeShapeType="1"/>
          </p:cNvSpPr>
          <p:nvPr/>
        </p:nvSpPr>
        <p:spPr bwMode="auto">
          <a:xfrm>
            <a:off x="0" y="3581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2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4325"/>
            <a:ext cx="676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1524000" y="1544638"/>
            <a:ext cx="2362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23" name="Group 43"/>
          <p:cNvGrpSpPr>
            <a:grpSpLocks/>
          </p:cNvGrpSpPr>
          <p:nvPr/>
        </p:nvGrpSpPr>
        <p:grpSpPr bwMode="auto">
          <a:xfrm>
            <a:off x="1558925" y="2019300"/>
            <a:ext cx="2303463" cy="1154113"/>
            <a:chOff x="982" y="1272"/>
            <a:chExt cx="1451" cy="727"/>
          </a:xfrm>
        </p:grpSpPr>
        <p:pic>
          <p:nvPicPr>
            <p:cNvPr id="41006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1596"/>
              <a:ext cx="1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07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" y="1801"/>
              <a:ext cx="141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08" name="Rectangle 32"/>
            <p:cNvSpPr>
              <a:spLocks noChangeArrowheads="1"/>
            </p:cNvSpPr>
            <p:nvPr/>
          </p:nvSpPr>
          <p:spPr bwMode="auto">
            <a:xfrm>
              <a:off x="982" y="1584"/>
              <a:ext cx="1451" cy="41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Line 37"/>
            <p:cNvSpPr>
              <a:spLocks noChangeShapeType="1"/>
            </p:cNvSpPr>
            <p:nvPr/>
          </p:nvSpPr>
          <p:spPr bwMode="auto">
            <a:xfrm flipV="1">
              <a:off x="1680" y="1272"/>
              <a:ext cx="0" cy="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4921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016375"/>
            <a:ext cx="84105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9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451485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303688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25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181600"/>
            <a:ext cx="17002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54" name="Picture 7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5564188"/>
            <a:ext cx="758031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933" name="Group 53"/>
          <p:cNvGrpSpPr>
            <a:grpSpLocks noChangeAspect="1"/>
          </p:cNvGrpSpPr>
          <p:nvPr/>
        </p:nvGrpSpPr>
        <p:grpSpPr bwMode="auto">
          <a:xfrm>
            <a:off x="1552575" y="6019800"/>
            <a:ext cx="1919288" cy="661988"/>
            <a:chOff x="960" y="3921"/>
            <a:chExt cx="1064" cy="367"/>
          </a:xfrm>
        </p:grpSpPr>
        <p:pic>
          <p:nvPicPr>
            <p:cNvPr id="41003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128"/>
              <a:ext cx="106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04" name="Line 50"/>
            <p:cNvSpPr>
              <a:spLocks noChangeAspect="1" noChangeShapeType="1"/>
            </p:cNvSpPr>
            <p:nvPr/>
          </p:nvSpPr>
          <p:spPr bwMode="auto">
            <a:xfrm flipH="1" flipV="1">
              <a:off x="1008" y="3921"/>
              <a:ext cx="58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Line 52"/>
            <p:cNvSpPr>
              <a:spLocks noChangeAspect="1" noChangeShapeType="1"/>
            </p:cNvSpPr>
            <p:nvPr/>
          </p:nvSpPr>
          <p:spPr bwMode="auto">
            <a:xfrm flipV="1">
              <a:off x="1910" y="3921"/>
              <a:ext cx="58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60" name="Group 80"/>
          <p:cNvGrpSpPr>
            <a:grpSpLocks/>
          </p:cNvGrpSpPr>
          <p:nvPr/>
        </p:nvGrpSpPr>
        <p:grpSpPr bwMode="auto">
          <a:xfrm>
            <a:off x="3733800" y="6059488"/>
            <a:ext cx="4343400" cy="417512"/>
            <a:chOff x="2352" y="3817"/>
            <a:chExt cx="2736" cy="263"/>
          </a:xfrm>
        </p:grpSpPr>
        <p:sp>
          <p:nvSpPr>
            <p:cNvPr id="40994" name="Line 57"/>
            <p:cNvSpPr>
              <a:spLocks noChangeShapeType="1"/>
            </p:cNvSpPr>
            <p:nvPr/>
          </p:nvSpPr>
          <p:spPr bwMode="auto">
            <a:xfrm>
              <a:off x="2352" y="4032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58"/>
            <p:cNvSpPr>
              <a:spLocks noChangeShapeType="1"/>
            </p:cNvSpPr>
            <p:nvPr/>
          </p:nvSpPr>
          <p:spPr bwMode="auto">
            <a:xfrm>
              <a:off x="2880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59"/>
            <p:cNvSpPr>
              <a:spLocks noChangeShapeType="1"/>
            </p:cNvSpPr>
            <p:nvPr/>
          </p:nvSpPr>
          <p:spPr bwMode="auto">
            <a:xfrm>
              <a:off x="345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0997" name="Picture 6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3852"/>
              <a:ext cx="8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998" name="Picture 6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3852"/>
              <a:ext cx="70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999" name="Picture 6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" y="3817"/>
              <a:ext cx="25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00" name="Picture 6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" y="3817"/>
              <a:ext cx="26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01" name="Line 69"/>
            <p:cNvSpPr>
              <a:spLocks noChangeShapeType="1"/>
            </p:cNvSpPr>
            <p:nvPr/>
          </p:nvSpPr>
          <p:spPr bwMode="auto">
            <a:xfrm>
              <a:off x="403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70"/>
            <p:cNvSpPr>
              <a:spLocks noChangeShapeType="1"/>
            </p:cNvSpPr>
            <p:nvPr/>
          </p:nvSpPr>
          <p:spPr bwMode="auto">
            <a:xfrm>
              <a:off x="460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58" name="Group 78"/>
          <p:cNvGrpSpPr>
            <a:grpSpLocks/>
          </p:cNvGrpSpPr>
          <p:nvPr/>
        </p:nvGrpSpPr>
        <p:grpSpPr bwMode="auto">
          <a:xfrm>
            <a:off x="5456238" y="6421438"/>
            <a:ext cx="1884362" cy="55562"/>
            <a:chOff x="3437" y="4045"/>
            <a:chExt cx="1187" cy="35"/>
          </a:xfrm>
        </p:grpSpPr>
        <p:sp>
          <p:nvSpPr>
            <p:cNvPr id="40991" name="Line 71"/>
            <p:cNvSpPr>
              <a:spLocks noChangeShapeType="1"/>
            </p:cNvSpPr>
            <p:nvPr/>
          </p:nvSpPr>
          <p:spPr bwMode="auto">
            <a:xfrm flipV="1">
              <a:off x="3454" y="4064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Oval 72"/>
            <p:cNvSpPr>
              <a:spLocks noChangeAspect="1" noChangeArrowheads="1"/>
            </p:cNvSpPr>
            <p:nvPr/>
          </p:nvSpPr>
          <p:spPr bwMode="auto">
            <a:xfrm>
              <a:off x="3437" y="4045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Oval 73"/>
            <p:cNvSpPr>
              <a:spLocks noChangeAspect="1" noChangeArrowheads="1"/>
            </p:cNvSpPr>
            <p:nvPr/>
          </p:nvSpPr>
          <p:spPr bwMode="auto">
            <a:xfrm>
              <a:off x="4589" y="4045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59" name="Group 79"/>
          <p:cNvGrpSpPr>
            <a:grpSpLocks/>
          </p:cNvGrpSpPr>
          <p:nvPr/>
        </p:nvGrpSpPr>
        <p:grpSpPr bwMode="auto">
          <a:xfrm>
            <a:off x="4543425" y="6324600"/>
            <a:ext cx="1882775" cy="55563"/>
            <a:chOff x="2862" y="3984"/>
            <a:chExt cx="1186" cy="35"/>
          </a:xfrm>
        </p:grpSpPr>
        <p:sp>
          <p:nvSpPr>
            <p:cNvPr id="40988" name="Line 65"/>
            <p:cNvSpPr>
              <a:spLocks noChangeShapeType="1"/>
            </p:cNvSpPr>
            <p:nvPr/>
          </p:nvSpPr>
          <p:spPr bwMode="auto">
            <a:xfrm>
              <a:off x="2880" y="4003"/>
              <a:ext cx="11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Oval 66"/>
            <p:cNvSpPr>
              <a:spLocks noChangeAspect="1" noChangeArrowheads="1"/>
            </p:cNvSpPr>
            <p:nvPr/>
          </p:nvSpPr>
          <p:spPr bwMode="auto">
            <a:xfrm>
              <a:off x="2862" y="3984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Oval 67"/>
            <p:cNvSpPr>
              <a:spLocks noChangeAspect="1" noChangeArrowheads="1"/>
            </p:cNvSpPr>
            <p:nvPr/>
          </p:nvSpPr>
          <p:spPr bwMode="auto">
            <a:xfrm>
              <a:off x="4013" y="3984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4962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25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63" name="Line 83"/>
          <p:cNvSpPr>
            <a:spLocks noChangeShapeType="1"/>
          </p:cNvSpPr>
          <p:nvPr/>
        </p:nvSpPr>
        <p:spPr bwMode="auto">
          <a:xfrm>
            <a:off x="2420938" y="5081588"/>
            <a:ext cx="320675" cy="411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4" name="Line 84"/>
          <p:cNvSpPr>
            <a:spLocks noChangeShapeType="1"/>
          </p:cNvSpPr>
          <p:nvPr/>
        </p:nvSpPr>
        <p:spPr bwMode="auto">
          <a:xfrm flipH="1">
            <a:off x="2420938" y="5081588"/>
            <a:ext cx="320675" cy="411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63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63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8" grpId="0" animBg="1"/>
      <p:bldP spid="634895" grpId="0" animBg="1"/>
      <p:bldP spid="634884" grpId="0" animBg="1"/>
      <p:bldP spid="634963" grpId="0" animBg="1"/>
      <p:bldP spid="6349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FCD3C2-ABD3-4B2A-97DF-41FA7787BDBE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41987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8" name="Picture 10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10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991" name="Group 78"/>
          <p:cNvGrpSpPr>
            <a:grpSpLocks/>
          </p:cNvGrpSpPr>
          <p:nvPr/>
        </p:nvGrpSpPr>
        <p:grpSpPr bwMode="auto">
          <a:xfrm>
            <a:off x="457200" y="631825"/>
            <a:ext cx="8382000" cy="758825"/>
            <a:chOff x="288" y="398"/>
            <a:chExt cx="5280" cy="478"/>
          </a:xfrm>
        </p:grpSpPr>
        <p:pic>
          <p:nvPicPr>
            <p:cNvPr id="42047" name="Picture 7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" y="674"/>
              <a:ext cx="305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048" name="Picture 8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8"/>
              <a:ext cx="411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992" name="Rectangle 81"/>
          <p:cNvSpPr>
            <a:spLocks noChangeArrowheads="1"/>
          </p:cNvSpPr>
          <p:nvPr/>
        </p:nvSpPr>
        <p:spPr bwMode="auto">
          <a:xfrm>
            <a:off x="3962400" y="990600"/>
            <a:ext cx="3071813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3" name="Group 82"/>
          <p:cNvGrpSpPr>
            <a:grpSpLocks/>
          </p:cNvGrpSpPr>
          <p:nvPr/>
        </p:nvGrpSpPr>
        <p:grpSpPr bwMode="auto">
          <a:xfrm>
            <a:off x="4343400" y="1447800"/>
            <a:ext cx="4495800" cy="1981200"/>
            <a:chOff x="2736" y="912"/>
            <a:chExt cx="2832" cy="1248"/>
          </a:xfrm>
        </p:grpSpPr>
        <p:pic>
          <p:nvPicPr>
            <p:cNvPr id="42042" name="Picture 8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1646"/>
              <a:ext cx="23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43" name="Picture 8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1899"/>
              <a:ext cx="2634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044" name="Rectangle 85"/>
            <p:cNvSpPr>
              <a:spLocks noChangeArrowheads="1"/>
            </p:cNvSpPr>
            <p:nvPr/>
          </p:nvSpPr>
          <p:spPr bwMode="auto">
            <a:xfrm>
              <a:off x="2736" y="1536"/>
              <a:ext cx="2832" cy="62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5" name="Line 86"/>
            <p:cNvSpPr>
              <a:spLocks noChangeShapeType="1"/>
            </p:cNvSpPr>
            <p:nvPr/>
          </p:nvSpPr>
          <p:spPr bwMode="auto">
            <a:xfrm flipV="1">
              <a:off x="5184" y="1099"/>
              <a:ext cx="0" cy="4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Line 87"/>
            <p:cNvSpPr>
              <a:spLocks noChangeShapeType="1"/>
            </p:cNvSpPr>
            <p:nvPr/>
          </p:nvSpPr>
          <p:spPr bwMode="auto">
            <a:xfrm flipH="1" flipV="1">
              <a:off x="4433" y="912"/>
              <a:ext cx="749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4" name="Line 88"/>
          <p:cNvSpPr>
            <a:spLocks noChangeShapeType="1"/>
          </p:cNvSpPr>
          <p:nvPr/>
        </p:nvSpPr>
        <p:spPr bwMode="auto">
          <a:xfrm>
            <a:off x="0" y="3581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5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4325"/>
            <a:ext cx="676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6" name="Rectangle 90"/>
          <p:cNvSpPr>
            <a:spLocks noChangeArrowheads="1"/>
          </p:cNvSpPr>
          <p:nvPr/>
        </p:nvSpPr>
        <p:spPr bwMode="auto">
          <a:xfrm>
            <a:off x="1524000" y="1544638"/>
            <a:ext cx="2362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7" name="Group 91"/>
          <p:cNvGrpSpPr>
            <a:grpSpLocks/>
          </p:cNvGrpSpPr>
          <p:nvPr/>
        </p:nvGrpSpPr>
        <p:grpSpPr bwMode="auto">
          <a:xfrm>
            <a:off x="1558925" y="2019300"/>
            <a:ext cx="2303463" cy="1154113"/>
            <a:chOff x="982" y="1272"/>
            <a:chExt cx="1451" cy="727"/>
          </a:xfrm>
        </p:grpSpPr>
        <p:pic>
          <p:nvPicPr>
            <p:cNvPr id="42038" name="Picture 9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1596"/>
              <a:ext cx="132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39" name="Picture 9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" y="1801"/>
              <a:ext cx="141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040" name="Rectangle 94"/>
            <p:cNvSpPr>
              <a:spLocks noChangeArrowheads="1"/>
            </p:cNvSpPr>
            <p:nvPr/>
          </p:nvSpPr>
          <p:spPr bwMode="auto">
            <a:xfrm>
              <a:off x="982" y="1584"/>
              <a:ext cx="1451" cy="41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Line 95"/>
            <p:cNvSpPr>
              <a:spLocks noChangeShapeType="1"/>
            </p:cNvSpPr>
            <p:nvPr/>
          </p:nvSpPr>
          <p:spPr bwMode="auto">
            <a:xfrm flipV="1">
              <a:off x="1680" y="1272"/>
              <a:ext cx="0" cy="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8" name="Rectangle 1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9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5564188"/>
            <a:ext cx="758031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000" name="Group 29"/>
          <p:cNvGrpSpPr>
            <a:grpSpLocks noChangeAspect="1"/>
          </p:cNvGrpSpPr>
          <p:nvPr/>
        </p:nvGrpSpPr>
        <p:grpSpPr bwMode="auto">
          <a:xfrm>
            <a:off x="1552575" y="6019800"/>
            <a:ext cx="1919288" cy="661988"/>
            <a:chOff x="960" y="3921"/>
            <a:chExt cx="1064" cy="367"/>
          </a:xfrm>
        </p:grpSpPr>
        <p:pic>
          <p:nvPicPr>
            <p:cNvPr id="42035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128"/>
              <a:ext cx="106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036" name="Line 31"/>
            <p:cNvSpPr>
              <a:spLocks noChangeAspect="1" noChangeShapeType="1"/>
            </p:cNvSpPr>
            <p:nvPr/>
          </p:nvSpPr>
          <p:spPr bwMode="auto">
            <a:xfrm flipH="1" flipV="1">
              <a:off x="1008" y="3921"/>
              <a:ext cx="58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Line 32"/>
            <p:cNvSpPr>
              <a:spLocks noChangeAspect="1" noChangeShapeType="1"/>
            </p:cNvSpPr>
            <p:nvPr/>
          </p:nvSpPr>
          <p:spPr bwMode="auto">
            <a:xfrm flipV="1">
              <a:off x="1910" y="3921"/>
              <a:ext cx="58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1" name="Group 33"/>
          <p:cNvGrpSpPr>
            <a:grpSpLocks/>
          </p:cNvGrpSpPr>
          <p:nvPr/>
        </p:nvGrpSpPr>
        <p:grpSpPr bwMode="auto">
          <a:xfrm>
            <a:off x="3733800" y="6059488"/>
            <a:ext cx="4343400" cy="417512"/>
            <a:chOff x="2352" y="3817"/>
            <a:chExt cx="2736" cy="263"/>
          </a:xfrm>
        </p:grpSpPr>
        <p:sp>
          <p:nvSpPr>
            <p:cNvPr id="42026" name="Line 34"/>
            <p:cNvSpPr>
              <a:spLocks noChangeShapeType="1"/>
            </p:cNvSpPr>
            <p:nvPr/>
          </p:nvSpPr>
          <p:spPr bwMode="auto">
            <a:xfrm>
              <a:off x="2352" y="4032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35"/>
            <p:cNvSpPr>
              <a:spLocks noChangeShapeType="1"/>
            </p:cNvSpPr>
            <p:nvPr/>
          </p:nvSpPr>
          <p:spPr bwMode="auto">
            <a:xfrm>
              <a:off x="2880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Line 36"/>
            <p:cNvSpPr>
              <a:spLocks noChangeShapeType="1"/>
            </p:cNvSpPr>
            <p:nvPr/>
          </p:nvSpPr>
          <p:spPr bwMode="auto">
            <a:xfrm>
              <a:off x="345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029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3852"/>
              <a:ext cx="8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30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3852"/>
              <a:ext cx="70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31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" y="3817"/>
              <a:ext cx="25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32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" y="3817"/>
              <a:ext cx="26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033" name="Line 41"/>
            <p:cNvSpPr>
              <a:spLocks noChangeShapeType="1"/>
            </p:cNvSpPr>
            <p:nvPr/>
          </p:nvSpPr>
          <p:spPr bwMode="auto">
            <a:xfrm>
              <a:off x="403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Line 42"/>
            <p:cNvSpPr>
              <a:spLocks noChangeShapeType="1"/>
            </p:cNvSpPr>
            <p:nvPr/>
          </p:nvSpPr>
          <p:spPr bwMode="auto">
            <a:xfrm>
              <a:off x="460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2" name="Group 43"/>
          <p:cNvGrpSpPr>
            <a:grpSpLocks/>
          </p:cNvGrpSpPr>
          <p:nvPr/>
        </p:nvGrpSpPr>
        <p:grpSpPr bwMode="auto">
          <a:xfrm>
            <a:off x="5456238" y="6421438"/>
            <a:ext cx="1884362" cy="55562"/>
            <a:chOff x="3437" y="4045"/>
            <a:chExt cx="1187" cy="35"/>
          </a:xfrm>
        </p:grpSpPr>
        <p:sp>
          <p:nvSpPr>
            <p:cNvPr id="42023" name="Line 44"/>
            <p:cNvSpPr>
              <a:spLocks noChangeShapeType="1"/>
            </p:cNvSpPr>
            <p:nvPr/>
          </p:nvSpPr>
          <p:spPr bwMode="auto">
            <a:xfrm flipV="1">
              <a:off x="3454" y="4064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Oval 45"/>
            <p:cNvSpPr>
              <a:spLocks noChangeAspect="1" noChangeArrowheads="1"/>
            </p:cNvSpPr>
            <p:nvPr/>
          </p:nvSpPr>
          <p:spPr bwMode="auto">
            <a:xfrm>
              <a:off x="3437" y="4045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Oval 46"/>
            <p:cNvSpPr>
              <a:spLocks noChangeAspect="1" noChangeArrowheads="1"/>
            </p:cNvSpPr>
            <p:nvPr/>
          </p:nvSpPr>
          <p:spPr bwMode="auto">
            <a:xfrm>
              <a:off x="4589" y="4045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03" name="Group 47"/>
          <p:cNvGrpSpPr>
            <a:grpSpLocks/>
          </p:cNvGrpSpPr>
          <p:nvPr/>
        </p:nvGrpSpPr>
        <p:grpSpPr bwMode="auto">
          <a:xfrm>
            <a:off x="4543425" y="6324600"/>
            <a:ext cx="1882775" cy="55563"/>
            <a:chOff x="2862" y="3984"/>
            <a:chExt cx="1186" cy="35"/>
          </a:xfrm>
        </p:grpSpPr>
        <p:sp>
          <p:nvSpPr>
            <p:cNvPr id="42020" name="Line 48"/>
            <p:cNvSpPr>
              <a:spLocks noChangeShapeType="1"/>
            </p:cNvSpPr>
            <p:nvPr/>
          </p:nvSpPr>
          <p:spPr bwMode="auto">
            <a:xfrm>
              <a:off x="2880" y="4003"/>
              <a:ext cx="11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Oval 49"/>
            <p:cNvSpPr>
              <a:spLocks noChangeAspect="1" noChangeArrowheads="1"/>
            </p:cNvSpPr>
            <p:nvPr/>
          </p:nvSpPr>
          <p:spPr bwMode="auto">
            <a:xfrm>
              <a:off x="2862" y="3984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Oval 50"/>
            <p:cNvSpPr>
              <a:spLocks noChangeAspect="1" noChangeArrowheads="1"/>
            </p:cNvSpPr>
            <p:nvPr/>
          </p:nvSpPr>
          <p:spPr bwMode="auto">
            <a:xfrm>
              <a:off x="4013" y="3984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7226" name="Group 58"/>
          <p:cNvGrpSpPr>
            <a:grpSpLocks/>
          </p:cNvGrpSpPr>
          <p:nvPr/>
        </p:nvGrpSpPr>
        <p:grpSpPr bwMode="auto">
          <a:xfrm>
            <a:off x="1036638" y="4962525"/>
            <a:ext cx="3108325" cy="617538"/>
            <a:chOff x="509" y="3126"/>
            <a:chExt cx="1958" cy="389"/>
          </a:xfrm>
        </p:grpSpPr>
        <p:sp>
          <p:nvSpPr>
            <p:cNvPr id="42018" name="AutoShape 54"/>
            <p:cNvSpPr>
              <a:spLocks/>
            </p:cNvSpPr>
            <p:nvPr/>
          </p:nvSpPr>
          <p:spPr bwMode="auto">
            <a:xfrm rot="-5400000">
              <a:off x="1416" y="2464"/>
              <a:ext cx="144" cy="1958"/>
            </a:xfrm>
            <a:prstGeom prst="rightBrace">
              <a:avLst>
                <a:gd name="adj1" fmla="val 11331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019" name="Picture 5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3126"/>
              <a:ext cx="5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7230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602288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7268" name="Group 100"/>
          <p:cNvGrpSpPr>
            <a:grpSpLocks/>
          </p:cNvGrpSpPr>
          <p:nvPr/>
        </p:nvGrpSpPr>
        <p:grpSpPr bwMode="auto">
          <a:xfrm>
            <a:off x="2716213" y="4191000"/>
            <a:ext cx="4259262" cy="685800"/>
            <a:chOff x="1711" y="1440"/>
            <a:chExt cx="2683" cy="432"/>
          </a:xfrm>
        </p:grpSpPr>
        <p:pic>
          <p:nvPicPr>
            <p:cNvPr id="42015" name="Picture 1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" y="14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16" name="Picture 10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1596"/>
              <a:ext cx="150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17" name="Picture 10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" y="1750"/>
              <a:ext cx="2683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7284" name="Group 116"/>
          <p:cNvGrpSpPr>
            <a:grpSpLocks/>
          </p:cNvGrpSpPr>
          <p:nvPr/>
        </p:nvGrpSpPr>
        <p:grpSpPr bwMode="auto">
          <a:xfrm>
            <a:off x="79375" y="4283075"/>
            <a:ext cx="2282825" cy="441325"/>
            <a:chOff x="50" y="2698"/>
            <a:chExt cx="1438" cy="278"/>
          </a:xfrm>
        </p:grpSpPr>
        <p:pic>
          <p:nvPicPr>
            <p:cNvPr id="42013" name="Picture 10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69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14" name="Picture 1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2854"/>
              <a:ext cx="1438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7275" name="AutoShape 107"/>
          <p:cNvSpPr>
            <a:spLocks noChangeAspect="1" noChangeArrowheads="1"/>
          </p:cNvSpPr>
          <p:nvPr/>
        </p:nvSpPr>
        <p:spPr bwMode="auto">
          <a:xfrm>
            <a:off x="817563" y="36576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7282" name="Group 114"/>
          <p:cNvGrpSpPr>
            <a:grpSpLocks/>
          </p:cNvGrpSpPr>
          <p:nvPr/>
        </p:nvGrpSpPr>
        <p:grpSpPr bwMode="auto">
          <a:xfrm>
            <a:off x="4543425" y="6370638"/>
            <a:ext cx="2800350" cy="55562"/>
            <a:chOff x="2958" y="4080"/>
            <a:chExt cx="1764" cy="35"/>
          </a:xfrm>
        </p:grpSpPr>
        <p:sp>
          <p:nvSpPr>
            <p:cNvPr id="42010" name="Line 111"/>
            <p:cNvSpPr>
              <a:spLocks noChangeShapeType="1"/>
            </p:cNvSpPr>
            <p:nvPr/>
          </p:nvSpPr>
          <p:spPr bwMode="auto">
            <a:xfrm>
              <a:off x="2976" y="4099"/>
              <a:ext cx="172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Oval 112"/>
            <p:cNvSpPr>
              <a:spLocks noChangeAspect="1" noChangeArrowheads="1"/>
            </p:cNvSpPr>
            <p:nvPr/>
          </p:nvSpPr>
          <p:spPr bwMode="auto">
            <a:xfrm>
              <a:off x="2958" y="4080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Oval 113"/>
            <p:cNvSpPr>
              <a:spLocks noChangeAspect="1" noChangeArrowheads="1"/>
            </p:cNvSpPr>
            <p:nvPr/>
          </p:nvSpPr>
          <p:spPr bwMode="auto">
            <a:xfrm>
              <a:off x="4687" y="4080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2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BF558D-8767-4790-AAB4-B994E8B447E1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3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1700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08675"/>
            <a:ext cx="5722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65875"/>
            <a:ext cx="487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9" name="Group 54"/>
          <p:cNvGrpSpPr>
            <a:grpSpLocks/>
          </p:cNvGrpSpPr>
          <p:nvPr/>
        </p:nvGrpSpPr>
        <p:grpSpPr bwMode="auto">
          <a:xfrm>
            <a:off x="153988" y="6172200"/>
            <a:ext cx="2286000" cy="304800"/>
            <a:chOff x="495" y="3216"/>
            <a:chExt cx="1440" cy="192"/>
          </a:xfrm>
        </p:grpSpPr>
        <p:sp>
          <p:nvSpPr>
            <p:cNvPr id="5154" name="Line 55"/>
            <p:cNvSpPr>
              <a:spLocks noChangeShapeType="1"/>
            </p:cNvSpPr>
            <p:nvPr/>
          </p:nvSpPr>
          <p:spPr bwMode="auto">
            <a:xfrm flipV="1">
              <a:off x="1599" y="3216"/>
              <a:ext cx="33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56"/>
            <p:cNvSpPr>
              <a:spLocks noChangeShapeType="1"/>
            </p:cNvSpPr>
            <p:nvPr/>
          </p:nvSpPr>
          <p:spPr bwMode="auto">
            <a:xfrm>
              <a:off x="1599" y="3312"/>
              <a:ext cx="33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56" name="Picture 5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3241"/>
              <a:ext cx="107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30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5149" name="Group 38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5152" name="Line 3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153" name="Picture 40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150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51" name="Rectangle 42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32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644650"/>
            <a:ext cx="5722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5" name="Line 23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7" name="Line 25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26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4731" name="Group 27"/>
          <p:cNvGrpSpPr>
            <a:grpSpLocks/>
          </p:cNvGrpSpPr>
          <p:nvPr/>
        </p:nvGrpSpPr>
        <p:grpSpPr bwMode="auto">
          <a:xfrm>
            <a:off x="2960688" y="3363913"/>
            <a:ext cx="3217862" cy="92075"/>
            <a:chOff x="1865" y="2119"/>
            <a:chExt cx="2027" cy="58"/>
          </a:xfrm>
        </p:grpSpPr>
        <p:sp>
          <p:nvSpPr>
            <p:cNvPr id="5146" name="Line 28"/>
            <p:cNvSpPr>
              <a:spLocks noChangeShapeType="1"/>
            </p:cNvSpPr>
            <p:nvPr/>
          </p:nvSpPr>
          <p:spPr bwMode="auto">
            <a:xfrm>
              <a:off x="1900" y="2146"/>
              <a:ext cx="196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Oval 29"/>
            <p:cNvSpPr>
              <a:spLocks noChangeAspect="1" noChangeArrowheads="1"/>
            </p:cNvSpPr>
            <p:nvPr/>
          </p:nvSpPr>
          <p:spPr bwMode="auto">
            <a:xfrm>
              <a:off x="1865" y="2119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Oval 30"/>
            <p:cNvSpPr>
              <a:spLocks noChangeAspect="1" noChangeArrowheads="1"/>
            </p:cNvSpPr>
            <p:nvPr/>
          </p:nvSpPr>
          <p:spPr bwMode="auto">
            <a:xfrm>
              <a:off x="3834" y="2119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0" name="Rectangle 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8" name="Line 34"/>
          <p:cNvSpPr>
            <a:spLocks noChangeShapeType="1"/>
          </p:cNvSpPr>
          <p:nvPr/>
        </p:nvSpPr>
        <p:spPr bwMode="auto">
          <a:xfrm flipV="1">
            <a:off x="225742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39" name="Line 35"/>
          <p:cNvSpPr>
            <a:spLocks noChangeShapeType="1"/>
          </p:cNvSpPr>
          <p:nvPr/>
        </p:nvSpPr>
        <p:spPr bwMode="auto">
          <a:xfrm flipH="1" flipV="1">
            <a:off x="618807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4771" name="Group 67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5144" name="Picture 6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5" name="Picture 6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38" grpId="0" animBg="1"/>
      <p:bldP spid="5847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3B5F5-F7EA-4FF5-8FC0-309FB84A20F2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43011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2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9922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7957" name="Line 5"/>
          <p:cNvSpPr>
            <a:spLocks noChangeShapeType="1"/>
          </p:cNvSpPr>
          <p:nvPr/>
        </p:nvSpPr>
        <p:spPr bwMode="auto">
          <a:xfrm>
            <a:off x="0" y="520223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796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2925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7984" name="Group 32"/>
          <p:cNvGrpSpPr>
            <a:grpSpLocks/>
          </p:cNvGrpSpPr>
          <p:nvPr/>
        </p:nvGrpSpPr>
        <p:grpSpPr bwMode="auto">
          <a:xfrm>
            <a:off x="304800" y="2687638"/>
            <a:ext cx="8783638" cy="2397125"/>
            <a:chOff x="192" y="1693"/>
            <a:chExt cx="5533" cy="1510"/>
          </a:xfrm>
        </p:grpSpPr>
        <p:pic>
          <p:nvPicPr>
            <p:cNvPr id="43025" name="Picture 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269"/>
              <a:ext cx="1273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26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7"/>
              <a:ext cx="117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27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2965"/>
              <a:ext cx="303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28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07"/>
              <a:ext cx="39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29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93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30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959"/>
              <a:ext cx="303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3031" name="Group 13"/>
            <p:cNvGrpSpPr>
              <a:grpSpLocks/>
            </p:cNvGrpSpPr>
            <p:nvPr/>
          </p:nvGrpSpPr>
          <p:grpSpPr bwMode="auto">
            <a:xfrm>
              <a:off x="432" y="2317"/>
              <a:ext cx="523" cy="836"/>
              <a:chOff x="1152" y="768"/>
              <a:chExt cx="523" cy="836"/>
            </a:xfrm>
          </p:grpSpPr>
          <p:pic>
            <p:nvPicPr>
              <p:cNvPr id="43032" name="Picture 14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426"/>
                <a:ext cx="40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3033" name="Picture 15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768"/>
                <a:ext cx="523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37974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354638"/>
            <a:ext cx="665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75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5775325"/>
            <a:ext cx="586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78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485900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79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943100"/>
            <a:ext cx="30019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80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9650"/>
            <a:ext cx="764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81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7982" name="Line 30"/>
          <p:cNvSpPr>
            <a:spLocks noChangeShapeType="1"/>
          </p:cNvSpPr>
          <p:nvPr/>
        </p:nvSpPr>
        <p:spPr bwMode="auto">
          <a:xfrm>
            <a:off x="0" y="238125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798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2450"/>
            <a:ext cx="619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7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7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7" grpId="0" animBg="1"/>
      <p:bldP spid="63798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EE22F-10F5-4D0C-9BEB-E00B9C0BFD89}" type="slidenum">
              <a:rPr lang="en-US"/>
              <a:pPr eaLnBrk="1" hangingPunct="1"/>
              <a:t>41</a:t>
            </a:fld>
            <a:endParaRPr lang="en-US"/>
          </a:p>
        </p:txBody>
      </p:sp>
      <p:grpSp>
        <p:nvGrpSpPr>
          <p:cNvPr id="639026" name="Group 50"/>
          <p:cNvGrpSpPr>
            <a:grpSpLocks/>
          </p:cNvGrpSpPr>
          <p:nvPr/>
        </p:nvGrpSpPr>
        <p:grpSpPr bwMode="auto">
          <a:xfrm>
            <a:off x="3200400" y="4964113"/>
            <a:ext cx="3657600" cy="454025"/>
            <a:chOff x="2016" y="3127"/>
            <a:chExt cx="2304" cy="286"/>
          </a:xfrm>
        </p:grpSpPr>
        <p:sp>
          <p:nvSpPr>
            <p:cNvPr id="44070" name="Line 25"/>
            <p:cNvSpPr>
              <a:spLocks noChangeShapeType="1"/>
            </p:cNvSpPr>
            <p:nvPr/>
          </p:nvSpPr>
          <p:spPr bwMode="auto">
            <a:xfrm>
              <a:off x="2016" y="3175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26"/>
            <p:cNvSpPr>
              <a:spLocks noChangeShapeType="1"/>
            </p:cNvSpPr>
            <p:nvPr/>
          </p:nvSpPr>
          <p:spPr bwMode="auto">
            <a:xfrm>
              <a:off x="2304" y="3127"/>
              <a:ext cx="0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Line 27"/>
            <p:cNvSpPr>
              <a:spLocks noChangeShapeType="1"/>
            </p:cNvSpPr>
            <p:nvPr/>
          </p:nvSpPr>
          <p:spPr bwMode="auto">
            <a:xfrm>
              <a:off x="2880" y="3127"/>
              <a:ext cx="0" cy="1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Line 28"/>
            <p:cNvSpPr>
              <a:spLocks noChangeShapeType="1"/>
            </p:cNvSpPr>
            <p:nvPr/>
          </p:nvSpPr>
          <p:spPr bwMode="auto">
            <a:xfrm>
              <a:off x="3456" y="3127"/>
              <a:ext cx="0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29"/>
            <p:cNvSpPr>
              <a:spLocks noChangeShapeType="1"/>
            </p:cNvSpPr>
            <p:nvPr/>
          </p:nvSpPr>
          <p:spPr bwMode="auto">
            <a:xfrm>
              <a:off x="4032" y="3127"/>
              <a:ext cx="0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075" name="Picture 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3270"/>
              <a:ext cx="75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76" name="Picture 4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" y="3270"/>
              <a:ext cx="22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77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3270"/>
              <a:ext cx="23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78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3270"/>
              <a:ext cx="6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9922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485900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943100"/>
            <a:ext cx="30019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9650"/>
            <a:ext cx="764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43" name="Line 7"/>
          <p:cNvSpPr>
            <a:spLocks noChangeShapeType="1"/>
          </p:cNvSpPr>
          <p:nvPr/>
        </p:nvSpPr>
        <p:spPr bwMode="auto">
          <a:xfrm>
            <a:off x="0" y="238125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4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2450"/>
            <a:ext cx="619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8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892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8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1482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8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935288"/>
            <a:ext cx="6411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8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98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8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3925888"/>
            <a:ext cx="6411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9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73739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9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76750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9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56113"/>
            <a:ext cx="611028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9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06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74120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9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42013"/>
            <a:ext cx="4092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8997" name="Line 21"/>
          <p:cNvSpPr>
            <a:spLocks noChangeShapeType="1"/>
          </p:cNvSpPr>
          <p:nvPr/>
        </p:nvSpPr>
        <p:spPr bwMode="auto">
          <a:xfrm flipH="1">
            <a:off x="2732088" y="3846513"/>
            <a:ext cx="2084387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9017" name="Group 41"/>
          <p:cNvGrpSpPr>
            <a:grpSpLocks/>
          </p:cNvGrpSpPr>
          <p:nvPr/>
        </p:nvGrpSpPr>
        <p:grpSpPr bwMode="auto">
          <a:xfrm>
            <a:off x="4533900" y="5053013"/>
            <a:ext cx="985838" cy="73025"/>
            <a:chOff x="2856" y="3224"/>
            <a:chExt cx="621" cy="46"/>
          </a:xfrm>
        </p:grpSpPr>
        <p:sp>
          <p:nvSpPr>
            <p:cNvPr id="44067" name="Line 32"/>
            <p:cNvSpPr>
              <a:spLocks noChangeShapeType="1"/>
            </p:cNvSpPr>
            <p:nvPr/>
          </p:nvSpPr>
          <p:spPr bwMode="auto">
            <a:xfrm>
              <a:off x="2880" y="3247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Oval 34"/>
            <p:cNvSpPr>
              <a:spLocks noChangeAspect="1" noChangeArrowheads="1"/>
            </p:cNvSpPr>
            <p:nvPr/>
          </p:nvSpPr>
          <p:spPr bwMode="auto">
            <a:xfrm>
              <a:off x="2856" y="32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Oval 35"/>
            <p:cNvSpPr>
              <a:spLocks noChangeAspect="1" noChangeArrowheads="1"/>
            </p:cNvSpPr>
            <p:nvPr/>
          </p:nvSpPr>
          <p:spPr bwMode="auto">
            <a:xfrm>
              <a:off x="3431" y="32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9016" name="Group 40"/>
          <p:cNvGrpSpPr>
            <a:grpSpLocks/>
          </p:cNvGrpSpPr>
          <p:nvPr/>
        </p:nvGrpSpPr>
        <p:grpSpPr bwMode="auto">
          <a:xfrm>
            <a:off x="3619500" y="4953000"/>
            <a:ext cx="2814638" cy="73025"/>
            <a:chOff x="2280" y="3161"/>
            <a:chExt cx="1773" cy="46"/>
          </a:xfrm>
        </p:grpSpPr>
        <p:sp>
          <p:nvSpPr>
            <p:cNvPr id="44061" name="Line 31"/>
            <p:cNvSpPr>
              <a:spLocks noChangeShapeType="1"/>
            </p:cNvSpPr>
            <p:nvPr/>
          </p:nvSpPr>
          <p:spPr bwMode="auto">
            <a:xfrm>
              <a:off x="2304" y="31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33"/>
            <p:cNvSpPr>
              <a:spLocks noChangeShapeType="1"/>
            </p:cNvSpPr>
            <p:nvPr/>
          </p:nvSpPr>
          <p:spPr bwMode="auto">
            <a:xfrm>
              <a:off x="3456" y="31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Oval 36"/>
            <p:cNvSpPr>
              <a:spLocks noChangeAspect="1" noChangeArrowheads="1"/>
            </p:cNvSpPr>
            <p:nvPr/>
          </p:nvSpPr>
          <p:spPr bwMode="auto">
            <a:xfrm>
              <a:off x="2280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Oval 37"/>
            <p:cNvSpPr>
              <a:spLocks noChangeAspect="1" noChangeArrowheads="1"/>
            </p:cNvSpPr>
            <p:nvPr/>
          </p:nvSpPr>
          <p:spPr bwMode="auto">
            <a:xfrm>
              <a:off x="2856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Oval 38"/>
            <p:cNvSpPr>
              <a:spLocks noChangeAspect="1" noChangeArrowheads="1"/>
            </p:cNvSpPr>
            <p:nvPr/>
          </p:nvSpPr>
          <p:spPr bwMode="auto">
            <a:xfrm>
              <a:off x="3431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Oval 39"/>
            <p:cNvSpPr>
              <a:spLocks noChangeAspect="1" noChangeArrowheads="1"/>
            </p:cNvSpPr>
            <p:nvPr/>
          </p:nvSpPr>
          <p:spPr bwMode="auto">
            <a:xfrm>
              <a:off x="4007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8996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402388"/>
            <a:ext cx="3810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9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9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97" grpId="0" animBg="1"/>
      <p:bldP spid="63899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066C1B-5B7A-4176-B34B-7FBCC1C5EA15}" type="slidenum">
              <a:rPr lang="en-US"/>
              <a:pPr eaLnBrk="1" hangingPunct="1"/>
              <a:t>42</a:t>
            </a:fld>
            <a:endParaRPr lang="en-US"/>
          </a:p>
        </p:txBody>
      </p:sp>
      <p:pic>
        <p:nvPicPr>
          <p:cNvPr id="45059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74120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060" name="Group 29"/>
          <p:cNvGrpSpPr>
            <a:grpSpLocks/>
          </p:cNvGrpSpPr>
          <p:nvPr/>
        </p:nvGrpSpPr>
        <p:grpSpPr bwMode="auto">
          <a:xfrm>
            <a:off x="3200400" y="4964113"/>
            <a:ext cx="3657600" cy="454025"/>
            <a:chOff x="2016" y="3127"/>
            <a:chExt cx="2304" cy="286"/>
          </a:xfrm>
        </p:grpSpPr>
        <p:sp>
          <p:nvSpPr>
            <p:cNvPr id="45098" name="Line 30"/>
            <p:cNvSpPr>
              <a:spLocks noChangeShapeType="1"/>
            </p:cNvSpPr>
            <p:nvPr/>
          </p:nvSpPr>
          <p:spPr bwMode="auto">
            <a:xfrm>
              <a:off x="2016" y="3175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Line 31"/>
            <p:cNvSpPr>
              <a:spLocks noChangeShapeType="1"/>
            </p:cNvSpPr>
            <p:nvPr/>
          </p:nvSpPr>
          <p:spPr bwMode="auto">
            <a:xfrm>
              <a:off x="2304" y="3127"/>
              <a:ext cx="0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0" name="Line 32"/>
            <p:cNvSpPr>
              <a:spLocks noChangeShapeType="1"/>
            </p:cNvSpPr>
            <p:nvPr/>
          </p:nvSpPr>
          <p:spPr bwMode="auto">
            <a:xfrm>
              <a:off x="2880" y="3127"/>
              <a:ext cx="0" cy="1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Line 33"/>
            <p:cNvSpPr>
              <a:spLocks noChangeShapeType="1"/>
            </p:cNvSpPr>
            <p:nvPr/>
          </p:nvSpPr>
          <p:spPr bwMode="auto">
            <a:xfrm>
              <a:off x="3456" y="3127"/>
              <a:ext cx="0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2" name="Line 34"/>
            <p:cNvSpPr>
              <a:spLocks noChangeShapeType="1"/>
            </p:cNvSpPr>
            <p:nvPr/>
          </p:nvSpPr>
          <p:spPr bwMode="auto">
            <a:xfrm>
              <a:off x="4032" y="3127"/>
              <a:ext cx="0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103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3270"/>
              <a:ext cx="75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104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" y="3270"/>
              <a:ext cx="22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105" name="Picture 3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3270"/>
              <a:ext cx="23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106" name="Picture 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3270"/>
              <a:ext cx="6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5061" name="Group 39"/>
          <p:cNvGrpSpPr>
            <a:grpSpLocks/>
          </p:cNvGrpSpPr>
          <p:nvPr/>
        </p:nvGrpSpPr>
        <p:grpSpPr bwMode="auto">
          <a:xfrm>
            <a:off x="4533900" y="5053013"/>
            <a:ext cx="985838" cy="73025"/>
            <a:chOff x="2856" y="3224"/>
            <a:chExt cx="621" cy="46"/>
          </a:xfrm>
        </p:grpSpPr>
        <p:sp>
          <p:nvSpPr>
            <p:cNvPr id="45095" name="Line 40"/>
            <p:cNvSpPr>
              <a:spLocks noChangeShapeType="1"/>
            </p:cNvSpPr>
            <p:nvPr/>
          </p:nvSpPr>
          <p:spPr bwMode="auto">
            <a:xfrm>
              <a:off x="2880" y="3247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6" name="Oval 41"/>
            <p:cNvSpPr>
              <a:spLocks noChangeAspect="1" noChangeArrowheads="1"/>
            </p:cNvSpPr>
            <p:nvPr/>
          </p:nvSpPr>
          <p:spPr bwMode="auto">
            <a:xfrm>
              <a:off x="2856" y="32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7" name="Oval 42"/>
            <p:cNvSpPr>
              <a:spLocks noChangeAspect="1" noChangeArrowheads="1"/>
            </p:cNvSpPr>
            <p:nvPr/>
          </p:nvSpPr>
          <p:spPr bwMode="auto">
            <a:xfrm>
              <a:off x="3431" y="32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2" name="Group 43"/>
          <p:cNvGrpSpPr>
            <a:grpSpLocks/>
          </p:cNvGrpSpPr>
          <p:nvPr/>
        </p:nvGrpSpPr>
        <p:grpSpPr bwMode="auto">
          <a:xfrm>
            <a:off x="3619500" y="4953000"/>
            <a:ext cx="2814638" cy="73025"/>
            <a:chOff x="2280" y="3161"/>
            <a:chExt cx="1773" cy="46"/>
          </a:xfrm>
        </p:grpSpPr>
        <p:sp>
          <p:nvSpPr>
            <p:cNvPr id="45089" name="Line 44"/>
            <p:cNvSpPr>
              <a:spLocks noChangeShapeType="1"/>
            </p:cNvSpPr>
            <p:nvPr/>
          </p:nvSpPr>
          <p:spPr bwMode="auto">
            <a:xfrm>
              <a:off x="2304" y="31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0" name="Line 45"/>
            <p:cNvSpPr>
              <a:spLocks noChangeShapeType="1"/>
            </p:cNvSpPr>
            <p:nvPr/>
          </p:nvSpPr>
          <p:spPr bwMode="auto">
            <a:xfrm>
              <a:off x="3456" y="31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Oval 46"/>
            <p:cNvSpPr>
              <a:spLocks noChangeAspect="1" noChangeArrowheads="1"/>
            </p:cNvSpPr>
            <p:nvPr/>
          </p:nvSpPr>
          <p:spPr bwMode="auto">
            <a:xfrm>
              <a:off x="2280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Oval 47"/>
            <p:cNvSpPr>
              <a:spLocks noChangeAspect="1" noChangeArrowheads="1"/>
            </p:cNvSpPr>
            <p:nvPr/>
          </p:nvSpPr>
          <p:spPr bwMode="auto">
            <a:xfrm>
              <a:off x="2856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Oval 48"/>
            <p:cNvSpPr>
              <a:spLocks noChangeAspect="1" noChangeArrowheads="1"/>
            </p:cNvSpPr>
            <p:nvPr/>
          </p:nvSpPr>
          <p:spPr bwMode="auto">
            <a:xfrm>
              <a:off x="3431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Oval 49"/>
            <p:cNvSpPr>
              <a:spLocks noChangeAspect="1" noChangeArrowheads="1"/>
            </p:cNvSpPr>
            <p:nvPr/>
          </p:nvSpPr>
          <p:spPr bwMode="auto">
            <a:xfrm>
              <a:off x="4007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4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9922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5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6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892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7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98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8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76750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9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70" name="Line 8"/>
          <p:cNvSpPr>
            <a:spLocks noChangeShapeType="1"/>
          </p:cNvSpPr>
          <p:nvPr/>
        </p:nvSpPr>
        <p:spPr bwMode="auto">
          <a:xfrm>
            <a:off x="0" y="238125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71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1482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935288"/>
            <a:ext cx="6411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3925888"/>
            <a:ext cx="6411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73739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56113"/>
            <a:ext cx="611028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6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42013"/>
            <a:ext cx="4092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7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402388"/>
            <a:ext cx="3810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78" name="Rectangle 2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002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9650"/>
            <a:ext cx="71580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0022" name="Group 22"/>
          <p:cNvGrpSpPr>
            <a:grpSpLocks/>
          </p:cNvGrpSpPr>
          <p:nvPr/>
        </p:nvGrpSpPr>
        <p:grpSpPr bwMode="auto">
          <a:xfrm>
            <a:off x="6834188" y="1295400"/>
            <a:ext cx="2157412" cy="833438"/>
            <a:chOff x="4272" y="816"/>
            <a:chExt cx="1359" cy="525"/>
          </a:xfrm>
        </p:grpSpPr>
        <p:pic>
          <p:nvPicPr>
            <p:cNvPr id="45085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1010"/>
              <a:ext cx="117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086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" y="1180"/>
              <a:ext cx="107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087" name="Rectangle 25"/>
            <p:cNvSpPr>
              <a:spLocks noChangeArrowheads="1"/>
            </p:cNvSpPr>
            <p:nvPr/>
          </p:nvSpPr>
          <p:spPr bwMode="auto">
            <a:xfrm>
              <a:off x="4422" y="996"/>
              <a:ext cx="1209" cy="3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Line 26"/>
            <p:cNvSpPr>
              <a:spLocks noChangeShapeType="1"/>
            </p:cNvSpPr>
            <p:nvPr/>
          </p:nvSpPr>
          <p:spPr bwMode="auto">
            <a:xfrm flipH="1" flipV="1">
              <a:off x="4272" y="816"/>
              <a:ext cx="150" cy="1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081" name="Picture 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07" name="Picture 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485900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83" name="Picture 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2450"/>
            <a:ext cx="619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0011" name="Picture 1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943100"/>
            <a:ext cx="2303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10C344-C76C-454F-9F26-0FD9F7F62FA1}" type="slidenum">
              <a:rPr lang="en-US"/>
              <a:pPr eaLnBrk="1" hangingPunct="1"/>
              <a:t>43</a:t>
            </a:fld>
            <a:endParaRPr lang="en-US"/>
          </a:p>
        </p:txBody>
      </p:sp>
      <p:pic>
        <p:nvPicPr>
          <p:cNvPr id="46083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74120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56113"/>
            <a:ext cx="611028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85" name="Group 37"/>
          <p:cNvGrpSpPr>
            <a:grpSpLocks/>
          </p:cNvGrpSpPr>
          <p:nvPr/>
        </p:nvGrpSpPr>
        <p:grpSpPr bwMode="auto">
          <a:xfrm>
            <a:off x="3200400" y="4964113"/>
            <a:ext cx="3657600" cy="454025"/>
            <a:chOff x="2016" y="3127"/>
            <a:chExt cx="2304" cy="286"/>
          </a:xfrm>
        </p:grpSpPr>
        <p:sp>
          <p:nvSpPr>
            <p:cNvPr id="46125" name="Line 38"/>
            <p:cNvSpPr>
              <a:spLocks noChangeShapeType="1"/>
            </p:cNvSpPr>
            <p:nvPr/>
          </p:nvSpPr>
          <p:spPr bwMode="auto">
            <a:xfrm>
              <a:off x="2016" y="3175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Line 39"/>
            <p:cNvSpPr>
              <a:spLocks noChangeShapeType="1"/>
            </p:cNvSpPr>
            <p:nvPr/>
          </p:nvSpPr>
          <p:spPr bwMode="auto">
            <a:xfrm>
              <a:off x="2304" y="3127"/>
              <a:ext cx="0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Line 40"/>
            <p:cNvSpPr>
              <a:spLocks noChangeShapeType="1"/>
            </p:cNvSpPr>
            <p:nvPr/>
          </p:nvSpPr>
          <p:spPr bwMode="auto">
            <a:xfrm>
              <a:off x="2880" y="3127"/>
              <a:ext cx="0" cy="1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Line 41"/>
            <p:cNvSpPr>
              <a:spLocks noChangeShapeType="1"/>
            </p:cNvSpPr>
            <p:nvPr/>
          </p:nvSpPr>
          <p:spPr bwMode="auto">
            <a:xfrm>
              <a:off x="3456" y="3127"/>
              <a:ext cx="0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Line 42"/>
            <p:cNvSpPr>
              <a:spLocks noChangeShapeType="1"/>
            </p:cNvSpPr>
            <p:nvPr/>
          </p:nvSpPr>
          <p:spPr bwMode="auto">
            <a:xfrm>
              <a:off x="4032" y="3127"/>
              <a:ext cx="0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6130" name="Picture 4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3270"/>
              <a:ext cx="75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131" name="Picture 4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" y="3270"/>
              <a:ext cx="22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132" name="Picture 4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3270"/>
              <a:ext cx="23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133" name="Picture 4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3270"/>
              <a:ext cx="6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6086" name="Group 47"/>
          <p:cNvGrpSpPr>
            <a:grpSpLocks/>
          </p:cNvGrpSpPr>
          <p:nvPr/>
        </p:nvGrpSpPr>
        <p:grpSpPr bwMode="auto">
          <a:xfrm>
            <a:off x="4533900" y="5053013"/>
            <a:ext cx="985838" cy="73025"/>
            <a:chOff x="2856" y="3224"/>
            <a:chExt cx="621" cy="46"/>
          </a:xfrm>
        </p:grpSpPr>
        <p:sp>
          <p:nvSpPr>
            <p:cNvPr id="46122" name="Line 48"/>
            <p:cNvSpPr>
              <a:spLocks noChangeShapeType="1"/>
            </p:cNvSpPr>
            <p:nvPr/>
          </p:nvSpPr>
          <p:spPr bwMode="auto">
            <a:xfrm>
              <a:off x="2880" y="3247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49"/>
            <p:cNvSpPr>
              <a:spLocks noChangeAspect="1" noChangeArrowheads="1"/>
            </p:cNvSpPr>
            <p:nvPr/>
          </p:nvSpPr>
          <p:spPr bwMode="auto">
            <a:xfrm>
              <a:off x="2856" y="32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50"/>
            <p:cNvSpPr>
              <a:spLocks noChangeAspect="1" noChangeArrowheads="1"/>
            </p:cNvSpPr>
            <p:nvPr/>
          </p:nvSpPr>
          <p:spPr bwMode="auto">
            <a:xfrm>
              <a:off x="3431" y="322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87" name="Group 51"/>
          <p:cNvGrpSpPr>
            <a:grpSpLocks/>
          </p:cNvGrpSpPr>
          <p:nvPr/>
        </p:nvGrpSpPr>
        <p:grpSpPr bwMode="auto">
          <a:xfrm>
            <a:off x="3619500" y="4953000"/>
            <a:ext cx="2814638" cy="73025"/>
            <a:chOff x="2280" y="3161"/>
            <a:chExt cx="1773" cy="46"/>
          </a:xfrm>
        </p:grpSpPr>
        <p:sp>
          <p:nvSpPr>
            <p:cNvPr id="46116" name="Line 52"/>
            <p:cNvSpPr>
              <a:spLocks noChangeShapeType="1"/>
            </p:cNvSpPr>
            <p:nvPr/>
          </p:nvSpPr>
          <p:spPr bwMode="auto">
            <a:xfrm>
              <a:off x="2304" y="31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Line 53"/>
            <p:cNvSpPr>
              <a:spLocks noChangeShapeType="1"/>
            </p:cNvSpPr>
            <p:nvPr/>
          </p:nvSpPr>
          <p:spPr bwMode="auto">
            <a:xfrm>
              <a:off x="3456" y="31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Oval 54"/>
            <p:cNvSpPr>
              <a:spLocks noChangeAspect="1" noChangeArrowheads="1"/>
            </p:cNvSpPr>
            <p:nvPr/>
          </p:nvSpPr>
          <p:spPr bwMode="auto">
            <a:xfrm>
              <a:off x="2280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Oval 55"/>
            <p:cNvSpPr>
              <a:spLocks noChangeAspect="1" noChangeArrowheads="1"/>
            </p:cNvSpPr>
            <p:nvPr/>
          </p:nvSpPr>
          <p:spPr bwMode="auto">
            <a:xfrm>
              <a:off x="2856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Oval 56"/>
            <p:cNvSpPr>
              <a:spLocks noChangeAspect="1" noChangeArrowheads="1"/>
            </p:cNvSpPr>
            <p:nvPr/>
          </p:nvSpPr>
          <p:spPr bwMode="auto">
            <a:xfrm>
              <a:off x="3431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Oval 57"/>
            <p:cNvSpPr>
              <a:spLocks noChangeAspect="1" noChangeArrowheads="1"/>
            </p:cNvSpPr>
            <p:nvPr/>
          </p:nvSpPr>
          <p:spPr bwMode="auto">
            <a:xfrm>
              <a:off x="4007" y="3161"/>
              <a:ext cx="46" cy="4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8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9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499225"/>
            <a:ext cx="7191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0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1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9650"/>
            <a:ext cx="71580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092" name="Group 30"/>
          <p:cNvGrpSpPr>
            <a:grpSpLocks/>
          </p:cNvGrpSpPr>
          <p:nvPr/>
        </p:nvGrpSpPr>
        <p:grpSpPr bwMode="auto">
          <a:xfrm>
            <a:off x="6834188" y="1295400"/>
            <a:ext cx="2157412" cy="833438"/>
            <a:chOff x="4272" y="816"/>
            <a:chExt cx="1359" cy="525"/>
          </a:xfrm>
        </p:grpSpPr>
        <p:pic>
          <p:nvPicPr>
            <p:cNvPr id="46112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1010"/>
              <a:ext cx="117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113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" y="1180"/>
              <a:ext cx="107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114" name="Rectangle 33"/>
            <p:cNvSpPr>
              <a:spLocks noChangeArrowheads="1"/>
            </p:cNvSpPr>
            <p:nvPr/>
          </p:nvSpPr>
          <p:spPr bwMode="auto">
            <a:xfrm>
              <a:off x="4422" y="996"/>
              <a:ext cx="1209" cy="3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Line 34"/>
            <p:cNvSpPr>
              <a:spLocks noChangeShapeType="1"/>
            </p:cNvSpPr>
            <p:nvPr/>
          </p:nvSpPr>
          <p:spPr bwMode="auto">
            <a:xfrm flipH="1" flipV="1">
              <a:off x="4272" y="816"/>
              <a:ext cx="150" cy="17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93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4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892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5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98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6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76750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7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8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485900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9" name="Line 8"/>
          <p:cNvSpPr>
            <a:spLocks noChangeShapeType="1"/>
          </p:cNvSpPr>
          <p:nvPr/>
        </p:nvSpPr>
        <p:spPr bwMode="auto">
          <a:xfrm>
            <a:off x="0" y="238125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00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2450"/>
            <a:ext cx="619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01" name="Picture 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1482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2" name="Picture 1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943100"/>
            <a:ext cx="2303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03" name="Picture 1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935288"/>
            <a:ext cx="6411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4" name="Picture 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3925888"/>
            <a:ext cx="6411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5" name="Picture 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73739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42013"/>
            <a:ext cx="3941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48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6416675"/>
            <a:ext cx="1773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108" name="Rectangle 2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1051" name="Group 27"/>
          <p:cNvGrpSpPr>
            <a:grpSpLocks/>
          </p:cNvGrpSpPr>
          <p:nvPr/>
        </p:nvGrpSpPr>
        <p:grpSpPr bwMode="auto">
          <a:xfrm>
            <a:off x="6477000" y="5867400"/>
            <a:ext cx="914400" cy="914400"/>
            <a:chOff x="4853" y="1680"/>
            <a:chExt cx="576" cy="576"/>
          </a:xfrm>
        </p:grpSpPr>
        <p:sp>
          <p:nvSpPr>
            <p:cNvPr id="46110" name="AutoShape 2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Text Box 2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32CF1A-2E2A-4B31-82C1-3CCAE50D122B}" type="slidenum">
              <a:rPr lang="en-US"/>
              <a:pPr eaLnBrk="1" hangingPunct="1"/>
              <a:t>5</a:t>
            </a:fld>
            <a:endParaRPr lang="en-US"/>
          </a:p>
        </p:txBody>
      </p:sp>
      <p:grpSp>
        <p:nvGrpSpPr>
          <p:cNvPr id="6147" name="Group 58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6189" name="Picture 5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0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48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9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1700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08675"/>
            <a:ext cx="5722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65875"/>
            <a:ext cx="487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54" name="Group 52"/>
          <p:cNvGrpSpPr>
            <a:grpSpLocks/>
          </p:cNvGrpSpPr>
          <p:nvPr/>
        </p:nvGrpSpPr>
        <p:grpSpPr bwMode="auto">
          <a:xfrm>
            <a:off x="153988" y="6172200"/>
            <a:ext cx="2286000" cy="304800"/>
            <a:chOff x="495" y="3216"/>
            <a:chExt cx="1440" cy="192"/>
          </a:xfrm>
        </p:grpSpPr>
        <p:sp>
          <p:nvSpPr>
            <p:cNvPr id="6186" name="Line 53"/>
            <p:cNvSpPr>
              <a:spLocks noChangeShapeType="1"/>
            </p:cNvSpPr>
            <p:nvPr/>
          </p:nvSpPr>
          <p:spPr bwMode="auto">
            <a:xfrm flipV="1">
              <a:off x="1599" y="3216"/>
              <a:ext cx="33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54"/>
            <p:cNvSpPr>
              <a:spLocks noChangeShapeType="1"/>
            </p:cNvSpPr>
            <p:nvPr/>
          </p:nvSpPr>
          <p:spPr bwMode="auto">
            <a:xfrm>
              <a:off x="1599" y="3312"/>
              <a:ext cx="33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88" name="Picture 5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3241"/>
              <a:ext cx="107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5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56" name="Group 35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6181" name="Group 36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6184" name="Line 37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185" name="Picture 38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82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83" name="Rectangle 40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57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644650"/>
            <a:ext cx="57229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0" name="Line 23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61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2" name="Line 25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26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7"/>
          <p:cNvSpPr>
            <a:spLocks noChangeShapeType="1"/>
          </p:cNvSpPr>
          <p:nvPr/>
        </p:nvSpPr>
        <p:spPr bwMode="auto">
          <a:xfrm>
            <a:off x="3016250" y="3406775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Rectangle 3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Text Box 31"/>
          <p:cNvSpPr txBox="1">
            <a:spLocks noChangeArrowheads="1"/>
          </p:cNvSpPr>
          <p:nvPr/>
        </p:nvSpPr>
        <p:spPr bwMode="auto">
          <a:xfrm>
            <a:off x="2887663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(</a:t>
            </a:r>
          </a:p>
        </p:txBody>
      </p:sp>
      <p:sp>
        <p:nvSpPr>
          <p:cNvPr id="6167" name="Text Box 32"/>
          <p:cNvSpPr txBox="1">
            <a:spLocks noChangeArrowheads="1"/>
          </p:cNvSpPr>
          <p:nvPr/>
        </p:nvSpPr>
        <p:spPr bwMode="auto">
          <a:xfrm>
            <a:off x="5988050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)</a:t>
            </a:r>
          </a:p>
        </p:txBody>
      </p:sp>
      <p:pic>
        <p:nvPicPr>
          <p:cNvPr id="585761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289175"/>
            <a:ext cx="279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5789" name="Oval 61"/>
          <p:cNvSpPr>
            <a:spLocks noChangeArrowheads="1"/>
          </p:cNvSpPr>
          <p:nvPr/>
        </p:nvSpPr>
        <p:spPr bwMode="auto">
          <a:xfrm>
            <a:off x="3048000" y="2209800"/>
            <a:ext cx="1143000" cy="4572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5803" name="Group 75"/>
          <p:cNvGrpSpPr>
            <a:grpSpLocks/>
          </p:cNvGrpSpPr>
          <p:nvPr/>
        </p:nvGrpSpPr>
        <p:grpSpPr bwMode="auto">
          <a:xfrm>
            <a:off x="1600200" y="1524000"/>
            <a:ext cx="1492250" cy="609600"/>
            <a:chOff x="1008" y="960"/>
            <a:chExt cx="940" cy="384"/>
          </a:xfrm>
        </p:grpSpPr>
        <p:sp>
          <p:nvSpPr>
            <p:cNvPr id="6179" name="Oval 62"/>
            <p:cNvSpPr>
              <a:spLocks noChangeArrowheads="1"/>
            </p:cNvSpPr>
            <p:nvPr/>
          </p:nvSpPr>
          <p:spPr bwMode="auto">
            <a:xfrm>
              <a:off x="1008" y="960"/>
              <a:ext cx="192" cy="384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Oval 63"/>
            <p:cNvSpPr>
              <a:spLocks noChangeArrowheads="1"/>
            </p:cNvSpPr>
            <p:nvPr/>
          </p:nvSpPr>
          <p:spPr bwMode="auto">
            <a:xfrm>
              <a:off x="1756" y="960"/>
              <a:ext cx="192" cy="384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5794" name="Group 66"/>
          <p:cNvGrpSpPr>
            <a:grpSpLocks/>
          </p:cNvGrpSpPr>
          <p:nvPr/>
        </p:nvGrpSpPr>
        <p:grpSpPr bwMode="auto">
          <a:xfrm>
            <a:off x="5803900" y="1662113"/>
            <a:ext cx="1206500" cy="381000"/>
            <a:chOff x="3656" y="1047"/>
            <a:chExt cx="760" cy="240"/>
          </a:xfrm>
        </p:grpSpPr>
        <p:sp>
          <p:nvSpPr>
            <p:cNvPr id="6177" name="Oval 64"/>
            <p:cNvSpPr>
              <a:spLocks noChangeArrowheads="1"/>
            </p:cNvSpPr>
            <p:nvPr/>
          </p:nvSpPr>
          <p:spPr bwMode="auto">
            <a:xfrm>
              <a:off x="3656" y="1047"/>
              <a:ext cx="288" cy="24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65"/>
            <p:cNvSpPr>
              <a:spLocks noChangeArrowheads="1"/>
            </p:cNvSpPr>
            <p:nvPr/>
          </p:nvSpPr>
          <p:spPr bwMode="auto">
            <a:xfrm>
              <a:off x="4128" y="1047"/>
              <a:ext cx="288" cy="24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5801" name="Group 73"/>
          <p:cNvGrpSpPr>
            <a:grpSpLocks/>
          </p:cNvGrpSpPr>
          <p:nvPr/>
        </p:nvGrpSpPr>
        <p:grpSpPr bwMode="auto">
          <a:xfrm>
            <a:off x="1485900" y="838200"/>
            <a:ext cx="2400300" cy="835025"/>
            <a:chOff x="936" y="528"/>
            <a:chExt cx="1512" cy="526"/>
          </a:xfrm>
        </p:grpSpPr>
        <p:pic>
          <p:nvPicPr>
            <p:cNvPr id="6174" name="Picture 6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528"/>
              <a:ext cx="151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75" name="Line 70"/>
            <p:cNvSpPr>
              <a:spLocks noChangeShapeType="1"/>
            </p:cNvSpPr>
            <p:nvPr/>
          </p:nvSpPr>
          <p:spPr bwMode="auto">
            <a:xfrm>
              <a:off x="1330" y="685"/>
              <a:ext cx="96" cy="36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Line 72"/>
            <p:cNvSpPr>
              <a:spLocks noChangeShapeType="1"/>
            </p:cNvSpPr>
            <p:nvPr/>
          </p:nvSpPr>
          <p:spPr bwMode="auto">
            <a:xfrm flipH="1">
              <a:off x="1710" y="685"/>
              <a:ext cx="96" cy="36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5802" name="Line 74"/>
          <p:cNvSpPr>
            <a:spLocks noChangeShapeType="1"/>
          </p:cNvSpPr>
          <p:nvPr/>
        </p:nvSpPr>
        <p:spPr bwMode="auto">
          <a:xfrm>
            <a:off x="4405313" y="2605088"/>
            <a:ext cx="155416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89" grpId="0" animBg="1"/>
      <p:bldP spid="585789" grpId="1" animBg="1"/>
      <p:bldP spid="5858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D29163-8043-4612-8F62-E7FA6A5AAFB1}" type="slidenum">
              <a:rPr lang="en-US"/>
              <a:pPr eaLnBrk="1" hangingPunct="1"/>
              <a:t>6</a:t>
            </a:fld>
            <a:endParaRPr lang="en-US"/>
          </a:p>
        </p:txBody>
      </p:sp>
      <p:grpSp>
        <p:nvGrpSpPr>
          <p:cNvPr id="7171" name="Group 44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7194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95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72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6" name="Group 35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7189" name="Group 36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7192" name="Line 37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193" name="Picture 38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90" name="Picture 3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1" name="Rectangle 40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7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9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1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44650"/>
            <a:ext cx="4648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2926" name="Group 30"/>
          <p:cNvGrpSpPr>
            <a:grpSpLocks/>
          </p:cNvGrpSpPr>
          <p:nvPr/>
        </p:nvGrpSpPr>
        <p:grpSpPr bwMode="auto">
          <a:xfrm>
            <a:off x="566738" y="3363913"/>
            <a:ext cx="5611812" cy="92075"/>
            <a:chOff x="357" y="2119"/>
            <a:chExt cx="3535" cy="58"/>
          </a:xfrm>
        </p:grpSpPr>
        <p:sp>
          <p:nvSpPr>
            <p:cNvPr id="7187" name="Line 31"/>
            <p:cNvSpPr>
              <a:spLocks noChangeShapeType="1"/>
            </p:cNvSpPr>
            <p:nvPr/>
          </p:nvSpPr>
          <p:spPr bwMode="auto">
            <a:xfrm>
              <a:off x="357" y="2146"/>
              <a:ext cx="351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Oval 32"/>
            <p:cNvSpPr>
              <a:spLocks noChangeAspect="1" noChangeArrowheads="1"/>
            </p:cNvSpPr>
            <p:nvPr/>
          </p:nvSpPr>
          <p:spPr bwMode="auto">
            <a:xfrm>
              <a:off x="3834" y="2119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2929" name="Line 33"/>
          <p:cNvSpPr>
            <a:spLocks noChangeShapeType="1"/>
          </p:cNvSpPr>
          <p:nvPr/>
        </p:nvSpPr>
        <p:spPr bwMode="auto">
          <a:xfrm flipH="1" flipV="1">
            <a:off x="618807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2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2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9E2B4-B1E7-46AC-96AA-952E2DCF3490}" type="slidenum">
              <a:rPr lang="en-US"/>
              <a:pPr eaLnBrk="1" hangingPunct="1"/>
              <a:t>7</a:t>
            </a:fld>
            <a:endParaRPr lang="en-US"/>
          </a:p>
        </p:txBody>
      </p:sp>
      <p:grpSp>
        <p:nvGrpSpPr>
          <p:cNvPr id="8195" name="Group 43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8217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18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96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0" name="Group 34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8212" name="Group 35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8215" name="Line 36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216" name="Picture 37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213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4" name="Rectangle 39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01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3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4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>
            <a:off x="566738" y="3406775"/>
            <a:ext cx="55753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30"/>
          <p:cNvSpPr txBox="1">
            <a:spLocks noChangeArrowheads="1"/>
          </p:cNvSpPr>
          <p:nvPr/>
        </p:nvSpPr>
        <p:spPr bwMode="auto">
          <a:xfrm>
            <a:off x="5988050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)</a:t>
            </a:r>
          </a:p>
        </p:txBody>
      </p:sp>
      <p:pic>
        <p:nvPicPr>
          <p:cNvPr id="8210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44650"/>
            <a:ext cx="4648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5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289175"/>
            <a:ext cx="32654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DF8A0F-D6E3-405F-BBB4-CCFD5C5B6254}" type="slidenum">
              <a:rPr lang="en-US"/>
              <a:pPr eaLnBrk="1" hangingPunct="1"/>
              <a:t>8</a:t>
            </a:fld>
            <a:endParaRPr lang="en-US"/>
          </a:p>
        </p:txBody>
      </p:sp>
      <p:grpSp>
        <p:nvGrpSpPr>
          <p:cNvPr id="9219" name="Group 44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9242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3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0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4" name="Group 35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9237" name="Group 36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9240" name="Line 37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41" name="Picture 38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38" name="Picture 3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9" name="Rectangle 40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25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7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8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2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44650"/>
            <a:ext cx="51196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7022" name="Group 30"/>
          <p:cNvGrpSpPr>
            <a:grpSpLocks/>
          </p:cNvGrpSpPr>
          <p:nvPr/>
        </p:nvGrpSpPr>
        <p:grpSpPr bwMode="auto">
          <a:xfrm flipH="1">
            <a:off x="2960688" y="3363913"/>
            <a:ext cx="5611812" cy="92075"/>
            <a:chOff x="357" y="2119"/>
            <a:chExt cx="3535" cy="58"/>
          </a:xfrm>
        </p:grpSpPr>
        <p:sp>
          <p:nvSpPr>
            <p:cNvPr id="9235" name="Line 31"/>
            <p:cNvSpPr>
              <a:spLocks noChangeShapeType="1"/>
            </p:cNvSpPr>
            <p:nvPr/>
          </p:nvSpPr>
          <p:spPr bwMode="auto">
            <a:xfrm>
              <a:off x="357" y="2146"/>
              <a:ext cx="351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Oval 32"/>
            <p:cNvSpPr>
              <a:spLocks noChangeAspect="1" noChangeArrowheads="1"/>
            </p:cNvSpPr>
            <p:nvPr/>
          </p:nvSpPr>
          <p:spPr bwMode="auto">
            <a:xfrm>
              <a:off x="3834" y="2119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7025" name="Line 33"/>
          <p:cNvSpPr>
            <a:spLocks noChangeShapeType="1"/>
          </p:cNvSpPr>
          <p:nvPr/>
        </p:nvSpPr>
        <p:spPr bwMode="auto">
          <a:xfrm flipV="1">
            <a:off x="2257425" y="3444875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7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7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10CA51-1066-4CF5-88F7-B6354D2BCF2F}" type="slidenum">
              <a:rPr lang="en-US"/>
              <a:pPr eaLnBrk="1" hangingPunct="1"/>
              <a:t>9</a:t>
            </a:fld>
            <a:endParaRPr lang="en-US"/>
          </a:p>
        </p:txBody>
      </p:sp>
      <p:grpSp>
        <p:nvGrpSpPr>
          <p:cNvPr id="10243" name="Group 48"/>
          <p:cNvGrpSpPr>
            <a:grpSpLocks/>
          </p:cNvGrpSpPr>
          <p:nvPr/>
        </p:nvGrpSpPr>
        <p:grpSpPr bwMode="auto">
          <a:xfrm>
            <a:off x="7239000" y="2743200"/>
            <a:ext cx="1430338" cy="522288"/>
            <a:chOff x="693" y="288"/>
            <a:chExt cx="901" cy="329"/>
          </a:xfrm>
        </p:grpSpPr>
        <p:pic>
          <p:nvPicPr>
            <p:cNvPr id="10265" name="Picture 4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6" name="Picture 5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480"/>
              <a:ext cx="9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44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5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6669088"/>
            <a:ext cx="6588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76200"/>
            <a:ext cx="1606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48" name="Group 39"/>
          <p:cNvGrpSpPr>
            <a:grpSpLocks/>
          </p:cNvGrpSpPr>
          <p:nvPr/>
        </p:nvGrpSpPr>
        <p:grpSpPr bwMode="auto">
          <a:xfrm>
            <a:off x="762000" y="4891088"/>
            <a:ext cx="7620000" cy="442912"/>
            <a:chOff x="480" y="3081"/>
            <a:chExt cx="4800" cy="279"/>
          </a:xfrm>
        </p:grpSpPr>
        <p:grpSp>
          <p:nvGrpSpPr>
            <p:cNvPr id="10260" name="Group 40"/>
            <p:cNvGrpSpPr>
              <a:grpSpLocks/>
            </p:cNvGrpSpPr>
            <p:nvPr/>
          </p:nvGrpSpPr>
          <p:grpSpPr bwMode="auto">
            <a:xfrm>
              <a:off x="3024" y="3109"/>
              <a:ext cx="2256" cy="155"/>
              <a:chOff x="3024" y="3109"/>
              <a:chExt cx="2256" cy="155"/>
            </a:xfrm>
          </p:grpSpPr>
          <p:sp>
            <p:nvSpPr>
              <p:cNvPr id="10263" name="Line 41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64" name="Picture 42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109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61" name="Picture 4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3110"/>
              <a:ext cx="2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2" name="Rectangle 44"/>
            <p:cNvSpPr>
              <a:spLocks noChangeArrowheads="1"/>
            </p:cNvSpPr>
            <p:nvPr/>
          </p:nvSpPr>
          <p:spPr bwMode="auto">
            <a:xfrm>
              <a:off x="480" y="3081"/>
              <a:ext cx="2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9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01625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016250"/>
            <a:ext cx="4905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1" name="Line 22"/>
          <p:cNvSpPr>
            <a:spLocks noChangeShapeType="1"/>
          </p:cNvSpPr>
          <p:nvPr/>
        </p:nvSpPr>
        <p:spPr bwMode="auto">
          <a:xfrm>
            <a:off x="533400" y="3406775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2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482975"/>
            <a:ext cx="282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3" name="Line 24"/>
          <p:cNvSpPr>
            <a:spLocks noChangeShapeType="1"/>
          </p:cNvSpPr>
          <p:nvPr/>
        </p:nvSpPr>
        <p:spPr bwMode="auto">
          <a:xfrm>
            <a:off x="30099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25"/>
          <p:cNvSpPr>
            <a:spLocks noChangeShapeType="1"/>
          </p:cNvSpPr>
          <p:nvPr/>
        </p:nvSpPr>
        <p:spPr bwMode="auto">
          <a:xfrm>
            <a:off x="6134100" y="33305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29"/>
          <p:cNvSpPr>
            <a:spLocks noChangeShapeType="1"/>
          </p:cNvSpPr>
          <p:nvPr/>
        </p:nvSpPr>
        <p:spPr bwMode="auto">
          <a:xfrm flipH="1">
            <a:off x="2997200" y="3406775"/>
            <a:ext cx="55753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Text Box 30"/>
          <p:cNvSpPr txBox="1">
            <a:spLocks noChangeArrowheads="1"/>
          </p:cNvSpPr>
          <p:nvPr/>
        </p:nvSpPr>
        <p:spPr bwMode="auto">
          <a:xfrm>
            <a:off x="2887663" y="3200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FF00FF"/>
                </a:solidFill>
              </a:rPr>
              <a:t>(</a:t>
            </a:r>
          </a:p>
        </p:txBody>
      </p:sp>
      <p:pic>
        <p:nvPicPr>
          <p:cNvPr id="10258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44650"/>
            <a:ext cx="51196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4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289175"/>
            <a:ext cx="32654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56737&quot;&gt;&lt;property id=&quot;20148&quot; value=&quot;5&quot;/&gt;&lt;property id=&quot;20300&quot; value=&quot;Slide 3&quot;/&gt;&lt;property id=&quot;20307&quot; value=&quot;521&quot;/&gt;&lt;/object&gt;&lt;object type=&quot;3&quot; unique_id=&quot;56738&quot;&gt;&lt;property id=&quot;20148&quot; value=&quot;5&quot;/&gt;&lt;property id=&quot;20300&quot; value=&quot;Slide 4&quot;/&gt;&lt;property id=&quot;20307&quot; value=&quot;522&quot;/&gt;&lt;/object&gt;&lt;object type=&quot;3&quot; unique_id=&quot;56739&quot;&gt;&lt;property id=&quot;20148&quot; value=&quot;5&quot;/&gt;&lt;property id=&quot;20300&quot; value=&quot;Slide 5&quot;/&gt;&lt;property id=&quot;20307&quot; value=&quot;523&quot;/&gt;&lt;/object&gt;&lt;object type=&quot;3&quot; unique_id=&quot;56740&quot;&gt;&lt;property id=&quot;20148&quot; value=&quot;5&quot;/&gt;&lt;property id=&quot;20300&quot; value=&quot;Slide 10&quot;/&gt;&lt;property id=&quot;20307&quot; value=&quot;524&quot;/&gt;&lt;/object&gt;&lt;object type=&quot;3&quot; unique_id=&quot;56741&quot;&gt;&lt;property id=&quot;20148&quot; value=&quot;5&quot;/&gt;&lt;property id=&quot;20300&quot; value=&quot;Slide 11&quot;/&gt;&lt;property id=&quot;20307&quot; value=&quot;525&quot;/&gt;&lt;/object&gt;&lt;object type=&quot;3&quot; unique_id=&quot;56742&quot;&gt;&lt;property id=&quot;20148&quot; value=&quot;5&quot;/&gt;&lt;property id=&quot;20300&quot; value=&quot;Slide 16&quot;/&gt;&lt;property id=&quot;20307&quot; value=&quot;526&quot;/&gt;&lt;/object&gt;&lt;object type=&quot;3&quot; unique_id=&quot;56743&quot;&gt;&lt;property id=&quot;20148&quot; value=&quot;5&quot;/&gt;&lt;property id=&quot;20300&quot; value=&quot;Slide 17&quot;/&gt;&lt;property id=&quot;20307&quot; value=&quot;527&quot;/&gt;&lt;/object&gt;&lt;object type=&quot;3&quot; unique_id=&quot;56744&quot;&gt;&lt;property id=&quot;20148&quot; value=&quot;5&quot;/&gt;&lt;property id=&quot;20300&quot; value=&quot;Slide 18&quot;/&gt;&lt;property id=&quot;20307&quot; value=&quot;528&quot;/&gt;&lt;/object&gt;&lt;object type=&quot;3&quot; unique_id=&quot;56745&quot;&gt;&lt;property id=&quot;20148&quot; value=&quot;5&quot;/&gt;&lt;property id=&quot;20300&quot; value=&quot;Slide 19&quot;/&gt;&lt;property id=&quot;20307&quot; value=&quot;529&quot;/&gt;&lt;/object&gt;&lt;object type=&quot;3&quot; unique_id=&quot;56746&quot;&gt;&lt;property id=&quot;20148&quot; value=&quot;5&quot;/&gt;&lt;property id=&quot;20300&quot; value=&quot;Slide 6&quot;/&gt;&lt;property id=&quot;20307&quot; value=&quot;530&quot;/&gt;&lt;/object&gt;&lt;object type=&quot;3&quot; unique_id=&quot;56747&quot;&gt;&lt;property id=&quot;20148&quot; value=&quot;5&quot;/&gt;&lt;property id=&quot;20300&quot; value=&quot;Slide 7&quot;/&gt;&lt;property id=&quot;20307&quot; value=&quot;531&quot;/&gt;&lt;/object&gt;&lt;object type=&quot;3&quot; unique_id=&quot;56748&quot;&gt;&lt;property id=&quot;20148&quot; value=&quot;5&quot;/&gt;&lt;property id=&quot;20300&quot; value=&quot;Slide 12&quot;/&gt;&lt;property id=&quot;20307&quot; value=&quot;532&quot;/&gt;&lt;/object&gt;&lt;object type=&quot;3&quot; unique_id=&quot;56749&quot;&gt;&lt;property id=&quot;20148&quot; value=&quot;5&quot;/&gt;&lt;property id=&quot;20300&quot; value=&quot;Slide 13&quot;/&gt;&lt;property id=&quot;20307&quot; value=&quot;533&quot;/&gt;&lt;/object&gt;&lt;object type=&quot;3&quot; unique_id=&quot;56750&quot;&gt;&lt;property id=&quot;20148&quot; value=&quot;5&quot;/&gt;&lt;property id=&quot;20300&quot; value=&quot;Slide 8&quot;/&gt;&lt;property id=&quot;20307&quot; value=&quot;534&quot;/&gt;&lt;/object&gt;&lt;object type=&quot;3&quot; unique_id=&quot;56751&quot;&gt;&lt;property id=&quot;20148&quot; value=&quot;5&quot;/&gt;&lt;property id=&quot;20300&quot; value=&quot;Slide 9&quot;/&gt;&lt;property id=&quot;20307&quot; value=&quot;535&quot;/&gt;&lt;/object&gt;&lt;object type=&quot;3&quot; unique_id=&quot;56752&quot;&gt;&lt;property id=&quot;20148&quot; value=&quot;5&quot;/&gt;&lt;property id=&quot;20300&quot; value=&quot;Slide 14&quot;/&gt;&lt;property id=&quot;20307&quot; value=&quot;536&quot;/&gt;&lt;/object&gt;&lt;object type=&quot;3&quot; unique_id=&quot;56753&quot;&gt;&lt;property id=&quot;20148&quot; value=&quot;5&quot;/&gt;&lt;property id=&quot;20300&quot; value=&quot;Slide 15&quot;/&gt;&lt;property id=&quot;20307&quot; value=&quot;537&quot;/&gt;&lt;/object&gt;&lt;object type=&quot;3&quot; unique_id=&quot;56754&quot;&gt;&lt;property id=&quot;20148&quot; value=&quot;5&quot;/&gt;&lt;property id=&quot;20300&quot; value=&quot;Slide 22&quot;/&gt;&lt;property id=&quot;20307&quot; value=&quot;538&quot;/&gt;&lt;/object&gt;&lt;object type=&quot;3&quot; unique_id=&quot;56755&quot;&gt;&lt;property id=&quot;20148&quot; value=&quot;5&quot;/&gt;&lt;property id=&quot;20300&quot; value=&quot;Slide 23&quot;/&gt;&lt;property id=&quot;20307&quot; value=&quot;539&quot;/&gt;&lt;/object&gt;&lt;object type=&quot;3&quot; unique_id=&quot;56756&quot;&gt;&lt;property id=&quot;20148&quot; value=&quot;5&quot;/&gt;&lt;property id=&quot;20300&quot; value=&quot;Slide 24&quot;/&gt;&lt;property id=&quot;20307&quot; value=&quot;540&quot;/&gt;&lt;/object&gt;&lt;object type=&quot;3&quot; unique_id=&quot;56757&quot;&gt;&lt;property id=&quot;20148&quot; value=&quot;5&quot;/&gt;&lt;property id=&quot;20300&quot; value=&quot;Slide 25&quot;/&gt;&lt;property id=&quot;20307&quot; value=&quot;541&quot;/&gt;&lt;/object&gt;&lt;object type=&quot;3&quot; unique_id=&quot;56758&quot;&gt;&lt;property id=&quot;20148&quot; value=&quot;5&quot;/&gt;&lt;property id=&quot;20300&quot; value=&quot;Slide 26&quot;/&gt;&lt;property id=&quot;20307&quot; value=&quot;542&quot;/&gt;&lt;/object&gt;&lt;object type=&quot;3&quot; unique_id=&quot;56789&quot;&gt;&lt;property id=&quot;20148&quot; value=&quot;5&quot;/&gt;&lt;property id=&quot;20300&quot; value=&quot;Slide 20&quot;/&gt;&lt;property id=&quot;20307&quot; value=&quot;545&quot;/&gt;&lt;/object&gt;&lt;object type=&quot;3&quot; unique_id=&quot;58028&quot;&gt;&lt;property id=&quot;20148&quot; value=&quot;5&quot;/&gt;&lt;property id=&quot;20300&quot; value=&quot;Slide 27&quot;/&gt;&lt;property id=&quot;20307&quot; value=&quot;546&quot;/&gt;&lt;/object&gt;&lt;object type=&quot;3&quot; unique_id=&quot;58360&quot;&gt;&lt;property id=&quot;20148&quot; value=&quot;5&quot;/&gt;&lt;property id=&quot;20300&quot; value=&quot;Slide 36&quot;/&gt;&lt;property id=&quot;20307&quot; value=&quot;548&quot;/&gt;&lt;/object&gt;&lt;object type=&quot;3&quot; unique_id=&quot;58361&quot;&gt;&lt;property id=&quot;20148&quot; value=&quot;5&quot;/&gt;&lt;property id=&quot;20300&quot; value=&quot;Slide 37&quot;/&gt;&lt;property id=&quot;20307&quot; value=&quot;549&quot;/&gt;&lt;/object&gt;&lt;object type=&quot;3&quot; unique_id=&quot;58362&quot;&gt;&lt;property id=&quot;20148&quot; value=&quot;5&quot;/&gt;&lt;property id=&quot;20300&quot; value=&quot;Slide 39&quot;/&gt;&lt;property id=&quot;20307&quot; value=&quot;550&quot;/&gt;&lt;/object&gt;&lt;object type=&quot;3&quot; unique_id=&quot;58483&quot;&gt;&lt;property id=&quot;20148&quot; value=&quot;5&quot;/&gt;&lt;property id=&quot;20300&quot; value=&quot;Slide 35&quot;/&gt;&lt;property id=&quot;20307&quot; value=&quot;551&quot;/&gt;&lt;/object&gt;&lt;object type=&quot;3&quot; unique_id=&quot;58715&quot;&gt;&lt;property id=&quot;20148&quot; value=&quot;5&quot;/&gt;&lt;property id=&quot;20300&quot; value=&quot;Slide 41&quot;/&gt;&lt;property id=&quot;20307&quot; value=&quot;552&quot;/&gt;&lt;/object&gt;&lt;object type=&quot;3&quot; unique_id=&quot;58716&quot;&gt;&lt;property id=&quot;20148&quot; value=&quot;5&quot;/&gt;&lt;property id=&quot;20300&quot; value=&quot;Slide 42&quot;/&gt;&lt;property id=&quot;20307&quot; value=&quot;553&quot;/&gt;&lt;/object&gt;&lt;object type=&quot;3&quot; unique_id=&quot;58717&quot;&gt;&lt;property id=&quot;20148&quot; value=&quot;5&quot;/&gt;&lt;property id=&quot;20300&quot; value=&quot;Slide 43&quot;/&gt;&lt;property id=&quot;20307&quot; value=&quot;554&quot;/&gt;&lt;/object&gt;&lt;object type=&quot;3&quot; unique_id=&quot;58718&quot;&gt;&lt;property id=&quot;20148&quot; value=&quot;5&quot;/&gt;&lt;property id=&quot;20300&quot; value=&quot;Slide 44&quot;/&gt;&lt;property id=&quot;20307&quot; value=&quot;555&quot;/&gt;&lt;/object&gt;&lt;object type=&quot;3&quot; unique_id=&quot;58859&quot;&gt;&lt;property id=&quot;20148&quot; value=&quot;5&quot;/&gt;&lt;property id=&quot;20300&quot; value=&quot;Slide 29&quot;/&gt;&lt;property id=&quot;20307&quot; value=&quot;556&quot;/&gt;&lt;/object&gt;&lt;object type=&quot;3&quot; unique_id=&quot;58860&quot;&gt;&lt;property id=&quot;20148&quot; value=&quot;5&quot;/&gt;&lt;property id=&quot;20300&quot; value=&quot;Slide 31&quot;/&gt;&lt;property id=&quot;20307&quot; value=&quot;558&quot;/&gt;&lt;/object&gt;&lt;object type=&quot;3&quot; unique_id=&quot;58861&quot;&gt;&lt;property id=&quot;20148&quot; value=&quot;5&quot;/&gt;&lt;property id=&quot;20300&quot; value=&quot;Slide 32&quot;/&gt;&lt;property id=&quot;20307&quot; value=&quot;559&quot;/&gt;&lt;/object&gt;&lt;object type=&quot;3&quot; unique_id=&quot;58979&quot;&gt;&lt;property id=&quot;20148&quot; value=&quot;5&quot;/&gt;&lt;property id=&quot;20300&quot; value=&quot;Slide 40&quot;/&gt;&lt;property id=&quot;20307&quot; value=&quot;561&quot;/&gt;&lt;/object&gt;&lt;object type=&quot;3&quot; unique_id=&quot;59020&quot;&gt;&lt;property id=&quot;20148&quot; value=&quot;5&quot;/&gt;&lt;property id=&quot;20300&quot; value=&quot;Slide 28&quot;/&gt;&lt;property id=&quot;20307&quot; value=&quot;562&quot;/&gt;&lt;/object&gt;&lt;object type=&quot;3&quot; unique_id=&quot;59062&quot;&gt;&lt;property id=&quot;20148&quot; value=&quot;5&quot;/&gt;&lt;property id=&quot;20300&quot; value=&quot;Slide 2&quot;/&gt;&lt;property id=&quot;20307&quot; value=&quot;563&quot;/&gt;&lt;/object&gt;&lt;object type=&quot;3&quot; unique_id=&quot;59105&quot;&gt;&lt;property id=&quot;20148&quot; value=&quot;5&quot;/&gt;&lt;property id=&quot;20300&quot; value=&quot;Slide 38&quot;/&gt;&lt;property id=&quot;20307&quot; value=&quot;564&quot;/&gt;&lt;/object&gt;&lt;object type=&quot;3&quot; unique_id=&quot;60825&quot;&gt;&lt;property id=&quot;20148&quot; value=&quot;5&quot;/&gt;&lt;property id=&quot;20300&quot; value=&quot;Slide 30&quot;/&gt;&lt;property id=&quot;20307&quot; value=&quot;574&quot;/&gt;&lt;/object&gt;&lt;object type=&quot;3&quot; unique_id=&quot;61134&quot;&gt;&lt;property id=&quot;20148&quot; value=&quot;5&quot;/&gt;&lt;property id=&quot;20300&quot; value=&quot;Slide 21&quot;/&gt;&lt;property id=&quot;20307&quot; value=&quot;575&quot;/&gt;&lt;/object&gt;&lt;object type=&quot;3&quot; unique_id=&quot;61135&quot;&gt;&lt;property id=&quot;20148&quot; value=&quot;5&quot;/&gt;&lt;property id=&quot;20300&quot; value=&quot;Slide 33&quot;/&gt;&lt;property id=&quot;20307&quot; value=&quot;576&quot;/&gt;&lt;/object&gt;&lt;object type=&quot;3&quot; unique_id=&quot;61136&quot;&gt;&lt;property id=&quot;20148&quot; value=&quot;5&quot;/&gt;&lt;property id=&quot;20300&quot; value=&quot;Slide 34&quot;/&gt;&lt;property id=&quot;20307&quot; value=&quot;5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!=(5)(4)(3)(2)(1)=1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02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1,\infty)}=\{x\in{\mathbb R}\,|\,-1&lt;x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83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!=(2)(1)=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099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1,\infty)}=\{x\in{\mathbb R}\,|\,-1&lt;x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83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pen, {\color{red}un}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34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!=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352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-1,1]}=\{x\in{\mathbb R}\,|\,-1\le x\le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885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!=(3)(2)(1)=6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397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-1,1]}=\{x\in{\mathbb R}\,|\,-1\le x\le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885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losed,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0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=: {\bf compa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9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!=(4)(3)(2)(1)=24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704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orial nota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55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\infty,1]}=\{x\in{\mathbb R}\,|\,x\le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78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$n$ factori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250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\infty,1]}=\{x\in{\mathbb R}\,|\,x\le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78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[rgb]{1,.38,0}CLOSED}, {\color{red}un}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58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it i.e.}, closed and 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374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, {\color{red}non}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4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ntervals of the form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687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with $-\infty&lt;a&lt;b&lt;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40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re said to be {\bf{\color{blue}compact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15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!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65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s closed as possi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076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-1,\infty)}=\{x\in{\mathbb R}\,|\,-1\le x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00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-1,\infty)}=\{x\in{\mathbb R}\,|\,-1\le x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00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[rgb]{1,.38,0}CLOSED}, {\color{red}un}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5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, {\color{red}non}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41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s closed as possi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076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04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1,1]}=\{x\in{\mathbb R}\,|\,-1&lt;x\le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1935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1,1)}=\{x\in{\mathbb R}\,|\,-1&lt;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1902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1,1]}=\{x\in{\mathbb R}\,|\,-1&lt;x\le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1935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half-open,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11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3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-1,1)}=\{x\in{\mathbb R}\,|\,-1\le 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873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=\{x\in{\mathbb R}\,|\,-1&lt;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1861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-1,1)}=\{x\in{\mathbb R}\,|\,-1\le 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873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half-open,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11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$ is an ordered pai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93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1,1]}=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57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[rgb]{1,.38,0}CLOSED}, bounded, degene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60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the open interval from $-1$ to $1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867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emptyset$ is {\color{red}not}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02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57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rval is&#10;{\bf{\color{blue}degenerat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107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it has only one elem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20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$(-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13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emptyset$ is {\color{red}not}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02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lf-open intervals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33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either} open, {\color{red}nor} 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7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=(-\infty,\infty)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05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 open&#10;{\color[rgb]{0,.8,0}and} 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72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pictur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5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pictur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5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\{\ldots,-2,-1,0,1,2,\ldots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3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Z}:=\{\hbox{integ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279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Q}:=\{\hbox{ration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954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C}:=\{\hbox{complex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33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{\hbox{rationals}\}\cup&#10;\{\hbox{irrational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242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dentify interva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67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pen, closed, half-op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4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bounded, un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59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generate, non-degene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57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rval is&#10;{\bf{\color{blue}degenerat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107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it has only one elem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2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Z}:=\{\hbox{integ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9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Z}:=\{\hbox{integ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279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pictur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02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Picture ${\mathbb 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89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t equal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48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Z}:=\{\hbox{integ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9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{\mathbb Z}}\cap&#10;{\color[rgb]{1,0,1}(-1,1)}\ne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95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Picture ${\mathbb 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89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{\mathbb Z}}$ ``{\color{blue}meets}'' ${\color[rgb]{1,0,1}(-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01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s {\color{red}non-$\emptyse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91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ter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6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53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$(-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1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{\mathbb Z}}$ ``{\color{blue}meets}'' ${\color[rgb]{1,0,1}(-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0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Z}:=\{\hbox{integ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9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{\mathbb Z}}\cap&#10;{\color[rgb]{1,0,1}(-1,1)}\ne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95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{\mathbb Z}}\cap&#10;{\color[rgb]{1,0,1}(-1,0)}=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0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Picture ${\mathbb 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89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{\mathbb Z}}$ {\color{blue}is disjoint from}&#10;${\color[rgb]{1,0,1}(-1,0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0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Z}:=\{\hbox{integ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9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Q}:=\{\hbox{rational numb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54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79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{\mathbb Q}}\cap{\color{blue}(-1,1)}\ne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72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(-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13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Picture $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142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59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3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{\mathbb Q}}\cap{\color{blue}(-1,1)}\ne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72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Z}:=\{\hbox{integ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79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Q}:=\{\hbox{rational numb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54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79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{\mathbb Q}}\cap{\color{blue}(-1,0)}\ne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13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se in $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72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has {\color{red}non-$\emptyse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91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er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=\{x\in{\mathbb R}\,|\,-1&lt;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1861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53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eets {\color[rgb]{0,.8,0}eve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63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pen interv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56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Picture $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142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real numb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053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$ is an ordered pai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93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 $+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54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r $-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58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extended real number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182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\mathbb R}:=&#10;\{\hbox{extended real numbers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382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ll} $s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910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lt;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59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infty&lt;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47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s\in\overline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46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infty\le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506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86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Extended Real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90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02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45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1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se sets are {\bf{\color{blue}extended interval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85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interval}} is an&#10;extended interval $I$ {\color[rgb]{0,.8,0}s.t.}~$I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64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,\infty)$ is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08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,\infty]$ is an extended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421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is {\color{red}not}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76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52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\mathbb R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4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ot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34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un}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bsete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,b):=\{x\in\overline{{\mathbb R}}\,|\,a&lt;x&lt;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68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a,b]:=\{x\in{\overline{\mathbb R}}\,|\,a\le x\le 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16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\le b\le 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5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,b]:=\{x\in{\overline{\mathbb R}}\,|\,a&lt;x\le 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74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a,b):=\{x\in{\overline{\mathbb R}}\,|\,a\le x&lt;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7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1,1)}=\{x\in{\mathbb R}\,|\,-1&lt;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1902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19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29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a$ is a {\bf{\color{blue}lower bound} for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34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0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\in S$, we have $a\le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2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the {\bf{\color{blue}inf} (or {\color{blue}glb})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6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\qquad&#10;[$b\le S$] \quad and \quad&#10;[${\color[rgb]{0,.8,0}\forall}a\le S$, we have $a\le b$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87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4}\le{\color[rgb]{1,0,1}(6,7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7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5}\le{\color[rgb]{1,0,1}(6,7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9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6}\le{\color[rgb]{1,0,1}(6,7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98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6}=\inf{\color[rgb]{1,0,1}(6,7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8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inf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65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greatest lower boun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52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inf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23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a\le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6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\qquad&#10;[$b\le S$] \quad and \quad&#10;[${\color[rgb]{0,.8,0}\forall}a\le S$, we have $a\le b$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87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19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29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a$ is a {\bf{\color{blue}lower bound} for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34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0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\in S$, we have $a\le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2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the {\bf{\color{blue}inf} (or {\color{blue}glb})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67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4}\le{\color[rgb]{1,0,1}(6,7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7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5}\le{\color[rgb]{1,0,1}(6,7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9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6}\le{\color[rgb]{1,0,1}(6,7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98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in addition, $b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18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say that $b$ is the {\bf{\color{blue}min}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635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6}=\inf{\color[rgb]{1,0,1}(6,7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8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6}=\inf{\color[rgb]{1,0,1}(6,7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8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inf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65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greatest lower boun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52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inf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23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t equal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48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a\le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6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\qquad&#10;[$b\le S$] \quad and \quad&#10;[${\color[rgb]{0,.8,0}\forall}a\le S$, we have $a\le b$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87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4}\le{\color[rgb]{1,0,1}(6,7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7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5}\le{\color[rgb]{1,0,1}(6,7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9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6}\le{\color[rgb]{1,0,1}(6,7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98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19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the {\bf{\color{blue}inf} (or {\color{blue}glb})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67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29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a$ is a {\bf{\color{blue}lower bound} for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3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88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0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\in S$, we have $a\le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2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2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in addition, $b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18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say that $b$ is the {\bf{\color{blue}min}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635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6}=\min{\color{blue}[6,7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37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6,7]}$ has {\color{red}no}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91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upper bnd}}\&amp;{\bf{\color{blue}max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min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69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min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56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6}=\inf{\color[rgb]{1,0,1}(6,7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8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greatest lower boun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52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a\le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6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inf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23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inf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65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19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29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2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3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the {\bf{\color{blue}sup} (or {\color{blue}lub})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85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a\ge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0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0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a$ is a {\bf{\color{blue}upper bound} for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05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east upper boun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59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\in S$, we have $a\ge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08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9}\ge{\color[rgb]{1,0,1}[6,7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76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8}\ge{\color[rgb]{1,0,1}[6,7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8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=\{x\in{\mathbb R}\,|\,-1&lt;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1861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7}\ge{\color[rgb]{1,0,1}[6,7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61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7}=\sup{\color[rgb]{1,0,1}[6,7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66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in addition, $b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18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say that $b$ is the {\bf{\color{blue}max}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16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max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33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6,7)}$ has {\color{red}no}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85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\qquad&#10;[$b\ge S$] \quad and \quad&#10;[${\color[rgb]{0,.8,0}\forall}a\ge S$, we have $a\ge b$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66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7}=\max{\color{blue}[6,7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73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upre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8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$ is an ordered pai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93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sup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44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max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1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\qquad&#10;[$b\ge S$] \quad and \quad&#10;[${\color[rgb]{0,.8,0}\forall}a\ge S$, we have $a\ge b$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66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19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29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2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the {\bf{\color{blue}sup} (or {\color{blue}lub})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85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a\ge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0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0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a$ is a {\bf{\color{blue}upper bound} for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05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east upper boun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59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\in S$, we have $a\ge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08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in addition, $b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18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say that $b$ is the {\bf{\color{blue}max}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16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max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33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upre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8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sup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44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(2,\infty)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40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(2,\infty)$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91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(2,\infty]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3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oes not ex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08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(-\infty,\infty)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106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(-\infty,\infty)$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5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[-\infty,\infty)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166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max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1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\qquad&#10;[$b\ge S$] \quad and \quad&#10;[${\color[rgb]{0,.8,0}\forall}a\ge S$, we have $a\ge b$]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66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19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\in\overline{{\mathbb R}}$,&#10;$S\subseteq\overline{{\mathbb 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52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b$ is the {\bf{\color{blue}sup} (or {\color{blue}lub})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85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1,1)}=\{x\in{\mathbb R}\,|\,-1&lt;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1902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least upper boun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59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in addition, $b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18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say that $b$ is the {\bf{\color{blue}max} of $S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16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max 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33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upre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8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rite $b=\sup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443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p(2,\infty)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40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(2,\infty)$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91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ax(2,\infty]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3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oes not ex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0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(-\infty,\infty)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1067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(-\infty,\infty)$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57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in[-\infty,\infty)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1664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subset of $\overline{{\mathbb R}}$&#10;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867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 and a sup (in $\overline{{\mathbb R}}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70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verline{{\mathbb R}}:={\mathbb R}\cup\{-\infty,\infty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1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maxim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1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14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pen,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75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1/2\}=[1/2,1/2]$ is an interv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459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[0,1/3]\coprod[2/3,1]}$ is {\color{red}not} an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3288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ack}&#10;(Sometimes called a&#10;{\bf{\color{blue}degenerate}} interval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367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{\color{red}non}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2,1/2)$, $[1/2,1/2)$ {\color[rgb]{0,.8,0}and} $(1/2,1/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26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{\color{red}not} allow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31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lthough it is a finite union of interval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1"/>
  <p:tag name="PICTUREFILESIZE" val="2968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fUofI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00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(finite)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783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4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interval}} is an&#10;extended interval $I$ {\color[rgb]{0,.8,0}s.t.}~$I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64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se sets are {\bf{\color{blue}extended interval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85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,b):=\{x\in\overline{{\mathbb R}}\,|\,a&lt;x&lt;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68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a,b]:=\{x\in{\overline{\mathbb R}}\,|\,a\le x\le 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163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\le b\le 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5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,b]:=\{x\in{\overline{\mathbb R}}\,|\,a&lt;x\le 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74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a,b):=\{x\in{\overline{\mathbb R}}\,|\,a\le x&lt;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7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interval}} is an&#10;extended interval $I$ {\color[rgb]{0,.8,0}s.t.}~$I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64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0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80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ength}} of $I$ is&#10;$|I|:=(\sup I)-(\inf I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06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[3,7)|=7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33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se sets are {\bf{\color{blue}extended interval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85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,\infty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31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,b):=\{x\in\overline{{\mathbb R}}\,|\,a&lt;x&lt;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68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a,b]:=\{x\in{\overline{\mathbb R}}\,|\,a\le x\le 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16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\le b\le 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5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,b]:=\{x\in{\overline{\mathbb R}}\,|\,a&lt;x\le 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74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t equal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48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a,b):=\{x\in{\overline{\mathbb R}}\,|\,a\le x&lt;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7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interval}} is an&#10;extended interval $I$ {\color[rgb]{0,.8,0}s.t.}~$I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64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ength}} of $I$ is&#10;$|I|:=(\sup I)-(\inf I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06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0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80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[3,\infty)|=\infty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8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se sets are {\bf{\color{blue}extended interval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85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intervals,\qquad&#10;\color{blue}&#10;bounded\quad${\color[rgb]{0,.8,0}\Leftrightarrow}$\quad finite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2942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,b):=\{x\in\overline{{\mathbb R}}\,|\,a&lt;x&lt;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68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a,b]:=\{x\in{\overline{\mathbb R}}\,|\,a\le x\le 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16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\le b\le 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5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,b]:=\{x\in{\overline{\mathbb R}}\,|\,a&lt;x\le 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74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a,b):=\{x\in{\overline{\mathbb R}}\,|\,a\le x&lt;b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7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\le a&lt;b\le\infty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72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0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|I_1\coprod\cdots\coprod I_n|:=|I_1|+\cdots+|I_n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379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[0,1/3]\coprod[3/4,7/8)|&#10;=|[0,1/3]|+|[3/4,7/8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887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11/2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9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1/3)+(1/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341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34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{\color{blue}[0,2/3]}\cup{\color[rgb]{0,.8,0}[1/3,1]}|\hskip.1in&#10;{\color{red}\ne}\hskip.1in|{\color{blue}[0,2/3]}|+|{\color[rgb]{0,.8,0}[1/3,1]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319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pro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6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!=n(n-1)(n-2)\cdots(3)(2)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211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4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disj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45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measur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160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I_1\coprod\cdots\coprod I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4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$ integers $j,k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99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j\ne k$,&#10;{\color[rgb]{0,.8,0}then} $I_j\cap I_k=\emptyse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900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airwise disjoint interval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205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I_1,\ldots,I_n$ is a finite collec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274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0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|I_1\coprod\cdots\coprod I_n|:=|I_1|+\cdots+|I_n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379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{\color{blue}[0,2/3]}\cup{\color[rgb]{0,.8,0}[1/3,1]}|\hskip.1in&#10;{\color{red}\ne}\hskip.1in|{\color{blue}[0,2/3]}|+|{\color[rgb]{0,.8,0}[1/3,1]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319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220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easure of a fUof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76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xpress a fUofI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ite DISJOINT union of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273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38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4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disj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45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measur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16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I_1\coprod\cdots\coprod I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$ integers $j,k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99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j\ne k$,&#10;{\color[rgb]{0,.8,0}then} $I_j\cap I_k=\emptyse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90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airwise disjoint interval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20538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I_1,\ldots,I_n$ is a finite collec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274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527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quad\{1\}\quad,\quad\{2,3,5\}\quad,&#10;\quad\{4,6\}\quad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1892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\{1,2,3,4,5,6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932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\in{\cal 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8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 is an interv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141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aid to&#10;be a {\bf{\color{blue}partition by intervals}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317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\subseteq{\mathbb R}$.&#10;A partition of ${\cal P}$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810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bigcup_{P\in{\cal P}}\,P=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099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{\cal 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47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(}P\ne Q&#10;\quad{\color[rgb]{0,.8,0}\Rightarrow}\quad&#10;P\cap Q=\emptyset{\color[rgb]{0,.8,0}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551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artition}} of a set $S$ is a&#10;set ${\cal 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26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ubsets of $S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7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\infty,1)}=\{x\in{\mathbb R}\,|\,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87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52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\in{\cal 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87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 is an interv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141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aid to&#10;be a {\bf{\color{blue}partition by intervals}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31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\subseteq{\mathbb R}$.&#10;A partition of ${\cal P}$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810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quad[0,1/2)\quad,\quad[1/2,1]\quad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17325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[0,1]$ by interval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728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[0,1]$ by interval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72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quad[0,1/2)\quad,\quad&#10;\{1/2\}&#10;\quad,\quad(1/2,1]\quad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1"/>
  <p:tag name="PICTUREFILESIZE" val="23126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1/2\}=[1/2,1/2]$ is an interv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459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{\color{red}non}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quad{\color[rgb]{1,0,1}[0,1/3]\cup[2/3,1]}&#10;\quad,\quad{\color[rgb]{1,.38,0}(1/3,2/3)}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87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[0,1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08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by 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392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44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quad{\color[rgb]{1,0,1}[0,1/3]\cup[2/3,1]}&#10;\quad,\quad{\color[rgb]{1,.38,0}(1/3,2/3)}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87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527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{\color{red}non}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5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quad[0,1/2)\quad,\quad[1/2,1]\quad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1732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[0,1]$ by interval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72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[0,1]$ by interval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72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quad[0,1/2)\quad,\quad&#10;\{1/2\}&#10;\quad,\quad(1/2,1]\quad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1"/>
  <p:tag name="PICTUREFILESIZE" val="23126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1/2\}=[1/2,1/2]$ is an interv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459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[0,1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08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by 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39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aid to&#10;be a {\bf{\color{blue}partition by fUofIs}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748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\in{\cal 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87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\subseteq{\mathbb R}$.&#10;A partition of ${\cal P}$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81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s a fUof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907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finite un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8842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of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58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4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quad{\color[rgb]{1,0,1}[0,1/3]\cup[2/3,1]}&#10;\quad,\quad{\color[rgb]{1,.38,0}(1/3,2/3)}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876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1/2\}=[1/2,1/2]$ is an interv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4597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52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aid to&#10;be a {\bf{\color{blue}partition by fUofIs}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748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{\color{red}non}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\in{\cal 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87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\subseteq{\mathbb R}$.&#10;A partition of ${\cal P}$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810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quad[0,1/2)\quad,\quad[1/2,1]\quad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1732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s a fUof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907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[0,1]$ by interval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72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partition of $[0,1]$ by interval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72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\quad[0,1/2)\quad,\quad&#10;\{1/2\}&#10;\quad,\quad(1/2,1]\quad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1"/>
  <p:tag name="PICTUREFILESIZE" val="23126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tion of 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19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fUof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09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finite un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88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of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582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44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(-\infty,1)}=\{x\in{\mathbb R}\,|\,x&lt;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87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pen, {\color{red}un}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34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:=\{\hbox{real numbers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56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=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69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9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2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7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9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2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1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93</Words>
  <Application>Microsoft Office PowerPoint</Application>
  <PresentationFormat>On-screen Show (4:3)</PresentationFormat>
  <Paragraphs>88</Paragraphs>
  <Slides>43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503</cp:revision>
  <dcterms:created xsi:type="dcterms:W3CDTF">2007-11-29T22:28:17Z</dcterms:created>
  <dcterms:modified xsi:type="dcterms:W3CDTF">2011-05-26T13:58:04Z</dcterms:modified>
</cp:coreProperties>
</file>