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06" r:id="rId3"/>
    <p:sldId id="507" r:id="rId4"/>
    <p:sldId id="508" r:id="rId5"/>
    <p:sldId id="509" r:id="rId6"/>
    <p:sldId id="534" r:id="rId7"/>
    <p:sldId id="510" r:id="rId8"/>
    <p:sldId id="542" r:id="rId9"/>
    <p:sldId id="544" r:id="rId10"/>
    <p:sldId id="551" r:id="rId11"/>
    <p:sldId id="552" r:id="rId12"/>
    <p:sldId id="549" r:id="rId13"/>
    <p:sldId id="554" r:id="rId14"/>
    <p:sldId id="550" r:id="rId15"/>
    <p:sldId id="553" r:id="rId16"/>
    <p:sldId id="555" r:id="rId17"/>
    <p:sldId id="559" r:id="rId18"/>
    <p:sldId id="556" r:id="rId19"/>
    <p:sldId id="560" r:id="rId20"/>
    <p:sldId id="561" r:id="rId21"/>
    <p:sldId id="562" r:id="rId22"/>
    <p:sldId id="55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C99587-D5FE-4643-9DB5-A0F4D56A4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0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333EC-CA90-48CE-A596-A9E69573A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FE0C6-8F53-4233-8BED-3C479D019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BAD0-B1CC-4EA5-91AB-354D21F45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35CB-6929-49B7-AC72-577C5FF37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72448-8733-4390-AB7D-38C803A75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B633-664A-4D35-A809-AF6DD1C82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3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92B2-3BB6-47D8-B6A8-7EC4BD711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58257-75B4-48F7-B971-8AB912B9E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8354F-5F36-4244-BEAE-7BE144377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8955-369E-4652-8DA9-1330D2793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D4553-BAAC-4ED8-A227-550920574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8E82D1-8B40-45D6-A2F2-913A37C79F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20.png"/><Relationship Id="rId39" Type="http://schemas.openxmlformats.org/officeDocument/2006/relationships/image" Target="../media/image95.png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image" Target="../media/image21.png"/><Relationship Id="rId41" Type="http://schemas.openxmlformats.org/officeDocument/2006/relationships/image" Target="../media/image97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image" Target="../media/image11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45" Type="http://schemas.openxmlformats.org/officeDocument/2006/relationships/image" Target="../media/image100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image" Target="../media/image87.png"/><Relationship Id="rId36" Type="http://schemas.openxmlformats.org/officeDocument/2006/relationships/image" Target="../media/image92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image" Target="../media/image88.png"/><Relationship Id="rId44" Type="http://schemas.openxmlformats.org/officeDocument/2006/relationships/image" Target="../media/image99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image" Target="../media/image52.png"/><Relationship Id="rId30" Type="http://schemas.openxmlformats.org/officeDocument/2006/relationships/image" Target="../media/image22.png"/><Relationship Id="rId35" Type="http://schemas.openxmlformats.org/officeDocument/2006/relationships/image" Target="../media/image91.png"/><Relationship Id="rId43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image" Target="../media/image20.png"/><Relationship Id="rId26" Type="http://schemas.openxmlformats.org/officeDocument/2006/relationships/image" Target="../media/image92.png"/><Relationship Id="rId3" Type="http://schemas.openxmlformats.org/officeDocument/2006/relationships/tags" Target="../tags/tag187.xml"/><Relationship Id="rId21" Type="http://schemas.openxmlformats.org/officeDocument/2006/relationships/image" Target="../media/image21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9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image" Target="../media/image87.png"/><Relationship Id="rId29" Type="http://schemas.openxmlformats.org/officeDocument/2006/relationships/image" Target="../media/image102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11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88.png"/><Relationship Id="rId28" Type="http://schemas.openxmlformats.org/officeDocument/2006/relationships/image" Target="../media/image101.png"/><Relationship Id="rId10" Type="http://schemas.openxmlformats.org/officeDocument/2006/relationships/tags" Target="../tags/tag194.xml"/><Relationship Id="rId19" Type="http://schemas.openxmlformats.org/officeDocument/2006/relationships/image" Target="../media/image52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22.png"/><Relationship Id="rId27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image" Target="../media/image11.png"/><Relationship Id="rId3" Type="http://schemas.openxmlformats.org/officeDocument/2006/relationships/tags" Target="../tags/tag203.xml"/><Relationship Id="rId21" Type="http://schemas.openxmlformats.org/officeDocument/2006/relationships/image" Target="../media/image52.png"/><Relationship Id="rId34" Type="http://schemas.openxmlformats.org/officeDocument/2006/relationships/image" Target="../media/image107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88.png"/><Relationship Id="rId33" Type="http://schemas.openxmlformats.org/officeDocument/2006/relationships/image" Target="../media/image106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image" Target="../media/image20.png"/><Relationship Id="rId29" Type="http://schemas.openxmlformats.org/officeDocument/2006/relationships/image" Target="../media/image90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22.png"/><Relationship Id="rId32" Type="http://schemas.openxmlformats.org/officeDocument/2006/relationships/image" Target="../media/image105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21.png"/><Relationship Id="rId28" Type="http://schemas.openxmlformats.org/officeDocument/2006/relationships/image" Target="../media/image92.png"/><Relationship Id="rId10" Type="http://schemas.openxmlformats.org/officeDocument/2006/relationships/tags" Target="../tags/tag2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4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87.png"/><Relationship Id="rId27" Type="http://schemas.openxmlformats.org/officeDocument/2006/relationships/image" Target="../media/image89.png"/><Relationship Id="rId30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image" Target="../media/image92.png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image" Target="../media/image21.png"/><Relationship Id="rId42" Type="http://schemas.openxmlformats.org/officeDocument/2006/relationships/image" Target="../media/image106.png"/><Relationship Id="rId47" Type="http://schemas.openxmlformats.org/officeDocument/2006/relationships/image" Target="../media/image110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image" Target="../media/image87.png"/><Relationship Id="rId38" Type="http://schemas.openxmlformats.org/officeDocument/2006/relationships/image" Target="../media/image89.png"/><Relationship Id="rId46" Type="http://schemas.openxmlformats.org/officeDocument/2006/relationships/image" Target="../media/image109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image" Target="../media/image103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image" Target="../media/image52.png"/><Relationship Id="rId37" Type="http://schemas.openxmlformats.org/officeDocument/2006/relationships/image" Target="../media/image11.png"/><Relationship Id="rId40" Type="http://schemas.openxmlformats.org/officeDocument/2006/relationships/image" Target="../media/image90.png"/><Relationship Id="rId45" Type="http://schemas.openxmlformats.org/officeDocument/2006/relationships/image" Target="../media/image108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image" Target="../media/image88.png"/><Relationship Id="rId49" Type="http://schemas.openxmlformats.org/officeDocument/2006/relationships/image" Target="../media/image112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image" Target="../media/image20.png"/><Relationship Id="rId44" Type="http://schemas.openxmlformats.org/officeDocument/2006/relationships/image" Target="../media/image104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2.png"/><Relationship Id="rId43" Type="http://schemas.openxmlformats.org/officeDocument/2006/relationships/image" Target="../media/image107.png"/><Relationship Id="rId48" Type="http://schemas.openxmlformats.org/officeDocument/2006/relationships/image" Target="../media/image111.png"/><Relationship Id="rId8" Type="http://schemas.openxmlformats.org/officeDocument/2006/relationships/tags" Target="../tags/tag2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image" Target="../media/image11.png"/><Relationship Id="rId3" Type="http://schemas.openxmlformats.org/officeDocument/2006/relationships/tags" Target="../tags/tag250.xml"/><Relationship Id="rId21" Type="http://schemas.openxmlformats.org/officeDocument/2006/relationships/image" Target="../media/image52.png"/><Relationship Id="rId34" Type="http://schemas.openxmlformats.org/officeDocument/2006/relationships/image" Target="../media/image104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image" Target="../media/image88.png"/><Relationship Id="rId33" Type="http://schemas.openxmlformats.org/officeDocument/2006/relationships/image" Target="../media/image115.png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image" Target="../media/image20.png"/><Relationship Id="rId29" Type="http://schemas.openxmlformats.org/officeDocument/2006/relationships/image" Target="../media/image90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22.png"/><Relationship Id="rId32" Type="http://schemas.openxmlformats.org/officeDocument/2006/relationships/image" Target="../media/image114.png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image" Target="../media/image21.png"/><Relationship Id="rId28" Type="http://schemas.openxmlformats.org/officeDocument/2006/relationships/image" Target="../media/image92.png"/><Relationship Id="rId10" Type="http://schemas.openxmlformats.org/officeDocument/2006/relationships/tags" Target="../tags/tag25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7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87.png"/><Relationship Id="rId27" Type="http://schemas.openxmlformats.org/officeDocument/2006/relationships/image" Target="../media/image89.png"/><Relationship Id="rId30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9" Type="http://schemas.openxmlformats.org/officeDocument/2006/relationships/image" Target="../media/image92.png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34" Type="http://schemas.openxmlformats.org/officeDocument/2006/relationships/image" Target="../media/image21.png"/><Relationship Id="rId42" Type="http://schemas.openxmlformats.org/officeDocument/2006/relationships/image" Target="../media/image107.png"/><Relationship Id="rId47" Type="http://schemas.openxmlformats.org/officeDocument/2006/relationships/image" Target="../media/image118.png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image" Target="../media/image87.png"/><Relationship Id="rId38" Type="http://schemas.openxmlformats.org/officeDocument/2006/relationships/image" Target="../media/image89.png"/><Relationship Id="rId46" Type="http://schemas.openxmlformats.org/officeDocument/2006/relationships/image" Target="../media/image117.png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tags" Target="../tags/tag294.xml"/><Relationship Id="rId41" Type="http://schemas.openxmlformats.org/officeDocument/2006/relationships/image" Target="../media/image113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image" Target="../media/image52.png"/><Relationship Id="rId37" Type="http://schemas.openxmlformats.org/officeDocument/2006/relationships/image" Target="../media/image11.png"/><Relationship Id="rId40" Type="http://schemas.openxmlformats.org/officeDocument/2006/relationships/image" Target="../media/image90.png"/><Relationship Id="rId45" Type="http://schemas.openxmlformats.org/officeDocument/2006/relationships/image" Target="../media/image116.pn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image" Target="../media/image88.png"/><Relationship Id="rId49" Type="http://schemas.openxmlformats.org/officeDocument/2006/relationships/image" Target="../media/image120.png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image" Target="../media/image20.png"/><Relationship Id="rId44" Type="http://schemas.openxmlformats.org/officeDocument/2006/relationships/image" Target="../media/image104.pn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2.png"/><Relationship Id="rId43" Type="http://schemas.openxmlformats.org/officeDocument/2006/relationships/image" Target="../media/image115.png"/><Relationship Id="rId48" Type="http://schemas.openxmlformats.org/officeDocument/2006/relationships/image" Target="../media/image119.png"/><Relationship Id="rId8" Type="http://schemas.openxmlformats.org/officeDocument/2006/relationships/tags" Target="../tags/tag27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image" Target="../media/image21.png"/><Relationship Id="rId3" Type="http://schemas.openxmlformats.org/officeDocument/2006/relationships/tags" Target="../tags/tag297.xml"/><Relationship Id="rId21" Type="http://schemas.openxmlformats.org/officeDocument/2006/relationships/image" Target="../media/image121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image" Target="../media/image87.png"/><Relationship Id="rId2" Type="http://schemas.openxmlformats.org/officeDocument/2006/relationships/tags" Target="../tags/tag296.xml"/><Relationship Id="rId16" Type="http://schemas.openxmlformats.org/officeDocument/2006/relationships/image" Target="../media/image52.png"/><Relationship Id="rId20" Type="http://schemas.openxmlformats.org/officeDocument/2006/relationships/image" Target="../media/image88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124.png"/><Relationship Id="rId5" Type="http://schemas.openxmlformats.org/officeDocument/2006/relationships/tags" Target="../tags/tag299.xml"/><Relationship Id="rId15" Type="http://schemas.openxmlformats.org/officeDocument/2006/relationships/image" Target="../media/image20.png"/><Relationship Id="rId23" Type="http://schemas.openxmlformats.org/officeDocument/2006/relationships/image" Target="../media/image123.png"/><Relationship Id="rId10" Type="http://schemas.openxmlformats.org/officeDocument/2006/relationships/tags" Target="../tags/tag304.xml"/><Relationship Id="rId19" Type="http://schemas.openxmlformats.org/officeDocument/2006/relationships/image" Target="../media/image22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image" Target="../media/image87.png"/><Relationship Id="rId3" Type="http://schemas.openxmlformats.org/officeDocument/2006/relationships/tags" Target="../tags/tag310.xml"/><Relationship Id="rId21" Type="http://schemas.openxmlformats.org/officeDocument/2006/relationships/image" Target="../media/image88.pn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image" Target="../media/image52.png"/><Relationship Id="rId25" Type="http://schemas.openxmlformats.org/officeDocument/2006/relationships/image" Target="../media/image127.png"/><Relationship Id="rId2" Type="http://schemas.openxmlformats.org/officeDocument/2006/relationships/tags" Target="../tags/tag309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126.png"/><Relationship Id="rId5" Type="http://schemas.openxmlformats.org/officeDocument/2006/relationships/tags" Target="../tags/tag31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5.png"/><Relationship Id="rId10" Type="http://schemas.openxmlformats.org/officeDocument/2006/relationships/tags" Target="../tags/tag317.xml"/><Relationship Id="rId19" Type="http://schemas.openxmlformats.org/officeDocument/2006/relationships/image" Target="../media/image21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image" Target="../media/image52.png"/><Relationship Id="rId26" Type="http://schemas.openxmlformats.org/officeDocument/2006/relationships/image" Target="../media/image127.png"/><Relationship Id="rId3" Type="http://schemas.openxmlformats.org/officeDocument/2006/relationships/tags" Target="../tags/tag324.xml"/><Relationship Id="rId21" Type="http://schemas.openxmlformats.org/officeDocument/2006/relationships/image" Target="../media/image22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image" Target="../media/image20.png"/><Relationship Id="rId25" Type="http://schemas.openxmlformats.org/officeDocument/2006/relationships/image" Target="../media/image126.png"/><Relationship Id="rId2" Type="http://schemas.openxmlformats.org/officeDocument/2006/relationships/tags" Target="../tags/tag3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image" Target="../media/image125.png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image" Target="../media/image123.png"/><Relationship Id="rId28" Type="http://schemas.openxmlformats.org/officeDocument/2006/relationships/image" Target="../media/image129.png"/><Relationship Id="rId10" Type="http://schemas.openxmlformats.org/officeDocument/2006/relationships/tags" Target="../tags/tag331.xml"/><Relationship Id="rId19" Type="http://schemas.openxmlformats.org/officeDocument/2006/relationships/image" Target="../media/image87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image" Target="../media/image88.png"/><Relationship Id="rId27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3.png"/><Relationship Id="rId3" Type="http://schemas.openxmlformats.org/officeDocument/2006/relationships/tags" Target="../tags/tag339.xml"/><Relationship Id="rId21" Type="http://schemas.openxmlformats.org/officeDocument/2006/relationships/image" Target="../media/image127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image" Target="../media/image52.png"/><Relationship Id="rId25" Type="http://schemas.openxmlformats.org/officeDocument/2006/relationships/image" Target="../media/image131.png"/><Relationship Id="rId2" Type="http://schemas.openxmlformats.org/officeDocument/2006/relationships/tags" Target="../tags/tag338.xml"/><Relationship Id="rId16" Type="http://schemas.openxmlformats.org/officeDocument/2006/relationships/image" Target="../media/image22.png"/><Relationship Id="rId20" Type="http://schemas.openxmlformats.org/officeDocument/2006/relationships/image" Target="../media/image126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130.png"/><Relationship Id="rId5" Type="http://schemas.openxmlformats.org/officeDocument/2006/relationships/tags" Target="../tags/tag341.xml"/><Relationship Id="rId15" Type="http://schemas.openxmlformats.org/officeDocument/2006/relationships/image" Target="../media/image88.png"/><Relationship Id="rId23" Type="http://schemas.openxmlformats.org/officeDocument/2006/relationships/image" Target="../media/image129.png"/><Relationship Id="rId10" Type="http://schemas.openxmlformats.org/officeDocument/2006/relationships/tags" Target="../tags/tag346.xml"/><Relationship Id="rId19" Type="http://schemas.openxmlformats.org/officeDocument/2006/relationships/image" Target="../media/image125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image" Target="../media/image20.png"/><Relationship Id="rId22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openxmlformats.org/officeDocument/2006/relationships/tags" Target="../tags/tag4.xml"/><Relationship Id="rId21" Type="http://schemas.openxmlformats.org/officeDocument/2006/relationships/image" Target="../media/image8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1.png"/><Relationship Id="rId5" Type="http://schemas.openxmlformats.org/officeDocument/2006/relationships/tags" Target="../tags/tag6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image" Target="../media/image52.png"/><Relationship Id="rId26" Type="http://schemas.openxmlformats.org/officeDocument/2006/relationships/image" Target="../media/image131.png"/><Relationship Id="rId3" Type="http://schemas.openxmlformats.org/officeDocument/2006/relationships/tags" Target="../tags/tag351.xml"/><Relationship Id="rId21" Type="http://schemas.openxmlformats.org/officeDocument/2006/relationships/image" Target="../media/image126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image" Target="../media/image22.png"/><Relationship Id="rId25" Type="http://schemas.openxmlformats.org/officeDocument/2006/relationships/image" Target="../media/image130.png"/><Relationship Id="rId2" Type="http://schemas.openxmlformats.org/officeDocument/2006/relationships/tags" Target="../tags/tag350.xml"/><Relationship Id="rId16" Type="http://schemas.openxmlformats.org/officeDocument/2006/relationships/image" Target="../media/image88.png"/><Relationship Id="rId20" Type="http://schemas.openxmlformats.org/officeDocument/2006/relationships/image" Target="../media/image125.png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129.png"/><Relationship Id="rId5" Type="http://schemas.openxmlformats.org/officeDocument/2006/relationships/tags" Target="../tags/tag353.xml"/><Relationship Id="rId15" Type="http://schemas.openxmlformats.org/officeDocument/2006/relationships/image" Target="../media/image20.png"/><Relationship Id="rId23" Type="http://schemas.openxmlformats.org/officeDocument/2006/relationships/image" Target="../media/image128.png"/><Relationship Id="rId10" Type="http://schemas.openxmlformats.org/officeDocument/2006/relationships/tags" Target="../tags/tag358.xml"/><Relationship Id="rId19" Type="http://schemas.openxmlformats.org/officeDocument/2006/relationships/image" Target="../media/image123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image" Target="../media/image88.png"/><Relationship Id="rId26" Type="http://schemas.openxmlformats.org/officeDocument/2006/relationships/image" Target="../media/image129.png"/><Relationship Id="rId3" Type="http://schemas.openxmlformats.org/officeDocument/2006/relationships/tags" Target="../tags/tag364.xml"/><Relationship Id="rId21" Type="http://schemas.openxmlformats.org/officeDocument/2006/relationships/image" Target="../media/image123.png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image" Target="../media/image20.png"/><Relationship Id="rId25" Type="http://schemas.openxmlformats.org/officeDocument/2006/relationships/image" Target="../media/image128.png"/><Relationship Id="rId2" Type="http://schemas.openxmlformats.org/officeDocument/2006/relationships/tags" Target="../tags/tag3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2.png"/><Relationship Id="rId29" Type="http://schemas.openxmlformats.org/officeDocument/2006/relationships/image" Target="../media/image132.png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image" Target="../media/image127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10" Type="http://schemas.openxmlformats.org/officeDocument/2006/relationships/tags" Target="../tags/tag371.xml"/><Relationship Id="rId19" Type="http://schemas.openxmlformats.org/officeDocument/2006/relationships/image" Target="../media/image22.png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402.xml"/><Relationship Id="rId21" Type="http://schemas.openxmlformats.org/officeDocument/2006/relationships/tags" Target="../tags/tag397.xml"/><Relationship Id="rId42" Type="http://schemas.openxmlformats.org/officeDocument/2006/relationships/tags" Target="../tags/tag418.xml"/><Relationship Id="rId47" Type="http://schemas.openxmlformats.org/officeDocument/2006/relationships/tags" Target="../tags/tag423.xml"/><Relationship Id="rId63" Type="http://schemas.openxmlformats.org/officeDocument/2006/relationships/image" Target="../media/image135.png"/><Relationship Id="rId68" Type="http://schemas.openxmlformats.org/officeDocument/2006/relationships/image" Target="../media/image140.png"/><Relationship Id="rId84" Type="http://schemas.openxmlformats.org/officeDocument/2006/relationships/image" Target="../media/image156.png"/><Relationship Id="rId89" Type="http://schemas.openxmlformats.org/officeDocument/2006/relationships/image" Target="../media/image161.png"/><Relationship Id="rId7" Type="http://schemas.openxmlformats.org/officeDocument/2006/relationships/tags" Target="../tags/tag383.xml"/><Relationship Id="rId71" Type="http://schemas.openxmlformats.org/officeDocument/2006/relationships/image" Target="../media/image143.png"/><Relationship Id="rId92" Type="http://schemas.openxmlformats.org/officeDocument/2006/relationships/image" Target="../media/image164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9" Type="http://schemas.openxmlformats.org/officeDocument/2006/relationships/tags" Target="../tags/tag405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32" Type="http://schemas.openxmlformats.org/officeDocument/2006/relationships/tags" Target="../tags/tag408.xml"/><Relationship Id="rId37" Type="http://schemas.openxmlformats.org/officeDocument/2006/relationships/tags" Target="../tags/tag413.xml"/><Relationship Id="rId40" Type="http://schemas.openxmlformats.org/officeDocument/2006/relationships/tags" Target="../tags/tag416.xml"/><Relationship Id="rId45" Type="http://schemas.openxmlformats.org/officeDocument/2006/relationships/tags" Target="../tags/tag421.xml"/><Relationship Id="rId53" Type="http://schemas.openxmlformats.org/officeDocument/2006/relationships/tags" Target="../tags/tag429.xml"/><Relationship Id="rId58" Type="http://schemas.openxmlformats.org/officeDocument/2006/relationships/image" Target="../media/image127.png"/><Relationship Id="rId66" Type="http://schemas.openxmlformats.org/officeDocument/2006/relationships/image" Target="../media/image138.png"/><Relationship Id="rId74" Type="http://schemas.openxmlformats.org/officeDocument/2006/relationships/image" Target="../media/image146.png"/><Relationship Id="rId79" Type="http://schemas.openxmlformats.org/officeDocument/2006/relationships/image" Target="../media/image151.png"/><Relationship Id="rId87" Type="http://schemas.openxmlformats.org/officeDocument/2006/relationships/image" Target="../media/image159.png"/><Relationship Id="rId102" Type="http://schemas.openxmlformats.org/officeDocument/2006/relationships/image" Target="../media/image174.png"/><Relationship Id="rId5" Type="http://schemas.openxmlformats.org/officeDocument/2006/relationships/tags" Target="../tags/tag381.xml"/><Relationship Id="rId61" Type="http://schemas.openxmlformats.org/officeDocument/2006/relationships/image" Target="../media/image131.png"/><Relationship Id="rId82" Type="http://schemas.openxmlformats.org/officeDocument/2006/relationships/image" Target="../media/image154.png"/><Relationship Id="rId90" Type="http://schemas.openxmlformats.org/officeDocument/2006/relationships/image" Target="../media/image162.png"/><Relationship Id="rId95" Type="http://schemas.openxmlformats.org/officeDocument/2006/relationships/image" Target="../media/image167.png"/><Relationship Id="rId19" Type="http://schemas.openxmlformats.org/officeDocument/2006/relationships/tags" Target="../tags/tag39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tags" Target="../tags/tag403.xml"/><Relationship Id="rId30" Type="http://schemas.openxmlformats.org/officeDocument/2006/relationships/tags" Target="../tags/tag406.xml"/><Relationship Id="rId35" Type="http://schemas.openxmlformats.org/officeDocument/2006/relationships/tags" Target="../tags/tag411.xml"/><Relationship Id="rId43" Type="http://schemas.openxmlformats.org/officeDocument/2006/relationships/tags" Target="../tags/tag419.xml"/><Relationship Id="rId48" Type="http://schemas.openxmlformats.org/officeDocument/2006/relationships/tags" Target="../tags/tag424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136.png"/><Relationship Id="rId69" Type="http://schemas.openxmlformats.org/officeDocument/2006/relationships/image" Target="../media/image141.png"/><Relationship Id="rId77" Type="http://schemas.openxmlformats.org/officeDocument/2006/relationships/image" Target="../media/image149.png"/><Relationship Id="rId100" Type="http://schemas.openxmlformats.org/officeDocument/2006/relationships/image" Target="../media/image172.png"/><Relationship Id="rId105" Type="http://schemas.openxmlformats.org/officeDocument/2006/relationships/image" Target="../media/image177.png"/><Relationship Id="rId8" Type="http://schemas.openxmlformats.org/officeDocument/2006/relationships/tags" Target="../tags/tag384.xml"/><Relationship Id="rId51" Type="http://schemas.openxmlformats.org/officeDocument/2006/relationships/tags" Target="../tags/tag427.xml"/><Relationship Id="rId72" Type="http://schemas.openxmlformats.org/officeDocument/2006/relationships/image" Target="../media/image144.png"/><Relationship Id="rId80" Type="http://schemas.openxmlformats.org/officeDocument/2006/relationships/image" Target="../media/image152.png"/><Relationship Id="rId85" Type="http://schemas.openxmlformats.org/officeDocument/2006/relationships/image" Target="../media/image157.png"/><Relationship Id="rId93" Type="http://schemas.openxmlformats.org/officeDocument/2006/relationships/image" Target="../media/image165.png"/><Relationship Id="rId98" Type="http://schemas.openxmlformats.org/officeDocument/2006/relationships/image" Target="../media/image170.png"/><Relationship Id="rId3" Type="http://schemas.openxmlformats.org/officeDocument/2006/relationships/tags" Target="../tags/tag379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33" Type="http://schemas.openxmlformats.org/officeDocument/2006/relationships/tags" Target="../tags/tag409.xml"/><Relationship Id="rId38" Type="http://schemas.openxmlformats.org/officeDocument/2006/relationships/tags" Target="../tags/tag414.xml"/><Relationship Id="rId46" Type="http://schemas.openxmlformats.org/officeDocument/2006/relationships/tags" Target="../tags/tag422.xml"/><Relationship Id="rId59" Type="http://schemas.openxmlformats.org/officeDocument/2006/relationships/image" Target="../media/image132.png"/><Relationship Id="rId67" Type="http://schemas.openxmlformats.org/officeDocument/2006/relationships/image" Target="../media/image139.png"/><Relationship Id="rId103" Type="http://schemas.openxmlformats.org/officeDocument/2006/relationships/image" Target="../media/image175.png"/><Relationship Id="rId20" Type="http://schemas.openxmlformats.org/officeDocument/2006/relationships/tags" Target="../tags/tag396.xml"/><Relationship Id="rId41" Type="http://schemas.openxmlformats.org/officeDocument/2006/relationships/tags" Target="../tags/tag417.xml"/><Relationship Id="rId54" Type="http://schemas.openxmlformats.org/officeDocument/2006/relationships/tags" Target="../tags/tag430.xml"/><Relationship Id="rId62" Type="http://schemas.openxmlformats.org/officeDocument/2006/relationships/image" Target="../media/image134.png"/><Relationship Id="rId70" Type="http://schemas.openxmlformats.org/officeDocument/2006/relationships/image" Target="../media/image142.png"/><Relationship Id="rId75" Type="http://schemas.openxmlformats.org/officeDocument/2006/relationships/image" Target="../media/image147.png"/><Relationship Id="rId83" Type="http://schemas.openxmlformats.org/officeDocument/2006/relationships/image" Target="../media/image155.png"/><Relationship Id="rId88" Type="http://schemas.openxmlformats.org/officeDocument/2006/relationships/image" Target="../media/image160.png"/><Relationship Id="rId91" Type="http://schemas.openxmlformats.org/officeDocument/2006/relationships/image" Target="../media/image163.png"/><Relationship Id="rId96" Type="http://schemas.openxmlformats.org/officeDocument/2006/relationships/image" Target="../media/image168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tags" Target="../tags/tag404.xml"/><Relationship Id="rId36" Type="http://schemas.openxmlformats.org/officeDocument/2006/relationships/tags" Target="../tags/tag412.xml"/><Relationship Id="rId49" Type="http://schemas.openxmlformats.org/officeDocument/2006/relationships/tags" Target="../tags/tag425.xml"/><Relationship Id="rId57" Type="http://schemas.openxmlformats.org/officeDocument/2006/relationships/image" Target="../media/image130.png"/><Relationship Id="rId106" Type="http://schemas.openxmlformats.org/officeDocument/2006/relationships/image" Target="../media/image178.png"/><Relationship Id="rId10" Type="http://schemas.openxmlformats.org/officeDocument/2006/relationships/tags" Target="../tags/tag386.xml"/><Relationship Id="rId31" Type="http://schemas.openxmlformats.org/officeDocument/2006/relationships/tags" Target="../tags/tag407.xml"/><Relationship Id="rId44" Type="http://schemas.openxmlformats.org/officeDocument/2006/relationships/tags" Target="../tags/tag420.xml"/><Relationship Id="rId52" Type="http://schemas.openxmlformats.org/officeDocument/2006/relationships/tags" Target="../tags/tag428.xml"/><Relationship Id="rId60" Type="http://schemas.openxmlformats.org/officeDocument/2006/relationships/image" Target="../media/image133.png"/><Relationship Id="rId65" Type="http://schemas.openxmlformats.org/officeDocument/2006/relationships/image" Target="../media/image137.png"/><Relationship Id="rId73" Type="http://schemas.openxmlformats.org/officeDocument/2006/relationships/image" Target="../media/image145.png"/><Relationship Id="rId78" Type="http://schemas.openxmlformats.org/officeDocument/2006/relationships/image" Target="../media/image150.png"/><Relationship Id="rId81" Type="http://schemas.openxmlformats.org/officeDocument/2006/relationships/image" Target="../media/image153.png"/><Relationship Id="rId86" Type="http://schemas.openxmlformats.org/officeDocument/2006/relationships/image" Target="../media/image158.png"/><Relationship Id="rId94" Type="http://schemas.openxmlformats.org/officeDocument/2006/relationships/image" Target="../media/image166.png"/><Relationship Id="rId99" Type="http://schemas.openxmlformats.org/officeDocument/2006/relationships/image" Target="../media/image171.png"/><Relationship Id="rId101" Type="http://schemas.openxmlformats.org/officeDocument/2006/relationships/image" Target="../media/image173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39" Type="http://schemas.openxmlformats.org/officeDocument/2006/relationships/tags" Target="../tags/tag415.xml"/><Relationship Id="rId34" Type="http://schemas.openxmlformats.org/officeDocument/2006/relationships/tags" Target="../tags/tag410.xml"/><Relationship Id="rId50" Type="http://schemas.openxmlformats.org/officeDocument/2006/relationships/tags" Target="../tags/tag426.xml"/><Relationship Id="rId55" Type="http://schemas.openxmlformats.org/officeDocument/2006/relationships/tags" Target="../tags/tag431.xml"/><Relationship Id="rId76" Type="http://schemas.openxmlformats.org/officeDocument/2006/relationships/image" Target="../media/image148.png"/><Relationship Id="rId97" Type="http://schemas.openxmlformats.org/officeDocument/2006/relationships/image" Target="../media/image169.png"/><Relationship Id="rId104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image" Target="../media/image17.png"/><Relationship Id="rId21" Type="http://schemas.openxmlformats.org/officeDocument/2006/relationships/tags" Target="../tags/tag34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55" Type="http://schemas.openxmlformats.org/officeDocument/2006/relationships/image" Target="../media/image33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tags" Target="../tags/tag42.xml"/><Relationship Id="rId41" Type="http://schemas.openxmlformats.org/officeDocument/2006/relationships/image" Target="../media/image19.png"/><Relationship Id="rId54" Type="http://schemas.openxmlformats.org/officeDocument/2006/relationships/image" Target="../media/image32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3" Type="http://schemas.openxmlformats.org/officeDocument/2006/relationships/image" Target="../media/image31.png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image" Target="../media/image14.png"/><Relationship Id="rId49" Type="http://schemas.openxmlformats.org/officeDocument/2006/relationships/image" Target="../media/image27.png"/><Relationship Id="rId57" Type="http://schemas.openxmlformats.org/officeDocument/2006/relationships/image" Target="../media/image34.png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44.xml"/><Relationship Id="rId44" Type="http://schemas.openxmlformats.org/officeDocument/2006/relationships/image" Target="../media/image22.png"/><Relationship Id="rId52" Type="http://schemas.openxmlformats.org/officeDocument/2006/relationships/image" Target="../media/image30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56" Type="http://schemas.openxmlformats.org/officeDocument/2006/relationships/image" Target="../media/image11.png"/><Relationship Id="rId8" Type="http://schemas.openxmlformats.org/officeDocument/2006/relationships/tags" Target="../tags/tag21.xml"/><Relationship Id="rId51" Type="http://schemas.openxmlformats.org/officeDocument/2006/relationships/image" Target="../media/image29.png"/><Relationship Id="rId3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image" Target="../media/image39.png"/><Relationship Id="rId3" Type="http://schemas.openxmlformats.org/officeDocument/2006/relationships/tags" Target="../tags/tag48.xml"/><Relationship Id="rId21" Type="http://schemas.openxmlformats.org/officeDocument/2006/relationships/image" Target="../media/image27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22.png"/><Relationship Id="rId33" Type="http://schemas.openxmlformats.org/officeDocument/2006/relationships/image" Target="../media/image34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image" Target="../media/image35.png"/><Relationship Id="rId29" Type="http://schemas.openxmlformats.org/officeDocument/2006/relationships/image" Target="../media/image41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38.png"/><Relationship Id="rId32" Type="http://schemas.openxmlformats.org/officeDocument/2006/relationships/image" Target="../media/image44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37.png"/><Relationship Id="rId28" Type="http://schemas.openxmlformats.org/officeDocument/2006/relationships/image" Target="../media/image11.png"/><Relationship Id="rId10" Type="http://schemas.openxmlformats.org/officeDocument/2006/relationships/tags" Target="../tags/tag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3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36.png"/><Relationship Id="rId27" Type="http://schemas.openxmlformats.org/officeDocument/2006/relationships/image" Target="../media/image40.png"/><Relationship Id="rId30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image" Target="../media/image27.png"/><Relationship Id="rId26" Type="http://schemas.openxmlformats.org/officeDocument/2006/relationships/image" Target="../media/image52.png"/><Relationship Id="rId3" Type="http://schemas.openxmlformats.org/officeDocument/2006/relationships/tags" Target="../tags/tag66.xml"/><Relationship Id="rId21" Type="http://schemas.openxmlformats.org/officeDocument/2006/relationships/image" Target="../media/image47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22.png"/><Relationship Id="rId25" Type="http://schemas.openxmlformats.org/officeDocument/2006/relationships/image" Target="../media/image51.png"/><Relationship Id="rId2" Type="http://schemas.openxmlformats.org/officeDocument/2006/relationships/tags" Target="../tags/tag65.xml"/><Relationship Id="rId16" Type="http://schemas.openxmlformats.org/officeDocument/2006/relationships/image" Target="../media/image11.png"/><Relationship Id="rId20" Type="http://schemas.openxmlformats.org/officeDocument/2006/relationships/image" Target="../media/image46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50.png"/><Relationship Id="rId5" Type="http://schemas.openxmlformats.org/officeDocument/2006/relationships/tags" Target="../tags/tag6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9.png"/><Relationship Id="rId10" Type="http://schemas.openxmlformats.org/officeDocument/2006/relationships/tags" Target="../tags/tag73.xml"/><Relationship Id="rId19" Type="http://schemas.openxmlformats.org/officeDocument/2006/relationships/image" Target="../media/image45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2.png"/><Relationship Id="rId18" Type="http://schemas.openxmlformats.org/officeDocument/2006/relationships/image" Target="../media/image56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1.png"/><Relationship Id="rId17" Type="http://schemas.openxmlformats.org/officeDocument/2006/relationships/image" Target="../media/image55.png"/><Relationship Id="rId2" Type="http://schemas.openxmlformats.org/officeDocument/2006/relationships/tags" Target="../tags/tag79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15" Type="http://schemas.openxmlformats.org/officeDocument/2006/relationships/image" Target="../media/image53.png"/><Relationship Id="rId10" Type="http://schemas.openxmlformats.org/officeDocument/2006/relationships/tags" Target="../tags/tag87.xml"/><Relationship Id="rId19" Type="http://schemas.openxmlformats.org/officeDocument/2006/relationships/image" Target="../media/image57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image" Target="../media/image61.png"/><Relationship Id="rId26" Type="http://schemas.openxmlformats.org/officeDocument/2006/relationships/image" Target="../media/image57.png"/><Relationship Id="rId3" Type="http://schemas.openxmlformats.org/officeDocument/2006/relationships/tags" Target="../tags/tag90.xml"/><Relationship Id="rId21" Type="http://schemas.openxmlformats.org/officeDocument/2006/relationships/image" Target="../media/image62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image" Target="../media/image60.png"/><Relationship Id="rId25" Type="http://schemas.openxmlformats.org/officeDocument/2006/relationships/image" Target="../media/image58.png"/><Relationship Id="rId2" Type="http://schemas.openxmlformats.org/officeDocument/2006/relationships/tags" Target="../tags/tag89.xml"/><Relationship Id="rId16" Type="http://schemas.openxmlformats.org/officeDocument/2006/relationships/image" Target="../media/image59.png"/><Relationship Id="rId20" Type="http://schemas.openxmlformats.org/officeDocument/2006/relationships/image" Target="../media/image55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64.png"/><Relationship Id="rId5" Type="http://schemas.openxmlformats.org/officeDocument/2006/relationships/tags" Target="../tags/tag9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3.png"/><Relationship Id="rId10" Type="http://schemas.openxmlformats.org/officeDocument/2006/relationships/tags" Target="../tags/tag97.xml"/><Relationship Id="rId19" Type="http://schemas.openxmlformats.org/officeDocument/2006/relationships/image" Target="../media/image54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63.png"/><Relationship Id="rId27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18.png"/><Relationship Id="rId21" Type="http://schemas.openxmlformats.org/officeDocument/2006/relationships/tags" Target="../tags/tag122.xml"/><Relationship Id="rId34" Type="http://schemas.openxmlformats.org/officeDocument/2006/relationships/image" Target="../media/image60.png"/><Relationship Id="rId42" Type="http://schemas.openxmlformats.org/officeDocument/2006/relationships/image" Target="../media/image30.png"/><Relationship Id="rId47" Type="http://schemas.openxmlformats.org/officeDocument/2006/relationships/image" Target="../media/image70.png"/><Relationship Id="rId50" Type="http://schemas.openxmlformats.org/officeDocument/2006/relationships/image" Target="../media/image63.png"/><Relationship Id="rId55" Type="http://schemas.openxmlformats.org/officeDocument/2006/relationships/image" Target="../media/image74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59.png"/><Relationship Id="rId38" Type="http://schemas.openxmlformats.org/officeDocument/2006/relationships/image" Target="../media/image66.png"/><Relationship Id="rId46" Type="http://schemas.openxmlformats.org/officeDocument/2006/relationships/image" Target="../media/image69.png"/><Relationship Id="rId59" Type="http://schemas.openxmlformats.org/officeDocument/2006/relationships/image" Target="../media/image44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41" Type="http://schemas.openxmlformats.org/officeDocument/2006/relationships/image" Target="../media/image68.png"/><Relationship Id="rId54" Type="http://schemas.openxmlformats.org/officeDocument/2006/relationships/image" Target="../media/image73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56.png"/><Relationship Id="rId37" Type="http://schemas.openxmlformats.org/officeDocument/2006/relationships/image" Target="../media/image19.png"/><Relationship Id="rId40" Type="http://schemas.openxmlformats.org/officeDocument/2006/relationships/image" Target="../media/image67.png"/><Relationship Id="rId45" Type="http://schemas.openxmlformats.org/officeDocument/2006/relationships/image" Target="../media/image55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image" Target="../media/image65.png"/><Relationship Id="rId49" Type="http://schemas.openxmlformats.org/officeDocument/2006/relationships/image" Target="../media/image71.png"/><Relationship Id="rId57" Type="http://schemas.openxmlformats.org/officeDocument/2006/relationships/image" Target="../media/image76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64.png"/><Relationship Id="rId52" Type="http://schemas.openxmlformats.org/officeDocument/2006/relationships/image" Target="../media/image11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image" Target="../media/image61.png"/><Relationship Id="rId43" Type="http://schemas.openxmlformats.org/officeDocument/2006/relationships/image" Target="../media/image54.png"/><Relationship Id="rId48" Type="http://schemas.openxmlformats.org/officeDocument/2006/relationships/image" Target="../media/image27.png"/><Relationship Id="rId56" Type="http://schemas.openxmlformats.org/officeDocument/2006/relationships/image" Target="../media/image75.png"/><Relationship Id="rId8" Type="http://schemas.openxmlformats.org/officeDocument/2006/relationships/tags" Target="../tags/tag109.xml"/><Relationship Id="rId51" Type="http://schemas.openxmlformats.org/officeDocument/2006/relationships/image" Target="../media/image62.png"/><Relationship Id="rId3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9" Type="http://schemas.openxmlformats.org/officeDocument/2006/relationships/image" Target="../media/image79.png"/><Relationship Id="rId21" Type="http://schemas.openxmlformats.org/officeDocument/2006/relationships/tags" Target="../tags/tag152.xml"/><Relationship Id="rId34" Type="http://schemas.openxmlformats.org/officeDocument/2006/relationships/image" Target="../media/image61.png"/><Relationship Id="rId42" Type="http://schemas.openxmlformats.org/officeDocument/2006/relationships/image" Target="../media/image64.png"/><Relationship Id="rId47" Type="http://schemas.openxmlformats.org/officeDocument/2006/relationships/image" Target="../media/image62.png"/><Relationship Id="rId50" Type="http://schemas.openxmlformats.org/officeDocument/2006/relationships/image" Target="../media/image83.png"/><Relationship Id="rId55" Type="http://schemas.openxmlformats.org/officeDocument/2006/relationships/image" Target="../media/image86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image" Target="../media/image60.png"/><Relationship Id="rId38" Type="http://schemas.openxmlformats.org/officeDocument/2006/relationships/image" Target="../media/image78.png"/><Relationship Id="rId46" Type="http://schemas.openxmlformats.org/officeDocument/2006/relationships/image" Target="../media/image82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41" Type="http://schemas.openxmlformats.org/officeDocument/2006/relationships/image" Target="../media/image81.png"/><Relationship Id="rId54" Type="http://schemas.openxmlformats.org/officeDocument/2006/relationships/image" Target="../media/image77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image" Target="../media/image59.png"/><Relationship Id="rId37" Type="http://schemas.openxmlformats.org/officeDocument/2006/relationships/image" Target="../media/image54.png"/><Relationship Id="rId40" Type="http://schemas.openxmlformats.org/officeDocument/2006/relationships/image" Target="../media/image80.png"/><Relationship Id="rId45" Type="http://schemas.openxmlformats.org/officeDocument/2006/relationships/image" Target="../media/image63.png"/><Relationship Id="rId53" Type="http://schemas.openxmlformats.org/officeDocument/2006/relationships/image" Target="../media/image76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image" Target="../media/image30.png"/><Relationship Id="rId49" Type="http://schemas.openxmlformats.org/officeDocument/2006/relationships/image" Target="../media/image11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71.png"/><Relationship Id="rId44" Type="http://schemas.openxmlformats.org/officeDocument/2006/relationships/image" Target="../media/image44.png"/><Relationship Id="rId52" Type="http://schemas.openxmlformats.org/officeDocument/2006/relationships/image" Target="../media/image85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8.png"/><Relationship Id="rId43" Type="http://schemas.openxmlformats.org/officeDocument/2006/relationships/image" Target="../media/image55.png"/><Relationship Id="rId48" Type="http://schemas.openxmlformats.org/officeDocument/2006/relationships/image" Target="../media/image72.png"/><Relationship Id="rId8" Type="http://schemas.openxmlformats.org/officeDocument/2006/relationships/tags" Target="../tags/tag139.xml"/><Relationship Id="rId51" Type="http://schemas.openxmlformats.org/officeDocument/2006/relationships/image" Target="../media/image84.png"/><Relationship Id="rId3" Type="http://schemas.openxmlformats.org/officeDocument/2006/relationships/tags" Target="../tags/tag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A401-9FCF-4813-8D0A-9D9E49C08116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Financial Mathematics</a:t>
            </a:r>
            <a:endParaRPr lang="en-US" sz="2400"/>
          </a:p>
          <a:p>
            <a:r>
              <a:rPr lang="en-US" sz="2400"/>
              <a:t>Counting monomials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CE30-9874-4ED0-810F-C7A9185EF75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36513" y="36513"/>
            <a:ext cx="1812925" cy="1595437"/>
            <a:chOff x="23" y="23"/>
            <a:chExt cx="1142" cy="1005"/>
          </a:xfrm>
        </p:grpSpPr>
        <p:pic>
          <p:nvPicPr>
            <p:cNvPr id="317445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446" name="Picture 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838"/>
              <a:ext cx="104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744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4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5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4476750" y="365125"/>
            <a:ext cx="338138" cy="401638"/>
          </a:xfrm>
          <a:prstGeom prst="rect">
            <a:avLst/>
          </a:prstGeom>
          <a:noFill/>
          <a:ln w="28575" algn="in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5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5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4476750" y="2605088"/>
            <a:ext cx="401638" cy="209550"/>
          </a:xfrm>
          <a:prstGeom prst="rect">
            <a:avLst/>
          </a:prstGeom>
          <a:noFill/>
          <a:ln w="28575" algn="in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5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101975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5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375025"/>
            <a:ext cx="4967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5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9588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5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717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7125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495" name="Group 55"/>
          <p:cNvGrpSpPr>
            <a:grpSpLocks/>
          </p:cNvGrpSpPr>
          <p:nvPr/>
        </p:nvGrpSpPr>
        <p:grpSpPr bwMode="auto">
          <a:xfrm>
            <a:off x="457200" y="3962400"/>
            <a:ext cx="7935913" cy="415925"/>
            <a:chOff x="288" y="2496"/>
            <a:chExt cx="4999" cy="262"/>
          </a:xfrm>
        </p:grpSpPr>
        <p:pic>
          <p:nvPicPr>
            <p:cNvPr id="317458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96"/>
              <a:ext cx="475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478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534"/>
              <a:ext cx="22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7480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422775"/>
            <a:ext cx="11509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1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4196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505" name="Group 65"/>
          <p:cNvGrpSpPr>
            <a:grpSpLocks/>
          </p:cNvGrpSpPr>
          <p:nvPr/>
        </p:nvGrpSpPr>
        <p:grpSpPr bwMode="auto">
          <a:xfrm>
            <a:off x="6365875" y="1077913"/>
            <a:ext cx="1517650" cy="808037"/>
            <a:chOff x="4010" y="629"/>
            <a:chExt cx="956" cy="509"/>
          </a:xfrm>
        </p:grpSpPr>
        <p:pic>
          <p:nvPicPr>
            <p:cNvPr id="317502" name="Picture 6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629"/>
              <a:ext cx="912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504" name="Picture 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917"/>
              <a:ext cx="9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7487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18225"/>
            <a:ext cx="925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508" name="Group 68"/>
          <p:cNvGrpSpPr>
            <a:grpSpLocks/>
          </p:cNvGrpSpPr>
          <p:nvPr/>
        </p:nvGrpSpPr>
        <p:grpSpPr bwMode="auto">
          <a:xfrm>
            <a:off x="3308350" y="5334000"/>
            <a:ext cx="3778250" cy="1447800"/>
            <a:chOff x="2084" y="3360"/>
            <a:chExt cx="2380" cy="912"/>
          </a:xfrm>
        </p:grpSpPr>
        <p:pic>
          <p:nvPicPr>
            <p:cNvPr id="317485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3653"/>
              <a:ext cx="2380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507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64" y="342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7500" name="Group 60"/>
          <p:cNvGrpSpPr>
            <a:grpSpLocks/>
          </p:cNvGrpSpPr>
          <p:nvPr/>
        </p:nvGrpSpPr>
        <p:grpSpPr bwMode="auto">
          <a:xfrm>
            <a:off x="7270750" y="5594350"/>
            <a:ext cx="1111250" cy="609600"/>
            <a:chOff x="4580" y="3504"/>
            <a:chExt cx="700" cy="384"/>
          </a:xfrm>
        </p:grpSpPr>
        <p:pic>
          <p:nvPicPr>
            <p:cNvPr id="317498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" y="3504"/>
              <a:ext cx="70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499" name="Line 59"/>
            <p:cNvSpPr>
              <a:spLocks noChangeShapeType="1"/>
            </p:cNvSpPr>
            <p:nvPr/>
          </p:nvSpPr>
          <p:spPr bwMode="auto">
            <a:xfrm flipH="1">
              <a:off x="4656" y="3648"/>
              <a:ext cx="144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510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22775"/>
            <a:ext cx="9048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1" grpId="0" animBg="1"/>
      <p:bldP spid="317451" grpId="1" animBg="1"/>
      <p:bldP spid="317451" grpId="2" animBg="1"/>
      <p:bldP spid="317454" grpId="0" animBg="1"/>
      <p:bldP spid="3174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B2E1-9418-42CD-937D-C0234A19F184}" type="slidenum">
              <a:rPr lang="en-US"/>
              <a:pPr/>
              <a:t>11</a:t>
            </a:fld>
            <a:endParaRPr lang="en-US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468" name="Group 4"/>
          <p:cNvGrpSpPr>
            <a:grpSpLocks/>
          </p:cNvGrpSpPr>
          <p:nvPr/>
        </p:nvGrpSpPr>
        <p:grpSpPr bwMode="auto">
          <a:xfrm>
            <a:off x="36513" y="36513"/>
            <a:ext cx="1812925" cy="1595437"/>
            <a:chOff x="23" y="23"/>
            <a:chExt cx="1142" cy="1005"/>
          </a:xfrm>
        </p:grpSpPr>
        <p:pic>
          <p:nvPicPr>
            <p:cNvPr id="318469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8470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838"/>
              <a:ext cx="104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847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101975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8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375025"/>
            <a:ext cx="4967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8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9588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85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554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96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9675"/>
            <a:ext cx="717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717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8504" name="Group 40"/>
          <p:cNvGrpSpPr>
            <a:grpSpLocks/>
          </p:cNvGrpSpPr>
          <p:nvPr/>
        </p:nvGrpSpPr>
        <p:grpSpPr bwMode="auto">
          <a:xfrm>
            <a:off x="76200" y="4419600"/>
            <a:ext cx="8915400" cy="1822450"/>
            <a:chOff x="48" y="2784"/>
            <a:chExt cx="5616" cy="1148"/>
          </a:xfrm>
        </p:grpSpPr>
        <p:pic>
          <p:nvPicPr>
            <p:cNvPr id="318505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39"/>
              <a:ext cx="38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8506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312"/>
              <a:ext cx="247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507" name="Line 43"/>
            <p:cNvSpPr>
              <a:spLocks noChangeShapeType="1"/>
            </p:cNvSpPr>
            <p:nvPr/>
          </p:nvSpPr>
          <p:spPr bwMode="auto">
            <a:xfrm flipH="1" flipV="1">
              <a:off x="3936" y="2784"/>
              <a:ext cx="336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8" name="Line 44"/>
            <p:cNvSpPr>
              <a:spLocks noChangeShapeType="1"/>
            </p:cNvSpPr>
            <p:nvPr/>
          </p:nvSpPr>
          <p:spPr bwMode="auto">
            <a:xfrm flipH="1">
              <a:off x="4738" y="3460"/>
              <a:ext cx="305" cy="4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509" name="Rectangle 45"/>
          <p:cNvSpPr>
            <a:spLocks noChangeArrowheads="1"/>
          </p:cNvSpPr>
          <p:nvPr/>
        </p:nvSpPr>
        <p:spPr bwMode="auto">
          <a:xfrm>
            <a:off x="812800" y="3930650"/>
            <a:ext cx="7615238" cy="484188"/>
          </a:xfrm>
          <a:prstGeom prst="rect">
            <a:avLst/>
          </a:prstGeom>
          <a:noFill/>
          <a:ln w="28575" algn="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0" name="Rectangle 46"/>
          <p:cNvSpPr>
            <a:spLocks noChangeArrowheads="1"/>
          </p:cNvSpPr>
          <p:nvPr/>
        </p:nvSpPr>
        <p:spPr bwMode="auto">
          <a:xfrm>
            <a:off x="812800" y="6251575"/>
            <a:ext cx="7248525" cy="484188"/>
          </a:xfrm>
          <a:prstGeom prst="rect">
            <a:avLst/>
          </a:prstGeom>
          <a:noFill/>
          <a:ln w="28575" algn="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48555E-6 L -5.55556E-6 0.19976 " pathEditMode="relative" ptsTypes="AA">
                                      <p:cBhvr>
                                        <p:cTn id="6" dur="500" fill="hold"/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09" grpId="0" animBg="1"/>
      <p:bldP spid="3185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A-31B9-4328-BB87-3351CF48E86A}" type="slidenum">
              <a:rPr lang="en-US"/>
              <a:pPr/>
              <a:t>12</a:t>
            </a:fld>
            <a:endParaRPr lang="en-US"/>
          </a:p>
        </p:txBody>
      </p:sp>
      <p:sp>
        <p:nvSpPr>
          <p:cNvPr id="315433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4" name="Rectangle 42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5492" name="Group 100"/>
          <p:cNvGrpSpPr>
            <a:grpSpLocks/>
          </p:cNvGrpSpPr>
          <p:nvPr/>
        </p:nvGrpSpPr>
        <p:grpSpPr bwMode="auto">
          <a:xfrm>
            <a:off x="36513" y="36513"/>
            <a:ext cx="1812925" cy="1595437"/>
            <a:chOff x="23" y="23"/>
            <a:chExt cx="1142" cy="1005"/>
          </a:xfrm>
        </p:grpSpPr>
        <p:pic>
          <p:nvPicPr>
            <p:cNvPr id="315404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436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838"/>
              <a:ext cx="104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5439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40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32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43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4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51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101975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50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375025"/>
            <a:ext cx="4967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49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9588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67" name="Picture 7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554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66" name="Picture 7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9675"/>
            <a:ext cx="717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5493" name="Group 101"/>
          <p:cNvGrpSpPr>
            <a:grpSpLocks/>
          </p:cNvGrpSpPr>
          <p:nvPr/>
        </p:nvGrpSpPr>
        <p:grpSpPr bwMode="auto">
          <a:xfrm>
            <a:off x="152400" y="4440238"/>
            <a:ext cx="1190625" cy="642937"/>
            <a:chOff x="96" y="2797"/>
            <a:chExt cx="750" cy="405"/>
          </a:xfrm>
        </p:grpSpPr>
        <p:pic>
          <p:nvPicPr>
            <p:cNvPr id="315469" name="Picture 7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28"/>
              <a:ext cx="75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491" name="Picture 9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0100">
              <a:off x="624" y="2797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5511" name="Group 119"/>
          <p:cNvGrpSpPr>
            <a:grpSpLocks/>
          </p:cNvGrpSpPr>
          <p:nvPr/>
        </p:nvGrpSpPr>
        <p:grpSpPr bwMode="auto">
          <a:xfrm>
            <a:off x="1343025" y="4716463"/>
            <a:ext cx="3533775" cy="284162"/>
            <a:chOff x="846" y="2971"/>
            <a:chExt cx="2226" cy="179"/>
          </a:xfrm>
        </p:grpSpPr>
        <p:pic>
          <p:nvPicPr>
            <p:cNvPr id="315509" name="Picture 1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" y="2971"/>
              <a:ext cx="175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5500" name="Line 108"/>
            <p:cNvSpPr>
              <a:spLocks noChangeShapeType="1"/>
            </p:cNvSpPr>
            <p:nvPr/>
          </p:nvSpPr>
          <p:spPr bwMode="auto">
            <a:xfrm flipH="1">
              <a:off x="846" y="3072"/>
              <a:ext cx="46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505" name="Line 113"/>
          <p:cNvSpPr>
            <a:spLocks noChangeShapeType="1"/>
          </p:cNvSpPr>
          <p:nvPr/>
        </p:nvSpPr>
        <p:spPr bwMode="auto">
          <a:xfrm>
            <a:off x="673100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5503" name="Group 111"/>
          <p:cNvGrpSpPr>
            <a:grpSpLocks/>
          </p:cNvGrpSpPr>
          <p:nvPr/>
        </p:nvGrpSpPr>
        <p:grpSpPr bwMode="auto">
          <a:xfrm>
            <a:off x="152400" y="5508625"/>
            <a:ext cx="1066800" cy="661988"/>
            <a:chOff x="96" y="3470"/>
            <a:chExt cx="672" cy="417"/>
          </a:xfrm>
        </p:grpSpPr>
        <p:pic>
          <p:nvPicPr>
            <p:cNvPr id="315471" name="Picture 7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470"/>
              <a:ext cx="65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484" name="Picture 9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77768">
              <a:off x="613" y="375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5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7AFB-2F16-4485-AA4C-BBA3B88A6B94}" type="slidenum">
              <a:rPr lang="en-US"/>
              <a:pPr/>
              <a:t>13</a:t>
            </a:fld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2564" name="Group 4"/>
          <p:cNvGrpSpPr>
            <a:grpSpLocks/>
          </p:cNvGrpSpPr>
          <p:nvPr/>
        </p:nvGrpSpPr>
        <p:grpSpPr bwMode="auto">
          <a:xfrm>
            <a:off x="36513" y="36513"/>
            <a:ext cx="1812925" cy="1595437"/>
            <a:chOff x="23" y="23"/>
            <a:chExt cx="1142" cy="1005"/>
          </a:xfrm>
        </p:grpSpPr>
        <p:pic>
          <p:nvPicPr>
            <p:cNvPr id="322565" name="Picture 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2566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838"/>
              <a:ext cx="104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256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101975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375025"/>
            <a:ext cx="4967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9588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554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9675"/>
            <a:ext cx="717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8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190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8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8625"/>
            <a:ext cx="10398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8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7768">
            <a:off x="973138" y="5962650"/>
            <a:ext cx="2460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95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100">
            <a:off x="990600" y="4440238"/>
            <a:ext cx="2460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2596" name="Line 36"/>
          <p:cNvSpPr>
            <a:spLocks noChangeShapeType="1"/>
          </p:cNvSpPr>
          <p:nvPr/>
        </p:nvSpPr>
        <p:spPr bwMode="auto">
          <a:xfrm>
            <a:off x="673100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7" name="Line 37"/>
          <p:cNvSpPr>
            <a:spLocks noChangeShapeType="1"/>
          </p:cNvSpPr>
          <p:nvPr/>
        </p:nvSpPr>
        <p:spPr bwMode="auto">
          <a:xfrm>
            <a:off x="3214688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8" name="Line 38"/>
          <p:cNvSpPr>
            <a:spLocks noChangeShapeType="1"/>
          </p:cNvSpPr>
          <p:nvPr/>
        </p:nvSpPr>
        <p:spPr bwMode="auto">
          <a:xfrm>
            <a:off x="5740400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9" name="Line 39"/>
          <p:cNvSpPr>
            <a:spLocks noChangeShapeType="1"/>
          </p:cNvSpPr>
          <p:nvPr/>
        </p:nvSpPr>
        <p:spPr bwMode="auto">
          <a:xfrm>
            <a:off x="8024813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2600" name="Group 40"/>
          <p:cNvGrpSpPr>
            <a:grpSpLocks/>
          </p:cNvGrpSpPr>
          <p:nvPr/>
        </p:nvGrpSpPr>
        <p:grpSpPr bwMode="auto">
          <a:xfrm>
            <a:off x="2903538" y="4362450"/>
            <a:ext cx="982662" cy="720725"/>
            <a:chOff x="1829" y="2748"/>
            <a:chExt cx="619" cy="454"/>
          </a:xfrm>
        </p:grpSpPr>
        <p:pic>
          <p:nvPicPr>
            <p:cNvPr id="322582" name="Picture 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2928"/>
              <a:ext cx="61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2594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2748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2601" name="Group 41"/>
          <p:cNvGrpSpPr>
            <a:grpSpLocks/>
          </p:cNvGrpSpPr>
          <p:nvPr/>
        </p:nvGrpSpPr>
        <p:grpSpPr bwMode="auto">
          <a:xfrm>
            <a:off x="2903538" y="5508625"/>
            <a:ext cx="623887" cy="661988"/>
            <a:chOff x="1829" y="3470"/>
            <a:chExt cx="393" cy="417"/>
          </a:xfrm>
        </p:grpSpPr>
        <p:pic>
          <p:nvPicPr>
            <p:cNvPr id="322583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3470"/>
              <a:ext cx="39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2589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375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2602" name="Group 42"/>
          <p:cNvGrpSpPr>
            <a:grpSpLocks/>
          </p:cNvGrpSpPr>
          <p:nvPr/>
        </p:nvGrpSpPr>
        <p:grpSpPr bwMode="auto">
          <a:xfrm>
            <a:off x="5324475" y="4362450"/>
            <a:ext cx="1171575" cy="720725"/>
            <a:chOff x="3354" y="2748"/>
            <a:chExt cx="738" cy="454"/>
          </a:xfrm>
        </p:grpSpPr>
        <p:pic>
          <p:nvPicPr>
            <p:cNvPr id="322584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2928"/>
              <a:ext cx="7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2593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" y="2748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2605" name="Group 45"/>
          <p:cNvGrpSpPr>
            <a:grpSpLocks/>
          </p:cNvGrpSpPr>
          <p:nvPr/>
        </p:nvGrpSpPr>
        <p:grpSpPr bwMode="auto">
          <a:xfrm>
            <a:off x="5324475" y="5508625"/>
            <a:ext cx="831850" cy="661988"/>
            <a:chOff x="3354" y="3470"/>
            <a:chExt cx="524" cy="417"/>
          </a:xfrm>
        </p:grpSpPr>
        <p:pic>
          <p:nvPicPr>
            <p:cNvPr id="322585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3470"/>
              <a:ext cx="52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2590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375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2603" name="Group 43"/>
          <p:cNvGrpSpPr>
            <a:grpSpLocks/>
          </p:cNvGrpSpPr>
          <p:nvPr/>
        </p:nvGrpSpPr>
        <p:grpSpPr bwMode="auto">
          <a:xfrm>
            <a:off x="7467600" y="4440238"/>
            <a:ext cx="1077913" cy="642937"/>
            <a:chOff x="4704" y="2797"/>
            <a:chExt cx="679" cy="405"/>
          </a:xfrm>
        </p:grpSpPr>
        <p:pic>
          <p:nvPicPr>
            <p:cNvPr id="32258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2928"/>
              <a:ext cx="65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2592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99483">
              <a:off x="4704" y="2797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2604" name="Group 44"/>
          <p:cNvGrpSpPr>
            <a:grpSpLocks/>
          </p:cNvGrpSpPr>
          <p:nvPr/>
        </p:nvGrpSpPr>
        <p:grpSpPr bwMode="auto">
          <a:xfrm>
            <a:off x="7391400" y="5508625"/>
            <a:ext cx="1154113" cy="644525"/>
            <a:chOff x="4656" y="3470"/>
            <a:chExt cx="727" cy="406"/>
          </a:xfrm>
        </p:grpSpPr>
        <p:pic>
          <p:nvPicPr>
            <p:cNvPr id="322587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3470"/>
              <a:ext cx="65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2591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485">
              <a:off x="4656" y="3745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97" grpId="0" animBg="1"/>
      <p:bldP spid="322598" grpId="0" animBg="1"/>
      <p:bldP spid="3225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594D-99F2-4E7C-8E7F-6CB5916F6701}" type="slidenum">
              <a:rPr lang="en-US"/>
              <a:pPr/>
              <a:t>14</a:t>
            </a:fld>
            <a:endParaRPr lang="en-US"/>
          </a:p>
        </p:txBody>
      </p:sp>
      <p:pic>
        <p:nvPicPr>
          <p:cNvPr id="3164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42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303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3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101975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3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375025"/>
            <a:ext cx="4967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3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9588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3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554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3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9675"/>
            <a:ext cx="717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6461" name="Group 45"/>
          <p:cNvGrpSpPr>
            <a:grpSpLocks/>
          </p:cNvGrpSpPr>
          <p:nvPr/>
        </p:nvGrpSpPr>
        <p:grpSpPr bwMode="auto">
          <a:xfrm>
            <a:off x="200025" y="5508625"/>
            <a:ext cx="831850" cy="661988"/>
            <a:chOff x="126" y="3470"/>
            <a:chExt cx="524" cy="417"/>
          </a:xfrm>
        </p:grpSpPr>
        <p:pic>
          <p:nvPicPr>
            <p:cNvPr id="316451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470"/>
              <a:ext cx="52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43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77768">
              <a:off x="432" y="375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6467" name="Group 51"/>
          <p:cNvGrpSpPr>
            <a:grpSpLocks/>
          </p:cNvGrpSpPr>
          <p:nvPr/>
        </p:nvGrpSpPr>
        <p:grpSpPr bwMode="auto">
          <a:xfrm>
            <a:off x="1042988" y="5602288"/>
            <a:ext cx="5662612" cy="339725"/>
            <a:chOff x="846" y="3552"/>
            <a:chExt cx="3567" cy="214"/>
          </a:xfrm>
        </p:grpSpPr>
        <p:pic>
          <p:nvPicPr>
            <p:cNvPr id="316466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" y="3552"/>
              <a:ext cx="30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6464" name="Line 48"/>
            <p:cNvSpPr>
              <a:spLocks noChangeShapeType="1"/>
            </p:cNvSpPr>
            <p:nvPr/>
          </p:nvSpPr>
          <p:spPr bwMode="auto">
            <a:xfrm flipH="1">
              <a:off x="846" y="3653"/>
              <a:ext cx="46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459" name="Group 43"/>
          <p:cNvGrpSpPr>
            <a:grpSpLocks/>
          </p:cNvGrpSpPr>
          <p:nvPr/>
        </p:nvGrpSpPr>
        <p:grpSpPr bwMode="auto">
          <a:xfrm>
            <a:off x="200025" y="4422775"/>
            <a:ext cx="1171575" cy="660400"/>
            <a:chOff x="126" y="2786"/>
            <a:chExt cx="738" cy="416"/>
          </a:xfrm>
        </p:grpSpPr>
        <p:pic>
          <p:nvPicPr>
            <p:cNvPr id="316452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2928"/>
              <a:ext cx="7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50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0100">
              <a:off x="633" y="278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6460" name="Line 44"/>
          <p:cNvSpPr>
            <a:spLocks noChangeShapeType="1"/>
          </p:cNvSpPr>
          <p:nvPr/>
        </p:nvSpPr>
        <p:spPr bwMode="auto">
          <a:xfrm>
            <a:off x="615950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29D4-9C7F-46DD-87D0-DBDDDC6411DF}" type="slidenum">
              <a:rPr lang="en-US"/>
              <a:pPr/>
              <a:t>15</a:t>
            </a:fld>
            <a:endParaRPr lang="en-US"/>
          </a:p>
        </p:txBody>
      </p:sp>
      <p:pic>
        <p:nvPicPr>
          <p:cNvPr id="3205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05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303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1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101975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375025"/>
            <a:ext cx="4967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9588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554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3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9675"/>
            <a:ext cx="71770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0552" name="Group 40"/>
          <p:cNvGrpSpPr>
            <a:grpSpLocks/>
          </p:cNvGrpSpPr>
          <p:nvPr/>
        </p:nvGrpSpPr>
        <p:grpSpPr bwMode="auto">
          <a:xfrm>
            <a:off x="200025" y="5508625"/>
            <a:ext cx="831850" cy="661988"/>
            <a:chOff x="126" y="3470"/>
            <a:chExt cx="524" cy="417"/>
          </a:xfrm>
        </p:grpSpPr>
        <p:pic>
          <p:nvPicPr>
            <p:cNvPr id="320531" name="Picture 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470"/>
              <a:ext cx="52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37" name="Picture 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77768">
              <a:off x="432" y="375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0544" name="Group 32"/>
          <p:cNvGrpSpPr>
            <a:grpSpLocks/>
          </p:cNvGrpSpPr>
          <p:nvPr/>
        </p:nvGrpSpPr>
        <p:grpSpPr bwMode="auto">
          <a:xfrm>
            <a:off x="200025" y="4422775"/>
            <a:ext cx="1171575" cy="660400"/>
            <a:chOff x="126" y="2786"/>
            <a:chExt cx="738" cy="416"/>
          </a:xfrm>
        </p:grpSpPr>
        <p:pic>
          <p:nvPicPr>
            <p:cNvPr id="320545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2928"/>
              <a:ext cx="7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46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0100">
              <a:off x="633" y="278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0548" name="Line 36"/>
          <p:cNvSpPr>
            <a:spLocks noChangeShapeType="1"/>
          </p:cNvSpPr>
          <p:nvPr/>
        </p:nvSpPr>
        <p:spPr bwMode="auto">
          <a:xfrm>
            <a:off x="615950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49" name="Line 37"/>
          <p:cNvSpPr>
            <a:spLocks noChangeShapeType="1"/>
          </p:cNvSpPr>
          <p:nvPr/>
        </p:nvSpPr>
        <p:spPr bwMode="auto">
          <a:xfrm>
            <a:off x="3216275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50" name="Line 38"/>
          <p:cNvSpPr>
            <a:spLocks noChangeShapeType="1"/>
          </p:cNvSpPr>
          <p:nvPr/>
        </p:nvSpPr>
        <p:spPr bwMode="auto">
          <a:xfrm>
            <a:off x="5740400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7950200" y="5091113"/>
            <a:ext cx="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0553" name="Group 41"/>
          <p:cNvGrpSpPr>
            <a:grpSpLocks/>
          </p:cNvGrpSpPr>
          <p:nvPr/>
        </p:nvGrpSpPr>
        <p:grpSpPr bwMode="auto">
          <a:xfrm>
            <a:off x="2997200" y="5508625"/>
            <a:ext cx="427038" cy="661988"/>
            <a:chOff x="1888" y="3470"/>
            <a:chExt cx="269" cy="417"/>
          </a:xfrm>
        </p:grpSpPr>
        <p:pic>
          <p:nvPicPr>
            <p:cNvPr id="320533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" y="3470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38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75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0554" name="Group 42"/>
          <p:cNvGrpSpPr>
            <a:grpSpLocks/>
          </p:cNvGrpSpPr>
          <p:nvPr/>
        </p:nvGrpSpPr>
        <p:grpSpPr bwMode="auto">
          <a:xfrm>
            <a:off x="3008313" y="4362450"/>
            <a:ext cx="774700" cy="644525"/>
            <a:chOff x="1895" y="2748"/>
            <a:chExt cx="488" cy="406"/>
          </a:xfrm>
        </p:grpSpPr>
        <p:pic>
          <p:nvPicPr>
            <p:cNvPr id="320532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" y="2928"/>
              <a:ext cx="48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43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2748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0555" name="Group 43"/>
          <p:cNvGrpSpPr>
            <a:grpSpLocks/>
          </p:cNvGrpSpPr>
          <p:nvPr/>
        </p:nvGrpSpPr>
        <p:grpSpPr bwMode="auto">
          <a:xfrm>
            <a:off x="5126038" y="5508625"/>
            <a:ext cx="1228725" cy="661988"/>
            <a:chOff x="3229" y="3470"/>
            <a:chExt cx="774" cy="417"/>
          </a:xfrm>
        </p:grpSpPr>
        <p:pic>
          <p:nvPicPr>
            <p:cNvPr id="320534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" y="3470"/>
              <a:ext cx="77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39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3756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0556" name="Group 44"/>
          <p:cNvGrpSpPr>
            <a:grpSpLocks/>
          </p:cNvGrpSpPr>
          <p:nvPr/>
        </p:nvGrpSpPr>
        <p:grpSpPr bwMode="auto">
          <a:xfrm>
            <a:off x="5126038" y="4362450"/>
            <a:ext cx="1228725" cy="720725"/>
            <a:chOff x="3229" y="2748"/>
            <a:chExt cx="774" cy="454"/>
          </a:xfrm>
        </p:grpSpPr>
        <p:pic>
          <p:nvPicPr>
            <p:cNvPr id="320542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" y="2748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47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" y="2928"/>
              <a:ext cx="77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0557" name="Group 45"/>
          <p:cNvGrpSpPr>
            <a:grpSpLocks/>
          </p:cNvGrpSpPr>
          <p:nvPr/>
        </p:nvGrpSpPr>
        <p:grpSpPr bwMode="auto">
          <a:xfrm>
            <a:off x="7391400" y="5508625"/>
            <a:ext cx="974725" cy="644525"/>
            <a:chOff x="4656" y="3470"/>
            <a:chExt cx="614" cy="406"/>
          </a:xfrm>
        </p:grpSpPr>
        <p:pic>
          <p:nvPicPr>
            <p:cNvPr id="320536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" y="3470"/>
              <a:ext cx="52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40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485">
              <a:off x="4656" y="3745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0558" name="Group 46"/>
          <p:cNvGrpSpPr>
            <a:grpSpLocks/>
          </p:cNvGrpSpPr>
          <p:nvPr/>
        </p:nvGrpSpPr>
        <p:grpSpPr bwMode="auto">
          <a:xfrm>
            <a:off x="7467600" y="4468813"/>
            <a:ext cx="1049338" cy="614362"/>
            <a:chOff x="4704" y="2815"/>
            <a:chExt cx="661" cy="387"/>
          </a:xfrm>
        </p:grpSpPr>
        <p:pic>
          <p:nvPicPr>
            <p:cNvPr id="320535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" y="2928"/>
              <a:ext cx="61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541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99483">
              <a:off x="4704" y="2815"/>
              <a:ext cx="15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9" grpId="0" animBg="1"/>
      <p:bldP spid="320550" grpId="0" animBg="1"/>
      <p:bldP spid="3205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D91D-E966-4C43-8791-C46D68F47C07}" type="slidenum">
              <a:rPr lang="en-US"/>
              <a:pPr/>
              <a:t>16</a:t>
            </a:fld>
            <a:endParaRPr lang="en-US"/>
          </a:p>
        </p:txBody>
      </p:sp>
      <p:pic>
        <p:nvPicPr>
          <p:cNvPr id="323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35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303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632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859213"/>
            <a:ext cx="87995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637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4805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640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08100"/>
            <a:ext cx="2362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3638" name="Group 54"/>
          <p:cNvGrpSpPr>
            <a:grpSpLocks/>
          </p:cNvGrpSpPr>
          <p:nvPr/>
        </p:nvGrpSpPr>
        <p:grpSpPr bwMode="auto">
          <a:xfrm>
            <a:off x="1957388" y="4275138"/>
            <a:ext cx="5175250" cy="1439862"/>
            <a:chOff x="1233" y="2693"/>
            <a:chExt cx="3260" cy="907"/>
          </a:xfrm>
        </p:grpSpPr>
        <p:pic>
          <p:nvPicPr>
            <p:cNvPr id="323634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2981"/>
              <a:ext cx="3260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3636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693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" name="AutoShape 218"/>
          <p:cNvSpPr>
            <a:spLocks noChangeAspect="1" noChangeArrowheads="1"/>
          </p:cNvSpPr>
          <p:nvPr/>
        </p:nvSpPr>
        <p:spPr bwMode="auto">
          <a:xfrm>
            <a:off x="8077200" y="49530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A5BA-EA3B-4D9C-8FED-07C27214DE7B}" type="slidenum">
              <a:rPr lang="en-US"/>
              <a:pPr/>
              <a:t>17</a:t>
            </a:fld>
            <a:endParaRPr lang="en-US"/>
          </a:p>
        </p:txBody>
      </p:sp>
      <p:pic>
        <p:nvPicPr>
          <p:cNvPr id="32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6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303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8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8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8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9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9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9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4805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9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132138"/>
            <a:ext cx="51752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9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732338"/>
            <a:ext cx="51752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702" name="Group 22"/>
          <p:cNvGrpSpPr>
            <a:grpSpLocks/>
          </p:cNvGrpSpPr>
          <p:nvPr/>
        </p:nvGrpSpPr>
        <p:grpSpPr bwMode="auto">
          <a:xfrm>
            <a:off x="571500" y="4343400"/>
            <a:ext cx="8251825" cy="1101725"/>
            <a:chOff x="360" y="2736"/>
            <a:chExt cx="5198" cy="694"/>
          </a:xfrm>
        </p:grpSpPr>
        <p:pic>
          <p:nvPicPr>
            <p:cNvPr id="327698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2736"/>
              <a:ext cx="516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699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168"/>
              <a:ext cx="519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00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297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7701" name="Line 21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6069E-6 L 1.94444E-6 -0.23306 " pathEditMode="relative" ptsTypes="AA">
                                      <p:cBhvr>
                                        <p:cTn id="6" dur="500" fill="hold"/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E128-E9B2-49B1-80AB-6AF7720F2CFC}" type="slidenum">
              <a:rPr lang="en-US"/>
              <a:pPr/>
              <a:t>18</a:t>
            </a:fld>
            <a:endParaRPr lang="en-US"/>
          </a:p>
        </p:txBody>
      </p:sp>
      <p:pic>
        <p:nvPicPr>
          <p:cNvPr id="324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46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303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0600"/>
            <a:ext cx="37020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9413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975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4805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132138"/>
            <a:ext cx="51752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43400"/>
            <a:ext cx="8194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3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29200"/>
            <a:ext cx="8251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34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7244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4638" name="Group 30"/>
          <p:cNvGrpSpPr>
            <a:grpSpLocks/>
          </p:cNvGrpSpPr>
          <p:nvPr/>
        </p:nvGrpSpPr>
        <p:grpSpPr bwMode="auto">
          <a:xfrm>
            <a:off x="571500" y="5410200"/>
            <a:ext cx="8194675" cy="762000"/>
            <a:chOff x="360" y="3408"/>
            <a:chExt cx="5162" cy="480"/>
          </a:xfrm>
        </p:grpSpPr>
        <p:pic>
          <p:nvPicPr>
            <p:cNvPr id="32463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626"/>
              <a:ext cx="516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4636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" y="3408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4637" name="Line 29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804-6CD5-40C1-8D79-920820CAA35A}" type="slidenum">
              <a:rPr lang="en-US"/>
              <a:pPr/>
              <a:t>19</a:t>
            </a:fld>
            <a:endParaRPr lang="en-US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871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4805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132138"/>
            <a:ext cx="51752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43400"/>
            <a:ext cx="8194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29200"/>
            <a:ext cx="8251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2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7244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8721" name="Group 17"/>
          <p:cNvGrpSpPr>
            <a:grpSpLocks/>
          </p:cNvGrpSpPr>
          <p:nvPr/>
        </p:nvGrpSpPr>
        <p:grpSpPr bwMode="auto">
          <a:xfrm>
            <a:off x="571500" y="5410200"/>
            <a:ext cx="8194675" cy="762000"/>
            <a:chOff x="360" y="3408"/>
            <a:chExt cx="5162" cy="480"/>
          </a:xfrm>
        </p:grpSpPr>
        <p:pic>
          <p:nvPicPr>
            <p:cNvPr id="328722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626"/>
              <a:ext cx="516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8723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" y="3408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8724" name="Line 20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872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2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8727" name="Line 23"/>
          <p:cNvSpPr>
            <a:spLocks noChangeShapeType="1"/>
          </p:cNvSpPr>
          <p:nvPr/>
        </p:nvSpPr>
        <p:spPr bwMode="auto">
          <a:xfrm flipV="1">
            <a:off x="803275" y="1066800"/>
            <a:ext cx="762000" cy="33004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Line 24"/>
          <p:cNvSpPr>
            <a:spLocks noChangeShapeType="1"/>
          </p:cNvSpPr>
          <p:nvPr/>
        </p:nvSpPr>
        <p:spPr bwMode="auto">
          <a:xfrm flipV="1">
            <a:off x="912813" y="949325"/>
            <a:ext cx="5210175" cy="4862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27" grpId="0" animBg="1"/>
      <p:bldP spid="3287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E5C0-3629-431C-8606-0D83FA829B56}" type="slidenum">
              <a:rPr lang="en-US"/>
              <a:pPr/>
              <a:t>2</a:t>
            </a:fld>
            <a:endParaRPr lang="en-US"/>
          </a:p>
        </p:txBody>
      </p:sp>
      <p:pic>
        <p:nvPicPr>
          <p:cNvPr id="26728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728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0425"/>
            <a:ext cx="8574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72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9525"/>
            <a:ext cx="5703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11388"/>
            <a:ext cx="5873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5563"/>
            <a:ext cx="5118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72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55925"/>
            <a:ext cx="4419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98825"/>
            <a:ext cx="5570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7175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8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51425"/>
            <a:ext cx="2454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72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486400"/>
            <a:ext cx="53451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8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2844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728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6482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278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1117-B624-4C28-9960-87264FA9E090}" type="slidenum">
              <a:rPr lang="en-US"/>
              <a:pPr/>
              <a:t>20</a:t>
            </a:fld>
            <a:endParaRPr lang="en-US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7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4805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132138"/>
            <a:ext cx="51752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43400"/>
            <a:ext cx="8194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29200"/>
            <a:ext cx="8251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7244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9740" name="Group 12"/>
          <p:cNvGrpSpPr>
            <a:grpSpLocks/>
          </p:cNvGrpSpPr>
          <p:nvPr/>
        </p:nvGrpSpPr>
        <p:grpSpPr bwMode="auto">
          <a:xfrm>
            <a:off x="571500" y="5410200"/>
            <a:ext cx="8194675" cy="762000"/>
            <a:chOff x="360" y="3408"/>
            <a:chExt cx="5162" cy="480"/>
          </a:xfrm>
        </p:grpSpPr>
        <p:pic>
          <p:nvPicPr>
            <p:cNvPr id="329741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626"/>
              <a:ext cx="516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42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" y="3408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9743" name="Line 15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74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6513"/>
            <a:ext cx="22288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49" name="Line 21"/>
          <p:cNvSpPr>
            <a:spLocks noChangeShapeType="1"/>
          </p:cNvSpPr>
          <p:nvPr/>
        </p:nvSpPr>
        <p:spPr bwMode="auto">
          <a:xfrm flipH="1" flipV="1">
            <a:off x="3152775" y="3879850"/>
            <a:ext cx="2605088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50" name="Line 22"/>
          <p:cNvSpPr>
            <a:spLocks noChangeShapeType="1"/>
          </p:cNvSpPr>
          <p:nvPr/>
        </p:nvSpPr>
        <p:spPr bwMode="auto">
          <a:xfrm flipH="1" flipV="1">
            <a:off x="2303463" y="3856038"/>
            <a:ext cx="3455987" cy="12430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51" name="Line 23"/>
          <p:cNvSpPr>
            <a:spLocks noChangeShapeType="1"/>
          </p:cNvSpPr>
          <p:nvPr/>
        </p:nvSpPr>
        <p:spPr bwMode="auto">
          <a:xfrm flipV="1">
            <a:off x="2311400" y="3481388"/>
            <a:ext cx="0" cy="384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52" name="Line 24"/>
          <p:cNvSpPr>
            <a:spLocks noChangeShapeType="1"/>
          </p:cNvSpPr>
          <p:nvPr/>
        </p:nvSpPr>
        <p:spPr bwMode="auto">
          <a:xfrm flipH="1" flipV="1">
            <a:off x="3200400" y="3429000"/>
            <a:ext cx="3463925" cy="1644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755" name="Group 27"/>
          <p:cNvGrpSpPr>
            <a:grpSpLocks/>
          </p:cNvGrpSpPr>
          <p:nvPr/>
        </p:nvGrpSpPr>
        <p:grpSpPr bwMode="auto">
          <a:xfrm>
            <a:off x="1927225" y="968375"/>
            <a:ext cx="2286000" cy="3190875"/>
            <a:chOff x="1214" y="610"/>
            <a:chExt cx="1440" cy="2010"/>
          </a:xfrm>
        </p:grpSpPr>
        <p:sp>
          <p:nvSpPr>
            <p:cNvPr id="329753" name="Rectangle 25"/>
            <p:cNvSpPr>
              <a:spLocks noChangeArrowheads="1"/>
            </p:cNvSpPr>
            <p:nvPr/>
          </p:nvSpPr>
          <p:spPr bwMode="auto">
            <a:xfrm>
              <a:off x="1214" y="1946"/>
              <a:ext cx="1440" cy="674"/>
            </a:xfrm>
            <a:prstGeom prst="rect">
              <a:avLst/>
            </a:prstGeom>
            <a:noFill/>
            <a:ln w="28575" algn="in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54" name="Line 26"/>
            <p:cNvSpPr>
              <a:spLocks noChangeShapeType="1"/>
            </p:cNvSpPr>
            <p:nvPr/>
          </p:nvSpPr>
          <p:spPr bwMode="auto">
            <a:xfrm flipV="1">
              <a:off x="1934" y="610"/>
              <a:ext cx="562" cy="13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9" grpId="0" animBg="1"/>
      <p:bldP spid="329750" grpId="0" animBg="1"/>
      <p:bldP spid="329751" grpId="0" animBg="1"/>
      <p:bldP spid="3297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345-7904-4DA4-AB6B-F483DA6D2AB1}" type="slidenum">
              <a:rPr lang="en-US"/>
              <a:pPr/>
              <a:t>21</a:t>
            </a:fld>
            <a:endParaRPr lang="en-US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84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5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35238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09800"/>
            <a:ext cx="6043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5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4805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6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132138"/>
            <a:ext cx="51752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6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43400"/>
            <a:ext cx="8194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6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29200"/>
            <a:ext cx="8251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6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7244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0764" name="Group 12"/>
          <p:cNvGrpSpPr>
            <a:grpSpLocks/>
          </p:cNvGrpSpPr>
          <p:nvPr/>
        </p:nvGrpSpPr>
        <p:grpSpPr bwMode="auto">
          <a:xfrm>
            <a:off x="571500" y="5410200"/>
            <a:ext cx="8194675" cy="762000"/>
            <a:chOff x="360" y="3408"/>
            <a:chExt cx="5162" cy="480"/>
          </a:xfrm>
        </p:grpSpPr>
        <p:pic>
          <p:nvPicPr>
            <p:cNvPr id="330765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626"/>
              <a:ext cx="516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766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" y="3408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0767" name="Line 15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6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6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7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6513"/>
            <a:ext cx="22288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80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83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81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619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0778" name="Line 26"/>
          <p:cNvSpPr>
            <a:spLocks noChangeShapeType="1"/>
          </p:cNvSpPr>
          <p:nvPr/>
        </p:nvSpPr>
        <p:spPr bwMode="auto">
          <a:xfrm flipH="1" flipV="1">
            <a:off x="2851150" y="666750"/>
            <a:ext cx="1800225" cy="4040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79" name="Line 27"/>
          <p:cNvSpPr>
            <a:spLocks noChangeShapeType="1"/>
          </p:cNvSpPr>
          <p:nvPr/>
        </p:nvSpPr>
        <p:spPr bwMode="auto">
          <a:xfrm flipV="1">
            <a:off x="4660900" y="593725"/>
            <a:ext cx="1004888" cy="4818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8" grpId="0" animBg="1"/>
      <p:bldP spid="3307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0115-9F16-4A63-9AAD-3A41D460621B}" type="slidenum">
              <a:rPr lang="en-US"/>
              <a:pPr/>
              <a:t>22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6756" name="Picture 10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757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83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758" name="Picture 10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6513"/>
            <a:ext cx="22288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759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619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760" name="Picture 10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13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6791" name="Group 135"/>
          <p:cNvGrpSpPr>
            <a:grpSpLocks/>
          </p:cNvGrpSpPr>
          <p:nvPr/>
        </p:nvGrpSpPr>
        <p:grpSpPr bwMode="auto">
          <a:xfrm>
            <a:off x="36513" y="1066800"/>
            <a:ext cx="9074150" cy="5141913"/>
            <a:chOff x="23" y="672"/>
            <a:chExt cx="5716" cy="3239"/>
          </a:xfrm>
        </p:grpSpPr>
        <p:pic>
          <p:nvPicPr>
            <p:cNvPr id="326676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672"/>
              <a:ext cx="258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78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1041"/>
              <a:ext cx="258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80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41"/>
              <a:ext cx="258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83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41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84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141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86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41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90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178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91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178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92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78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94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178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99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14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00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4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01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214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02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4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04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" y="214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10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249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11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249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12" name="Picture 5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49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13" name="Picture 5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14" name="Picture 5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249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16" name="Picture 6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499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23" name="Picture 6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86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24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86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25" name="Picture 6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6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26" name="Picture 7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286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27" name="Picture 7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86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28" name="Picture 7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" y="286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30" name="Picture 7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861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38" name="Picture 8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39" name="Picture 8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40" name="Picture 8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41" name="Picture 8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42" name="Picture 8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43" name="Picture 8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44" name="Picture 8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46" name="Picture 9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3230"/>
              <a:ext cx="25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2" name="Picture 10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3" name="Picture 10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4" name="Picture 10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5" name="Picture 10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6" name="Picture 11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7" name="Picture 11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8" name="Picture 112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69" name="Picture 11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70" name="Picture 11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" y="3576"/>
              <a:ext cx="25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6789" name="Group 133"/>
          <p:cNvGrpSpPr>
            <a:grpSpLocks/>
          </p:cNvGrpSpPr>
          <p:nvPr/>
        </p:nvGrpSpPr>
        <p:grpSpPr bwMode="auto">
          <a:xfrm>
            <a:off x="2513013" y="5091113"/>
            <a:ext cx="1965325" cy="1481137"/>
            <a:chOff x="1583" y="3207"/>
            <a:chExt cx="1238" cy="933"/>
          </a:xfrm>
        </p:grpSpPr>
        <p:sp>
          <p:nvSpPr>
            <p:cNvPr id="326772" name="Line 116"/>
            <p:cNvSpPr>
              <a:spLocks noChangeShapeType="1"/>
            </p:cNvSpPr>
            <p:nvPr/>
          </p:nvSpPr>
          <p:spPr bwMode="auto">
            <a:xfrm>
              <a:off x="1583" y="3207"/>
              <a:ext cx="123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773" name="Line 117"/>
            <p:cNvSpPr>
              <a:spLocks noChangeShapeType="1"/>
            </p:cNvSpPr>
            <p:nvPr/>
          </p:nvSpPr>
          <p:spPr bwMode="auto">
            <a:xfrm>
              <a:off x="1589" y="3207"/>
              <a:ext cx="668" cy="9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774" name="Line 118"/>
            <p:cNvSpPr>
              <a:spLocks noChangeShapeType="1"/>
            </p:cNvSpPr>
            <p:nvPr/>
          </p:nvSpPr>
          <p:spPr bwMode="auto">
            <a:xfrm flipH="1">
              <a:off x="2251" y="3207"/>
              <a:ext cx="564" cy="9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6790" name="Group 134"/>
          <p:cNvGrpSpPr>
            <a:grpSpLocks/>
          </p:cNvGrpSpPr>
          <p:nvPr/>
        </p:nvGrpSpPr>
        <p:grpSpPr bwMode="auto">
          <a:xfrm>
            <a:off x="152400" y="1295400"/>
            <a:ext cx="2147888" cy="2286000"/>
            <a:chOff x="96" y="960"/>
            <a:chExt cx="1353" cy="1440"/>
          </a:xfrm>
        </p:grpSpPr>
        <p:pic>
          <p:nvPicPr>
            <p:cNvPr id="326777" name="Picture 1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1876"/>
              <a:ext cx="405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75" name="Picture 1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962"/>
              <a:ext cx="405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76" name="Picture 1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960"/>
              <a:ext cx="405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79" name="Picture 1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1126"/>
              <a:ext cx="18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781" name="Picture 1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81" y="1674"/>
              <a:ext cx="182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6782" name="AutoShape 126"/>
            <p:cNvSpPr>
              <a:spLocks noChangeAspect="1"/>
            </p:cNvSpPr>
            <p:nvPr/>
          </p:nvSpPr>
          <p:spPr bwMode="auto">
            <a:xfrm rot="16200000">
              <a:off x="696" y="825"/>
              <a:ext cx="153" cy="1353"/>
            </a:xfrm>
            <a:prstGeom prst="leftBrace">
              <a:avLst>
                <a:gd name="adj1" fmla="val 73693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792" name="Line 136"/>
          <p:cNvSpPr>
            <a:spLocks noChangeShapeType="1"/>
          </p:cNvSpPr>
          <p:nvPr/>
        </p:nvSpPr>
        <p:spPr bwMode="auto">
          <a:xfrm flipH="1" flipV="1">
            <a:off x="739775" y="2057400"/>
            <a:ext cx="2147888" cy="3124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793" name="Line 137"/>
          <p:cNvSpPr>
            <a:spLocks noChangeShapeType="1"/>
          </p:cNvSpPr>
          <p:nvPr/>
        </p:nvSpPr>
        <p:spPr bwMode="auto">
          <a:xfrm flipH="1" flipV="1">
            <a:off x="2174875" y="2057400"/>
            <a:ext cx="1663700" cy="30892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796" name="Line 140"/>
          <p:cNvSpPr>
            <a:spLocks noChangeShapeType="1"/>
          </p:cNvSpPr>
          <p:nvPr/>
        </p:nvSpPr>
        <p:spPr bwMode="auto">
          <a:xfrm flipH="1" flipV="1">
            <a:off x="1219200" y="4114800"/>
            <a:ext cx="2133600" cy="16906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797" name="Line 141"/>
          <p:cNvSpPr>
            <a:spLocks noChangeShapeType="1"/>
          </p:cNvSpPr>
          <p:nvPr/>
        </p:nvSpPr>
        <p:spPr bwMode="auto">
          <a:xfrm flipV="1">
            <a:off x="1225550" y="3536950"/>
            <a:ext cx="0" cy="5937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798" name="Line 142"/>
          <p:cNvSpPr>
            <a:spLocks noChangeShapeType="1"/>
          </p:cNvSpPr>
          <p:nvPr/>
        </p:nvSpPr>
        <p:spPr bwMode="auto">
          <a:xfrm flipV="1">
            <a:off x="720725" y="990600"/>
            <a:ext cx="320675" cy="311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799" name="Line 143"/>
          <p:cNvSpPr>
            <a:spLocks noChangeShapeType="1"/>
          </p:cNvSpPr>
          <p:nvPr/>
        </p:nvSpPr>
        <p:spPr bwMode="auto">
          <a:xfrm flipV="1">
            <a:off x="2209800" y="914400"/>
            <a:ext cx="950913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800" name="Line 144"/>
          <p:cNvSpPr>
            <a:spLocks noChangeShapeType="1"/>
          </p:cNvSpPr>
          <p:nvPr/>
        </p:nvSpPr>
        <p:spPr bwMode="auto">
          <a:xfrm flipV="1">
            <a:off x="1489075" y="931863"/>
            <a:ext cx="4616450" cy="19192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801" name="AutoShape 145"/>
          <p:cNvSpPr>
            <a:spLocks noChangeArrowheads="1"/>
          </p:cNvSpPr>
          <p:nvPr/>
        </p:nvSpPr>
        <p:spPr bwMode="auto">
          <a:xfrm>
            <a:off x="7848600" y="3810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6786" name="Group 130"/>
          <p:cNvGrpSpPr>
            <a:grpSpLocks/>
          </p:cNvGrpSpPr>
          <p:nvPr/>
        </p:nvGrpSpPr>
        <p:grpSpPr bwMode="auto">
          <a:xfrm>
            <a:off x="7848600" y="1676400"/>
            <a:ext cx="914400" cy="914400"/>
            <a:chOff x="4853" y="1680"/>
            <a:chExt cx="576" cy="576"/>
          </a:xfrm>
        </p:grpSpPr>
        <p:sp>
          <p:nvSpPr>
            <p:cNvPr id="326787" name="AutoShape 13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788" name="Text Box 13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2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32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32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2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2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792" grpId="0" animBg="1"/>
      <p:bldP spid="326792" grpId="1" animBg="1"/>
      <p:bldP spid="326793" grpId="0" animBg="1"/>
      <p:bldP spid="326793" grpId="1" animBg="1"/>
      <p:bldP spid="326796" grpId="0" animBg="1"/>
      <p:bldP spid="326796" grpId="1" animBg="1"/>
      <p:bldP spid="326797" grpId="0" animBg="1"/>
      <p:bldP spid="326797" grpId="1" animBg="1"/>
      <p:bldP spid="326798" grpId="0" animBg="1"/>
      <p:bldP spid="326798" grpId="1" animBg="1"/>
      <p:bldP spid="326799" grpId="0" animBg="1"/>
      <p:bldP spid="326799" grpId="1" animBg="1"/>
      <p:bldP spid="326800" grpId="0" animBg="1"/>
      <p:bldP spid="326800" grpId="1" animBg="1"/>
      <p:bldP spid="3268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FAA-3478-4816-860F-9E239E171F1D}" type="slidenum">
              <a:rPr lang="en-US"/>
              <a:pPr/>
              <a:t>3</a:t>
            </a:fld>
            <a:endParaRPr lang="en-US"/>
          </a:p>
        </p:txBody>
      </p:sp>
      <p:pic>
        <p:nvPicPr>
          <p:cNvPr id="26829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276600"/>
            <a:ext cx="29654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276600"/>
            <a:ext cx="19446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446463"/>
            <a:ext cx="8128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371850"/>
            <a:ext cx="301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0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0767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0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0767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0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67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0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078288"/>
            <a:ext cx="2270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0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592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0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078288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30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8334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35038"/>
            <a:ext cx="4891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8335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043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8336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74863"/>
            <a:ext cx="4910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8339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27325"/>
            <a:ext cx="6610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8306" name="Line 1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830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84738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309" name="Group 21"/>
          <p:cNvGrpSpPr>
            <a:grpSpLocks/>
          </p:cNvGrpSpPr>
          <p:nvPr/>
        </p:nvGrpSpPr>
        <p:grpSpPr bwMode="auto">
          <a:xfrm>
            <a:off x="2438400" y="4876800"/>
            <a:ext cx="2044700" cy="982663"/>
            <a:chOff x="1536" y="3072"/>
            <a:chExt cx="1288" cy="619"/>
          </a:xfrm>
        </p:grpSpPr>
        <p:pic>
          <p:nvPicPr>
            <p:cNvPr id="268310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72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8311" name="Picture 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32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8312" name="Group 24"/>
          <p:cNvGrpSpPr>
            <a:grpSpLocks/>
          </p:cNvGrpSpPr>
          <p:nvPr/>
        </p:nvGrpSpPr>
        <p:grpSpPr bwMode="auto">
          <a:xfrm>
            <a:off x="4724400" y="4876800"/>
            <a:ext cx="2133600" cy="906463"/>
            <a:chOff x="2976" y="3072"/>
            <a:chExt cx="1344" cy="571"/>
          </a:xfrm>
        </p:grpSpPr>
        <p:pic>
          <p:nvPicPr>
            <p:cNvPr id="268313" name="Picture 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3072"/>
              <a:ext cx="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8314" name="Picture 2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31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8315" name="Group 27"/>
          <p:cNvGrpSpPr>
            <a:grpSpLocks/>
          </p:cNvGrpSpPr>
          <p:nvPr/>
        </p:nvGrpSpPr>
        <p:grpSpPr bwMode="auto">
          <a:xfrm>
            <a:off x="8077200" y="4059238"/>
            <a:ext cx="949325" cy="284162"/>
            <a:chOff x="5088" y="2557"/>
            <a:chExt cx="598" cy="179"/>
          </a:xfrm>
        </p:grpSpPr>
        <p:pic>
          <p:nvPicPr>
            <p:cNvPr id="268316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60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8317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57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8318" name="Group 30"/>
          <p:cNvGrpSpPr>
            <a:grpSpLocks/>
          </p:cNvGrpSpPr>
          <p:nvPr/>
        </p:nvGrpSpPr>
        <p:grpSpPr bwMode="auto">
          <a:xfrm>
            <a:off x="8088313" y="5181600"/>
            <a:ext cx="938212" cy="284163"/>
            <a:chOff x="5095" y="3264"/>
            <a:chExt cx="591" cy="179"/>
          </a:xfrm>
        </p:grpSpPr>
        <p:pic>
          <p:nvPicPr>
            <p:cNvPr id="268319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" y="331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8320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264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8340" name="Group 52"/>
          <p:cNvGrpSpPr>
            <a:grpSpLocks/>
          </p:cNvGrpSpPr>
          <p:nvPr/>
        </p:nvGrpSpPr>
        <p:grpSpPr bwMode="auto">
          <a:xfrm>
            <a:off x="138113" y="3733800"/>
            <a:ext cx="514350" cy="609600"/>
            <a:chOff x="87" y="2352"/>
            <a:chExt cx="324" cy="384"/>
          </a:xfrm>
        </p:grpSpPr>
        <p:pic>
          <p:nvPicPr>
            <p:cNvPr id="268299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2570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8321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2352"/>
              <a:ext cx="32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8322" name="Picture 3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733800"/>
            <a:ext cx="100488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23" name="Picture 35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733800"/>
            <a:ext cx="2376487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24" name="Picture 36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33800"/>
            <a:ext cx="3290887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32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002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8337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4797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8333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043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8328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29" name="Rectangle 4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6" grpId="0" animBg="1"/>
      <p:bldP spid="268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B061-B6EF-40C7-9D60-D7BD5B217547}" type="slidenum">
              <a:rPr lang="en-US"/>
              <a:pPr/>
              <a:t>4</a:t>
            </a:fld>
            <a:endParaRPr lang="en-US"/>
          </a:p>
        </p:txBody>
      </p:sp>
      <p:pic>
        <p:nvPicPr>
          <p:cNvPr id="2693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84588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9319" name="Group 7"/>
          <p:cNvGrpSpPr>
            <a:grpSpLocks/>
          </p:cNvGrpSpPr>
          <p:nvPr/>
        </p:nvGrpSpPr>
        <p:grpSpPr bwMode="auto">
          <a:xfrm>
            <a:off x="2028825" y="3676650"/>
            <a:ext cx="2073275" cy="982663"/>
            <a:chOff x="1278" y="2316"/>
            <a:chExt cx="1306" cy="619"/>
          </a:xfrm>
        </p:grpSpPr>
        <p:pic>
          <p:nvPicPr>
            <p:cNvPr id="269320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260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9321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16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9322" name="Group 10"/>
          <p:cNvGrpSpPr>
            <a:grpSpLocks/>
          </p:cNvGrpSpPr>
          <p:nvPr/>
        </p:nvGrpSpPr>
        <p:grpSpPr bwMode="auto">
          <a:xfrm>
            <a:off x="4368800" y="3741738"/>
            <a:ext cx="2108200" cy="906462"/>
            <a:chOff x="2752" y="2357"/>
            <a:chExt cx="1328" cy="571"/>
          </a:xfrm>
        </p:grpSpPr>
        <p:pic>
          <p:nvPicPr>
            <p:cNvPr id="269323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260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9324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357"/>
              <a:ext cx="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9325" name="Group 13"/>
          <p:cNvGrpSpPr>
            <a:grpSpLocks/>
          </p:cNvGrpSpPr>
          <p:nvPr/>
        </p:nvGrpSpPr>
        <p:grpSpPr bwMode="auto">
          <a:xfrm>
            <a:off x="1295400" y="4979988"/>
            <a:ext cx="4346575" cy="887412"/>
            <a:chOff x="816" y="3137"/>
            <a:chExt cx="2738" cy="559"/>
          </a:xfrm>
        </p:grpSpPr>
        <p:pic>
          <p:nvPicPr>
            <p:cNvPr id="269326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7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9327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3137"/>
              <a:ext cx="2403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9328" name="Line 16"/>
          <p:cNvSpPr>
            <a:spLocks noChangeShapeType="1"/>
          </p:cNvSpPr>
          <p:nvPr/>
        </p:nvSpPr>
        <p:spPr bwMode="auto">
          <a:xfrm flipV="1">
            <a:off x="3579813" y="4989513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9" name="Line 17"/>
          <p:cNvSpPr>
            <a:spLocks noChangeShapeType="1"/>
          </p:cNvSpPr>
          <p:nvPr/>
        </p:nvSpPr>
        <p:spPr bwMode="auto">
          <a:xfrm flipV="1">
            <a:off x="4113213" y="4989513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 flipV="1">
            <a:off x="4646613" y="4989513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1" name="Line 19"/>
          <p:cNvSpPr>
            <a:spLocks noChangeShapeType="1"/>
          </p:cNvSpPr>
          <p:nvPr/>
        </p:nvSpPr>
        <p:spPr bwMode="auto">
          <a:xfrm flipV="1">
            <a:off x="5103813" y="4989513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9354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043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9355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35038"/>
            <a:ext cx="4910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9356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41525"/>
            <a:ext cx="4116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9332" name="Line 20"/>
          <p:cNvSpPr>
            <a:spLocks noChangeShapeType="1"/>
          </p:cNvSpPr>
          <p:nvPr/>
        </p:nvSpPr>
        <p:spPr bwMode="auto">
          <a:xfrm flipV="1">
            <a:off x="3656013" y="5534025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9361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699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9333" name="Line 21"/>
          <p:cNvSpPr>
            <a:spLocks noChangeShapeType="1"/>
          </p:cNvSpPr>
          <p:nvPr/>
        </p:nvSpPr>
        <p:spPr bwMode="auto">
          <a:xfrm flipV="1">
            <a:off x="4189413" y="5534025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 flipV="1">
            <a:off x="4646613" y="5534025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5" name="Line 23"/>
          <p:cNvSpPr>
            <a:spLocks noChangeShapeType="1"/>
          </p:cNvSpPr>
          <p:nvPr/>
        </p:nvSpPr>
        <p:spPr bwMode="auto">
          <a:xfrm flipV="1">
            <a:off x="5180013" y="5534025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6" name="Line 24"/>
          <p:cNvSpPr>
            <a:spLocks noChangeShapeType="1"/>
          </p:cNvSpPr>
          <p:nvPr/>
        </p:nvSpPr>
        <p:spPr bwMode="auto">
          <a:xfrm flipV="1">
            <a:off x="2540000" y="4989513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7" name="Line 25"/>
          <p:cNvSpPr>
            <a:spLocks noChangeShapeType="1"/>
          </p:cNvSpPr>
          <p:nvPr/>
        </p:nvSpPr>
        <p:spPr bwMode="auto">
          <a:xfrm flipV="1">
            <a:off x="1979613" y="5534025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8" name="Line 26"/>
          <p:cNvSpPr>
            <a:spLocks noChangeShapeType="1"/>
          </p:cNvSpPr>
          <p:nvPr/>
        </p:nvSpPr>
        <p:spPr bwMode="auto">
          <a:xfrm flipV="1">
            <a:off x="2514600" y="5534025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9" name="Line 27"/>
          <p:cNvSpPr>
            <a:spLocks noChangeShapeType="1"/>
          </p:cNvSpPr>
          <p:nvPr/>
        </p:nvSpPr>
        <p:spPr bwMode="auto">
          <a:xfrm flipV="1">
            <a:off x="3046413" y="5534025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9340" name="Group 28"/>
          <p:cNvGrpSpPr>
            <a:grpSpLocks/>
          </p:cNvGrpSpPr>
          <p:nvPr/>
        </p:nvGrpSpPr>
        <p:grpSpPr bwMode="auto">
          <a:xfrm>
            <a:off x="5829300" y="5276850"/>
            <a:ext cx="1273175" cy="284163"/>
            <a:chOff x="3672" y="3324"/>
            <a:chExt cx="802" cy="179"/>
          </a:xfrm>
        </p:grpSpPr>
        <p:pic>
          <p:nvPicPr>
            <p:cNvPr id="269341" name="Picture 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" y="337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9342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324"/>
              <a:ext cx="46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9343" name="Line 31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9364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422525"/>
            <a:ext cx="4664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9345" name="Group 33"/>
          <p:cNvGrpSpPr>
            <a:grpSpLocks/>
          </p:cNvGrpSpPr>
          <p:nvPr/>
        </p:nvGrpSpPr>
        <p:grpSpPr bwMode="auto">
          <a:xfrm>
            <a:off x="7335838" y="5276850"/>
            <a:ext cx="969962" cy="284163"/>
            <a:chOff x="4621" y="3324"/>
            <a:chExt cx="611" cy="179"/>
          </a:xfrm>
        </p:grpSpPr>
        <p:pic>
          <p:nvPicPr>
            <p:cNvPr id="269346" name="Picture 3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" y="337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9347" name="Picture 3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3324"/>
              <a:ext cx="2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9353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8825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9357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9025"/>
            <a:ext cx="4797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9350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1" name="Rectangle 3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4157663" y="925513"/>
            <a:ext cx="255587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8" grpId="0" animBg="1"/>
      <p:bldP spid="269329" grpId="0" animBg="1"/>
      <p:bldP spid="269330" grpId="0" animBg="1"/>
      <p:bldP spid="269331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38" grpId="0" animBg="1"/>
      <p:bldP spid="269339" grpId="0" animBg="1"/>
      <p:bldP spid="269343" grpId="0" animBg="1"/>
      <p:bldP spid="269360" grpId="0" animBg="1"/>
      <p:bldP spid="2693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082B-B292-4B19-9B0F-F1E7F8AD0A0A}" type="slidenum">
              <a:rPr lang="en-US"/>
              <a:pPr/>
              <a:t>5</a:t>
            </a:fld>
            <a:endParaRPr lang="en-US"/>
          </a:p>
        </p:txBody>
      </p:sp>
      <p:pic>
        <p:nvPicPr>
          <p:cNvPr id="27036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699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6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043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0340" name="Group 4"/>
          <p:cNvGrpSpPr>
            <a:grpSpLocks/>
          </p:cNvGrpSpPr>
          <p:nvPr/>
        </p:nvGrpSpPr>
        <p:grpSpPr bwMode="auto">
          <a:xfrm>
            <a:off x="1905000" y="2952750"/>
            <a:ext cx="3140075" cy="812800"/>
            <a:chOff x="1200" y="1860"/>
            <a:chExt cx="1978" cy="512"/>
          </a:xfrm>
        </p:grpSpPr>
        <p:pic>
          <p:nvPicPr>
            <p:cNvPr id="270341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0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0342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860"/>
              <a:ext cx="1594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0343" name="Line 7"/>
          <p:cNvSpPr>
            <a:spLocks noChangeShapeType="1"/>
          </p:cNvSpPr>
          <p:nvPr/>
        </p:nvSpPr>
        <p:spPr bwMode="auto">
          <a:xfrm flipV="1">
            <a:off x="2590800" y="29718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V="1">
            <a:off x="2835275" y="35052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 flipV="1">
            <a:off x="3292475" y="3505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0346" name="Group 10"/>
          <p:cNvGrpSpPr>
            <a:grpSpLocks/>
          </p:cNvGrpSpPr>
          <p:nvPr/>
        </p:nvGrpSpPr>
        <p:grpSpPr bwMode="auto">
          <a:xfrm>
            <a:off x="5273675" y="3257550"/>
            <a:ext cx="1971675" cy="282575"/>
            <a:chOff x="3322" y="2052"/>
            <a:chExt cx="1242" cy="178"/>
          </a:xfrm>
        </p:grpSpPr>
        <p:pic>
          <p:nvPicPr>
            <p:cNvPr id="270347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210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0348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052"/>
              <a:ext cx="91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0349" name="Group 13"/>
          <p:cNvGrpSpPr>
            <a:grpSpLocks/>
          </p:cNvGrpSpPr>
          <p:nvPr/>
        </p:nvGrpSpPr>
        <p:grpSpPr bwMode="auto">
          <a:xfrm>
            <a:off x="7486650" y="3230563"/>
            <a:ext cx="1270000" cy="282575"/>
            <a:chOff x="4716" y="2035"/>
            <a:chExt cx="800" cy="178"/>
          </a:xfrm>
        </p:grpSpPr>
        <p:pic>
          <p:nvPicPr>
            <p:cNvPr id="270350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208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0351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035"/>
              <a:ext cx="4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035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9859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6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28850"/>
            <a:ext cx="2024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6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35038"/>
            <a:ext cx="4910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6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08625"/>
            <a:ext cx="7999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61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8375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5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3538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58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9" name="Rectangle 2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6" name="Rectangle 30"/>
          <p:cNvSpPr>
            <a:spLocks noChangeArrowheads="1"/>
          </p:cNvSpPr>
          <p:nvPr/>
        </p:nvSpPr>
        <p:spPr bwMode="auto">
          <a:xfrm>
            <a:off x="4157663" y="925513"/>
            <a:ext cx="255587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 animBg="1"/>
      <p:bldP spid="270344" grpId="0" animBg="1"/>
      <p:bldP spid="270345" grpId="0" animBg="1"/>
      <p:bldP spid="270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CEE9-C442-493B-80C9-18231B196B5D}" type="slidenum">
              <a:rPr lang="en-US"/>
              <a:pPr/>
              <a:t>6</a:t>
            </a:fld>
            <a:endParaRPr lang="en-US"/>
          </a:p>
        </p:txBody>
      </p:sp>
      <p:pic>
        <p:nvPicPr>
          <p:cNvPr id="296993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699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043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7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35038"/>
            <a:ext cx="4910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Rectangle 2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6991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5113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7431088" y="1104900"/>
            <a:ext cx="1581150" cy="1060450"/>
          </a:xfrm>
          <a:prstGeom prst="rect">
            <a:avLst/>
          </a:prstGeom>
          <a:noFill/>
          <a:ln w="28575" algn="in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698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3538"/>
            <a:ext cx="15113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6987" name="Group 27"/>
          <p:cNvGrpSpPr>
            <a:grpSpLocks/>
          </p:cNvGrpSpPr>
          <p:nvPr/>
        </p:nvGrpSpPr>
        <p:grpSpPr bwMode="auto">
          <a:xfrm>
            <a:off x="1219200" y="2644775"/>
            <a:ext cx="6781800" cy="342900"/>
            <a:chOff x="768" y="1666"/>
            <a:chExt cx="4272" cy="216"/>
          </a:xfrm>
        </p:grpSpPr>
        <p:pic>
          <p:nvPicPr>
            <p:cNvPr id="296985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666"/>
              <a:ext cx="32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6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715"/>
              <a:ext cx="91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6998" name="Group 38"/>
          <p:cNvGrpSpPr>
            <a:grpSpLocks/>
          </p:cNvGrpSpPr>
          <p:nvPr/>
        </p:nvGrpSpPr>
        <p:grpSpPr bwMode="auto">
          <a:xfrm rot="-1904094">
            <a:off x="6858000" y="2133600"/>
            <a:ext cx="339725" cy="381000"/>
            <a:chOff x="4368" y="1296"/>
            <a:chExt cx="214" cy="240"/>
          </a:xfrm>
        </p:grpSpPr>
        <p:pic>
          <p:nvPicPr>
            <p:cNvPr id="296999" name="Picture 3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296"/>
              <a:ext cx="2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000" name="Picture 4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45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7001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3988E-6 L 0.79236 -0.250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18" y="-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1B57-3562-4003-8C3F-FA46664E1BF5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71363" name="Group 3"/>
          <p:cNvGrpSpPr>
            <a:grpSpLocks/>
          </p:cNvGrpSpPr>
          <p:nvPr/>
        </p:nvGrpSpPr>
        <p:grpSpPr bwMode="auto">
          <a:xfrm>
            <a:off x="398463" y="593725"/>
            <a:ext cx="7667625" cy="1974850"/>
            <a:chOff x="251" y="374"/>
            <a:chExt cx="4830" cy="1244"/>
          </a:xfrm>
        </p:grpSpPr>
        <p:pic>
          <p:nvPicPr>
            <p:cNvPr id="271364" name="Picture 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374"/>
              <a:ext cx="483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1365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614"/>
              <a:ext cx="95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1366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1440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1380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44775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8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722563"/>
            <a:ext cx="14541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1402" name="Group 42"/>
          <p:cNvGrpSpPr>
            <a:grpSpLocks/>
          </p:cNvGrpSpPr>
          <p:nvPr/>
        </p:nvGrpSpPr>
        <p:grpSpPr bwMode="auto">
          <a:xfrm>
            <a:off x="1176338" y="1393825"/>
            <a:ext cx="5559425" cy="717550"/>
            <a:chOff x="741" y="878"/>
            <a:chExt cx="3502" cy="452"/>
          </a:xfrm>
        </p:grpSpPr>
        <p:pic>
          <p:nvPicPr>
            <p:cNvPr id="271369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878"/>
              <a:ext cx="242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1396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1104"/>
              <a:ext cx="279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1397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8" name="Rectangle 38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140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5113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405" name="Rectangle 45"/>
          <p:cNvSpPr>
            <a:spLocks noChangeArrowheads="1"/>
          </p:cNvSpPr>
          <p:nvPr/>
        </p:nvSpPr>
        <p:spPr bwMode="auto">
          <a:xfrm>
            <a:off x="7431088" y="1104900"/>
            <a:ext cx="1581150" cy="1060450"/>
          </a:xfrm>
          <a:prstGeom prst="rect">
            <a:avLst/>
          </a:prstGeom>
          <a:noFill/>
          <a:ln w="28575" algn="in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1403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52400"/>
            <a:ext cx="8818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409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410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58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415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1419" name="Group 59"/>
          <p:cNvGrpSpPr>
            <a:grpSpLocks/>
          </p:cNvGrpSpPr>
          <p:nvPr/>
        </p:nvGrpSpPr>
        <p:grpSpPr bwMode="auto">
          <a:xfrm rot="-1904094">
            <a:off x="6858000" y="2133600"/>
            <a:ext cx="339725" cy="381000"/>
            <a:chOff x="4368" y="1296"/>
            <a:chExt cx="214" cy="240"/>
          </a:xfrm>
        </p:grpSpPr>
        <p:pic>
          <p:nvPicPr>
            <p:cNvPr id="271417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296"/>
              <a:ext cx="2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418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45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372F-A8F0-41C3-B6D5-B1DFB49F1DD6}" type="slidenum">
              <a:rPr lang="en-US"/>
              <a:pPr/>
              <a:t>8</a:t>
            </a:fld>
            <a:endParaRPr lang="en-US"/>
          </a:p>
        </p:txBody>
      </p:sp>
      <p:pic>
        <p:nvPicPr>
          <p:cNvPr id="308301" name="Picture 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304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8227" name="Group 3"/>
          <p:cNvGrpSpPr>
            <a:grpSpLocks/>
          </p:cNvGrpSpPr>
          <p:nvPr/>
        </p:nvGrpSpPr>
        <p:grpSpPr bwMode="auto">
          <a:xfrm>
            <a:off x="398463" y="593725"/>
            <a:ext cx="7667625" cy="1974850"/>
            <a:chOff x="251" y="374"/>
            <a:chExt cx="4830" cy="1244"/>
          </a:xfrm>
        </p:grpSpPr>
        <p:pic>
          <p:nvPicPr>
            <p:cNvPr id="308228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374"/>
              <a:ext cx="483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29" name="Picture 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614"/>
              <a:ext cx="95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30" name="Picture 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1440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8231" name="Line 7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83" name="Group 59"/>
          <p:cNvGrpSpPr>
            <a:grpSpLocks/>
          </p:cNvGrpSpPr>
          <p:nvPr/>
        </p:nvGrpSpPr>
        <p:grpSpPr bwMode="auto">
          <a:xfrm>
            <a:off x="2286000" y="3940175"/>
            <a:ext cx="609600" cy="493713"/>
            <a:chOff x="1440" y="2482"/>
            <a:chExt cx="384" cy="311"/>
          </a:xfrm>
        </p:grpSpPr>
        <p:pic>
          <p:nvPicPr>
            <p:cNvPr id="308232" name="Picture 8" descr="txp_fig"/>
            <p:cNvPicPr preferRelativeResize="0"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82"/>
              <a:ext cx="38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36" name="Picture 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626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8284" name="Group 60"/>
          <p:cNvGrpSpPr>
            <a:grpSpLocks/>
          </p:cNvGrpSpPr>
          <p:nvPr/>
        </p:nvGrpSpPr>
        <p:grpSpPr bwMode="auto">
          <a:xfrm>
            <a:off x="3429000" y="3940175"/>
            <a:ext cx="990600" cy="512763"/>
            <a:chOff x="2160" y="2482"/>
            <a:chExt cx="624" cy="323"/>
          </a:xfrm>
        </p:grpSpPr>
        <p:pic>
          <p:nvPicPr>
            <p:cNvPr id="308233" name="Picture 9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82"/>
              <a:ext cx="62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37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62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8285" name="Group 61"/>
          <p:cNvGrpSpPr>
            <a:grpSpLocks/>
          </p:cNvGrpSpPr>
          <p:nvPr/>
        </p:nvGrpSpPr>
        <p:grpSpPr bwMode="auto">
          <a:xfrm>
            <a:off x="4852988" y="4092575"/>
            <a:ext cx="207962" cy="741363"/>
            <a:chOff x="3057" y="2578"/>
            <a:chExt cx="131" cy="467"/>
          </a:xfrm>
        </p:grpSpPr>
        <p:sp>
          <p:nvSpPr>
            <p:cNvPr id="308235" name="Line 11"/>
            <p:cNvSpPr>
              <a:spLocks noChangeShapeType="1"/>
            </p:cNvSpPr>
            <p:nvPr/>
          </p:nvSpPr>
          <p:spPr bwMode="auto">
            <a:xfrm flipV="1">
              <a:off x="3120" y="2578"/>
              <a:ext cx="0" cy="2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8238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" y="286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8286" name="Group 62"/>
          <p:cNvGrpSpPr>
            <a:grpSpLocks/>
          </p:cNvGrpSpPr>
          <p:nvPr/>
        </p:nvGrpSpPr>
        <p:grpSpPr bwMode="auto">
          <a:xfrm>
            <a:off x="5456238" y="3940175"/>
            <a:ext cx="228600" cy="492125"/>
            <a:chOff x="3437" y="2482"/>
            <a:chExt cx="144" cy="310"/>
          </a:xfrm>
        </p:grpSpPr>
        <p:pic>
          <p:nvPicPr>
            <p:cNvPr id="308234" name="Picture 10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" y="2482"/>
              <a:ext cx="1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39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24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44775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6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52400"/>
            <a:ext cx="8818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44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722563"/>
            <a:ext cx="14541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71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5448300"/>
            <a:ext cx="17192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8274" name="Group 50"/>
          <p:cNvGrpSpPr>
            <a:grpSpLocks/>
          </p:cNvGrpSpPr>
          <p:nvPr/>
        </p:nvGrpSpPr>
        <p:grpSpPr bwMode="auto">
          <a:xfrm>
            <a:off x="4724400" y="5448300"/>
            <a:ext cx="1895475" cy="358775"/>
            <a:chOff x="2976" y="3432"/>
            <a:chExt cx="1194" cy="226"/>
          </a:xfrm>
        </p:grpSpPr>
        <p:pic>
          <p:nvPicPr>
            <p:cNvPr id="308272" name="Picture 4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432"/>
              <a:ext cx="71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49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52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8250" name="Line 26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75" name="Picture 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0"/>
            <a:ext cx="5740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5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3581400"/>
            <a:ext cx="4438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259" name="Group 35"/>
          <p:cNvGrpSpPr>
            <a:grpSpLocks/>
          </p:cNvGrpSpPr>
          <p:nvPr/>
        </p:nvGrpSpPr>
        <p:grpSpPr bwMode="auto">
          <a:xfrm>
            <a:off x="1176338" y="1393825"/>
            <a:ext cx="5559425" cy="717550"/>
            <a:chOff x="741" y="878"/>
            <a:chExt cx="3502" cy="452"/>
          </a:xfrm>
        </p:grpSpPr>
        <p:pic>
          <p:nvPicPr>
            <p:cNvPr id="308260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878"/>
              <a:ext cx="242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61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1104"/>
              <a:ext cx="279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8262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63" name="Rectangle 3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267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98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5013325"/>
            <a:ext cx="1038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70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066800"/>
            <a:ext cx="168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77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209800"/>
            <a:ext cx="1133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79" name="Line 55"/>
          <p:cNvSpPr>
            <a:spLocks noChangeShapeType="1"/>
          </p:cNvSpPr>
          <p:nvPr/>
        </p:nvSpPr>
        <p:spPr bwMode="auto">
          <a:xfrm>
            <a:off x="8239125" y="1524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55" name="Rectangle 31"/>
          <p:cNvSpPr>
            <a:spLocks noChangeArrowheads="1"/>
          </p:cNvSpPr>
          <p:nvPr/>
        </p:nvSpPr>
        <p:spPr bwMode="auto">
          <a:xfrm>
            <a:off x="3016250" y="3482975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4572000" y="3482975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>
            <a:off x="5029200" y="3482975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58" name="Rectangle 34"/>
          <p:cNvSpPr>
            <a:spLocks noChangeArrowheads="1"/>
          </p:cNvSpPr>
          <p:nvPr/>
        </p:nvSpPr>
        <p:spPr bwMode="auto">
          <a:xfrm>
            <a:off x="5740400" y="3482975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287" name="Group 63"/>
          <p:cNvGrpSpPr>
            <a:grpSpLocks/>
          </p:cNvGrpSpPr>
          <p:nvPr/>
        </p:nvGrpSpPr>
        <p:grpSpPr bwMode="auto">
          <a:xfrm>
            <a:off x="6096000" y="3940175"/>
            <a:ext cx="903288" cy="1089025"/>
            <a:chOff x="3840" y="2482"/>
            <a:chExt cx="569" cy="686"/>
          </a:xfrm>
        </p:grpSpPr>
        <p:pic>
          <p:nvPicPr>
            <p:cNvPr id="308240" name="Picture 16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2482"/>
              <a:ext cx="37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41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26"/>
              <a:ext cx="52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42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20"/>
              <a:ext cx="56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82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16"/>
              <a:ext cx="37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8288" name="Line 64"/>
          <p:cNvSpPr>
            <a:spLocks noChangeShapeType="1"/>
          </p:cNvSpPr>
          <p:nvPr/>
        </p:nvSpPr>
        <p:spPr bwMode="auto">
          <a:xfrm>
            <a:off x="2590800" y="4451350"/>
            <a:ext cx="2286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89" name="Line 65"/>
          <p:cNvSpPr>
            <a:spLocks noChangeShapeType="1"/>
          </p:cNvSpPr>
          <p:nvPr/>
        </p:nvSpPr>
        <p:spPr bwMode="auto">
          <a:xfrm flipH="1">
            <a:off x="3335338" y="4451350"/>
            <a:ext cx="530225" cy="996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0" name="Line 66"/>
          <p:cNvSpPr>
            <a:spLocks noChangeShapeType="1"/>
          </p:cNvSpPr>
          <p:nvPr/>
        </p:nvSpPr>
        <p:spPr bwMode="auto">
          <a:xfrm flipH="1">
            <a:off x="3783013" y="4789488"/>
            <a:ext cx="1087437" cy="695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 flipH="1">
            <a:off x="4724400" y="4451350"/>
            <a:ext cx="838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140200" y="5291138"/>
            <a:ext cx="585788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3352800" y="1371600"/>
            <a:ext cx="41910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4876800" y="1371600"/>
            <a:ext cx="30480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 flipH="1">
            <a:off x="5410200" y="1371600"/>
            <a:ext cx="28956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7" name="Line 73"/>
          <p:cNvSpPr>
            <a:spLocks noChangeShapeType="1"/>
          </p:cNvSpPr>
          <p:nvPr/>
        </p:nvSpPr>
        <p:spPr bwMode="auto">
          <a:xfrm flipH="1">
            <a:off x="6019800" y="1371600"/>
            <a:ext cx="26670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6096000" y="2590800"/>
            <a:ext cx="18288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02" name="Rectangle 78"/>
          <p:cNvSpPr>
            <a:spLocks noChangeArrowheads="1"/>
          </p:cNvSpPr>
          <p:nvPr/>
        </p:nvSpPr>
        <p:spPr bwMode="auto">
          <a:xfrm>
            <a:off x="8153400" y="266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25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06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0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0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0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30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1" grpId="0" animBg="1"/>
      <p:bldP spid="308250" grpId="0" animBg="1"/>
      <p:bldP spid="308279" grpId="0" animBg="1"/>
      <p:bldP spid="308255" grpId="0" animBg="1"/>
      <p:bldP spid="308256" grpId="0" animBg="1"/>
      <p:bldP spid="308257" grpId="0" animBg="1"/>
      <p:bldP spid="308258" grpId="0" animBg="1"/>
      <p:bldP spid="308288" grpId="0" animBg="1"/>
      <p:bldP spid="308288" grpId="1" animBg="1"/>
      <p:bldP spid="308289" grpId="0" animBg="1"/>
      <p:bldP spid="308289" grpId="1" animBg="1"/>
      <p:bldP spid="308290" grpId="0" animBg="1"/>
      <p:bldP spid="308290" grpId="1" animBg="1"/>
      <p:bldP spid="308291" grpId="0" animBg="1"/>
      <p:bldP spid="308291" grpId="1" animBg="1"/>
      <p:bldP spid="308292" grpId="0" animBg="1"/>
      <p:bldP spid="308292" grpId="1" animBg="1"/>
      <p:bldP spid="308294" grpId="0" animBg="1"/>
      <p:bldP spid="308294" grpId="1" animBg="1"/>
      <p:bldP spid="308295" grpId="0" animBg="1"/>
      <p:bldP spid="308295" grpId="1" animBg="1"/>
      <p:bldP spid="308296" grpId="0" animBg="1"/>
      <p:bldP spid="308296" grpId="1" animBg="1"/>
      <p:bldP spid="308297" grpId="0" animBg="1"/>
      <p:bldP spid="308297" grpId="1" animBg="1"/>
      <p:bldP spid="308299" grpId="0" animBg="1"/>
      <p:bldP spid="308299" grpId="1" animBg="1"/>
      <p:bldP spid="3083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9424-229E-44C9-BAB8-FB4F5EFEBB8A}" type="slidenum">
              <a:rPr lang="en-US"/>
              <a:pPr/>
              <a:t>9</a:t>
            </a:fld>
            <a:endParaRPr lang="en-US"/>
          </a:p>
        </p:txBody>
      </p:sp>
      <p:pic>
        <p:nvPicPr>
          <p:cNvPr id="310330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0"/>
            <a:ext cx="5740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0274" name="Group 2"/>
          <p:cNvGrpSpPr>
            <a:grpSpLocks/>
          </p:cNvGrpSpPr>
          <p:nvPr/>
        </p:nvGrpSpPr>
        <p:grpSpPr bwMode="auto">
          <a:xfrm>
            <a:off x="398463" y="593725"/>
            <a:ext cx="7667625" cy="1974850"/>
            <a:chOff x="251" y="374"/>
            <a:chExt cx="4830" cy="1244"/>
          </a:xfrm>
        </p:grpSpPr>
        <p:pic>
          <p:nvPicPr>
            <p:cNvPr id="310275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374"/>
              <a:ext cx="483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276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614"/>
              <a:ext cx="95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277" name="Picture 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1440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0278" name="Line 6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0316" name="Group 44"/>
          <p:cNvGrpSpPr>
            <a:grpSpLocks/>
          </p:cNvGrpSpPr>
          <p:nvPr/>
        </p:nvGrpSpPr>
        <p:grpSpPr bwMode="auto">
          <a:xfrm>
            <a:off x="5054600" y="4800600"/>
            <a:ext cx="228600" cy="492125"/>
            <a:chOff x="3168" y="2482"/>
            <a:chExt cx="144" cy="310"/>
          </a:xfrm>
        </p:grpSpPr>
        <p:pic>
          <p:nvPicPr>
            <p:cNvPr id="310281" name="Picture 9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482"/>
              <a:ext cx="1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286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6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0290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44775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0341" name="Group 69"/>
          <p:cNvGrpSpPr>
            <a:grpSpLocks/>
          </p:cNvGrpSpPr>
          <p:nvPr/>
        </p:nvGrpSpPr>
        <p:grpSpPr bwMode="auto">
          <a:xfrm>
            <a:off x="2286000" y="4800600"/>
            <a:ext cx="968375" cy="512763"/>
            <a:chOff x="1440" y="3024"/>
            <a:chExt cx="610" cy="323"/>
          </a:xfrm>
        </p:grpSpPr>
        <p:pic>
          <p:nvPicPr>
            <p:cNvPr id="310279" name="Picture 7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024"/>
              <a:ext cx="61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314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6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0342" name="Group 70"/>
          <p:cNvGrpSpPr>
            <a:grpSpLocks/>
          </p:cNvGrpSpPr>
          <p:nvPr/>
        </p:nvGrpSpPr>
        <p:grpSpPr bwMode="auto">
          <a:xfrm>
            <a:off x="3833813" y="4800600"/>
            <a:ext cx="585787" cy="493713"/>
            <a:chOff x="2415" y="3024"/>
            <a:chExt cx="369" cy="311"/>
          </a:xfrm>
        </p:grpSpPr>
        <p:pic>
          <p:nvPicPr>
            <p:cNvPr id="310280" name="Picture 8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" y="3024"/>
              <a:ext cx="36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315" name="Picture 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316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029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52400"/>
            <a:ext cx="8818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9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722563"/>
            <a:ext cx="14541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301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06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02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441825"/>
            <a:ext cx="4438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303" name="Rectangle 31"/>
          <p:cNvSpPr>
            <a:spLocks noChangeArrowheads="1"/>
          </p:cNvSpPr>
          <p:nvPr/>
        </p:nvSpPr>
        <p:spPr bwMode="auto">
          <a:xfrm>
            <a:off x="3381375" y="4343400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0345" name="Picture 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1719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304" name="Rectangle 32"/>
          <p:cNvSpPr>
            <a:spLocks noChangeArrowheads="1"/>
          </p:cNvSpPr>
          <p:nvPr/>
        </p:nvSpPr>
        <p:spPr bwMode="auto">
          <a:xfrm>
            <a:off x="4572000" y="4343400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5" name="Rectangle 33"/>
          <p:cNvSpPr>
            <a:spLocks noChangeArrowheads="1"/>
          </p:cNvSpPr>
          <p:nvPr/>
        </p:nvSpPr>
        <p:spPr bwMode="auto">
          <a:xfrm>
            <a:off x="5410200" y="4343400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6" name="Rectangle 34"/>
          <p:cNvSpPr>
            <a:spLocks noChangeArrowheads="1"/>
          </p:cNvSpPr>
          <p:nvPr/>
        </p:nvSpPr>
        <p:spPr bwMode="auto">
          <a:xfrm>
            <a:off x="6172200" y="4343400"/>
            <a:ext cx="304800" cy="5556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307" name="Group 35"/>
          <p:cNvGrpSpPr>
            <a:grpSpLocks/>
          </p:cNvGrpSpPr>
          <p:nvPr/>
        </p:nvGrpSpPr>
        <p:grpSpPr bwMode="auto">
          <a:xfrm>
            <a:off x="1176338" y="1393825"/>
            <a:ext cx="5559425" cy="717550"/>
            <a:chOff x="741" y="878"/>
            <a:chExt cx="3502" cy="452"/>
          </a:xfrm>
        </p:grpSpPr>
        <p:pic>
          <p:nvPicPr>
            <p:cNvPr id="310308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878"/>
              <a:ext cx="242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309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1104"/>
              <a:ext cx="279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0310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1" name="Rectangle 3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322" name="Group 50"/>
          <p:cNvGrpSpPr>
            <a:grpSpLocks/>
          </p:cNvGrpSpPr>
          <p:nvPr/>
        </p:nvGrpSpPr>
        <p:grpSpPr bwMode="auto">
          <a:xfrm>
            <a:off x="5791200" y="4800600"/>
            <a:ext cx="228600" cy="492125"/>
            <a:chOff x="3168" y="2482"/>
            <a:chExt cx="144" cy="310"/>
          </a:xfrm>
        </p:grpSpPr>
        <p:pic>
          <p:nvPicPr>
            <p:cNvPr id="310323" name="Picture 51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482"/>
              <a:ext cx="144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324" name="Picture 5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6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0355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870325"/>
            <a:ext cx="1038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25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3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36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066800"/>
            <a:ext cx="166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34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209800"/>
            <a:ext cx="13414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8239125" y="1524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343" name="Group 71"/>
          <p:cNvGrpSpPr>
            <a:grpSpLocks/>
          </p:cNvGrpSpPr>
          <p:nvPr/>
        </p:nvGrpSpPr>
        <p:grpSpPr bwMode="auto">
          <a:xfrm>
            <a:off x="6553200" y="4800600"/>
            <a:ext cx="903288" cy="1090613"/>
            <a:chOff x="4128" y="3024"/>
            <a:chExt cx="569" cy="687"/>
          </a:xfrm>
        </p:grpSpPr>
        <p:pic>
          <p:nvPicPr>
            <p:cNvPr id="310318" name="Picture 46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3024"/>
              <a:ext cx="14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331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68"/>
              <a:ext cx="52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0320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362"/>
              <a:ext cx="56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333" name="Picture 6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559"/>
              <a:ext cx="37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0338" name="Line 66"/>
          <p:cNvSpPr>
            <a:spLocks noChangeShapeType="1"/>
          </p:cNvSpPr>
          <p:nvPr/>
        </p:nvSpPr>
        <p:spPr bwMode="auto">
          <a:xfrm flipV="1">
            <a:off x="7315200" y="2590800"/>
            <a:ext cx="7620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39" name="Line 67"/>
          <p:cNvSpPr>
            <a:spLocks noChangeShapeType="1"/>
          </p:cNvSpPr>
          <p:nvPr/>
        </p:nvSpPr>
        <p:spPr bwMode="auto">
          <a:xfrm flipH="1">
            <a:off x="4343400" y="2514600"/>
            <a:ext cx="3124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40" name="Line 68"/>
          <p:cNvSpPr>
            <a:spLocks noChangeShapeType="1"/>
          </p:cNvSpPr>
          <p:nvPr/>
        </p:nvSpPr>
        <p:spPr bwMode="auto">
          <a:xfrm flipH="1">
            <a:off x="2743200" y="3505200"/>
            <a:ext cx="152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44" name="Line 72"/>
          <p:cNvSpPr>
            <a:spLocks noChangeShapeType="1"/>
          </p:cNvSpPr>
          <p:nvPr/>
        </p:nvSpPr>
        <p:spPr bwMode="auto">
          <a:xfrm>
            <a:off x="3352800" y="3505200"/>
            <a:ext cx="6858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46" name="Line 74"/>
          <p:cNvSpPr>
            <a:spLocks noChangeShapeType="1"/>
          </p:cNvSpPr>
          <p:nvPr/>
        </p:nvSpPr>
        <p:spPr bwMode="auto">
          <a:xfrm>
            <a:off x="3810000" y="3505200"/>
            <a:ext cx="1295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47" name="Line 75"/>
          <p:cNvSpPr>
            <a:spLocks noChangeShapeType="1"/>
          </p:cNvSpPr>
          <p:nvPr/>
        </p:nvSpPr>
        <p:spPr bwMode="auto">
          <a:xfrm>
            <a:off x="4191000" y="3505200"/>
            <a:ext cx="1676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50" name="Line 78"/>
          <p:cNvSpPr>
            <a:spLocks noChangeShapeType="1"/>
          </p:cNvSpPr>
          <p:nvPr/>
        </p:nvSpPr>
        <p:spPr bwMode="auto">
          <a:xfrm flipV="1">
            <a:off x="3533775" y="1371600"/>
            <a:ext cx="4086225" cy="2982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51" name="Line 79"/>
          <p:cNvSpPr>
            <a:spLocks noChangeShapeType="1"/>
          </p:cNvSpPr>
          <p:nvPr/>
        </p:nvSpPr>
        <p:spPr bwMode="auto">
          <a:xfrm flipV="1">
            <a:off x="4724400" y="1447800"/>
            <a:ext cx="3200400" cy="290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52" name="Line 80"/>
          <p:cNvSpPr>
            <a:spLocks noChangeShapeType="1"/>
          </p:cNvSpPr>
          <p:nvPr/>
        </p:nvSpPr>
        <p:spPr bwMode="auto">
          <a:xfrm flipV="1">
            <a:off x="5562600" y="1371600"/>
            <a:ext cx="2743200" cy="2982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53" name="Line 81"/>
          <p:cNvSpPr>
            <a:spLocks noChangeShapeType="1"/>
          </p:cNvSpPr>
          <p:nvPr/>
        </p:nvSpPr>
        <p:spPr bwMode="auto">
          <a:xfrm flipV="1">
            <a:off x="6324600" y="1295400"/>
            <a:ext cx="2362200" cy="3059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54" name="Rectangle 82"/>
          <p:cNvSpPr>
            <a:spLocks noChangeArrowheads="1"/>
          </p:cNvSpPr>
          <p:nvPr/>
        </p:nvSpPr>
        <p:spPr bwMode="auto">
          <a:xfrm>
            <a:off x="8128000" y="762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0357" name="Picture 8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31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3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31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03" grpId="0" animBg="1"/>
      <p:bldP spid="310304" grpId="0" animBg="1"/>
      <p:bldP spid="310305" grpId="0" animBg="1"/>
      <p:bldP spid="310306" grpId="0" animBg="1"/>
      <p:bldP spid="310329" grpId="0" animBg="1"/>
      <p:bldP spid="310338" grpId="0" animBg="1"/>
      <p:bldP spid="310338" grpId="1" animBg="1"/>
      <p:bldP spid="310339" grpId="0" animBg="1"/>
      <p:bldP spid="310339" grpId="1" animBg="1"/>
      <p:bldP spid="310340" grpId="0" animBg="1"/>
      <p:bldP spid="310340" grpId="1" animBg="1"/>
      <p:bldP spid="310344" grpId="0" animBg="1"/>
      <p:bldP spid="310344" grpId="1" animBg="1"/>
      <p:bldP spid="310346" grpId="0" animBg="1"/>
      <p:bldP spid="310346" grpId="1" animBg="1"/>
      <p:bldP spid="310347" grpId="0" animBg="1"/>
      <p:bldP spid="310347" grpId="1" animBg="1"/>
      <p:bldP spid="310350" grpId="0" animBg="1"/>
      <p:bldP spid="310350" grpId="1" animBg="1"/>
      <p:bldP spid="310351" grpId="0" animBg="1"/>
      <p:bldP spid="310351" grpId="1" animBg="1"/>
      <p:bldP spid="310352" grpId="0" animBg="1"/>
      <p:bldP spid="310352" grpId="1" animBg="1"/>
      <p:bldP spid="310353" grpId="0" animBg="1"/>
      <p:bldP spid="310353" grpId="1" animBg="1"/>
      <p:bldP spid="3103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862&quot;&gt;&lt;property id=&quot;20148&quot; value=&quot;5&quot;/&gt;&lt;property id=&quot;20300&quot; value=&quot;Slide 2&quot;/&gt;&lt;property id=&quot;20307&quot; value=&quot;506&quot;/&gt;&lt;/object&gt;&lt;object type=&quot;3&quot; unique_id=&quot;10863&quot;&gt;&lt;property id=&quot;20148&quot; value=&quot;5&quot;/&gt;&lt;property id=&quot;20300&quot; value=&quot;Slide 3&quot;/&gt;&lt;property id=&quot;20307&quot; value=&quot;507&quot;/&gt;&lt;/object&gt;&lt;object type=&quot;3&quot; unique_id=&quot;10864&quot;&gt;&lt;property id=&quot;20148&quot; value=&quot;5&quot;/&gt;&lt;property id=&quot;20300&quot; value=&quot;Slide 4&quot;/&gt;&lt;property id=&quot;20307&quot; value=&quot;508&quot;/&gt;&lt;/object&gt;&lt;object type=&quot;3&quot; unique_id=&quot;10865&quot;&gt;&lt;property id=&quot;20148&quot; value=&quot;5&quot;/&gt;&lt;property id=&quot;20300&quot; value=&quot;Slide 5&quot;/&gt;&lt;property id=&quot;20307&quot; value=&quot;509&quot;/&gt;&lt;/object&gt;&lt;object type=&quot;3&quot; unique_id=&quot;10866&quot;&gt;&lt;property id=&quot;20148&quot; value=&quot;5&quot;/&gt;&lt;property id=&quot;20300&quot; value=&quot;Slide 7&quot;/&gt;&lt;property id=&quot;20307&quot; value=&quot;510&quot;/&gt;&lt;/object&gt;&lt;object type=&quot;3&quot; unique_id=&quot;42455&quot;&gt;&lt;property id=&quot;20148&quot; value=&quot;5&quot;/&gt;&lt;property id=&quot;20300&quot; value=&quot;Slide 6&quot;/&gt;&lt;property id=&quot;20307&quot; value=&quot;534&quot;/&gt;&lt;/object&gt;&lt;object type=&quot;3&quot; unique_id=&quot;44588&quot;&gt;&lt;property id=&quot;20148&quot; value=&quot;5&quot;/&gt;&lt;property id=&quot;20300&quot; value=&quot;Slide 8&quot;/&gt;&lt;property id=&quot;20307&quot; value=&quot;542&quot;/&gt;&lt;/object&gt;&lt;object type=&quot;3&quot; unique_id=&quot;44877&quot;&gt;&lt;property id=&quot;20148&quot; value=&quot;5&quot;/&gt;&lt;property id=&quot;20300&quot; value=&quot;Slide 9&quot;/&gt;&lt;property id=&quot;20307&quot; value=&quot;544&quot;/&gt;&lt;/object&gt;&lt;object type=&quot;3&quot; unique_id=&quot;45285&quot;&gt;&lt;property id=&quot;20148&quot; value=&quot;5&quot;/&gt;&lt;property id=&quot;20300&quot; value=&quot;Slide 12&quot;/&gt;&lt;property id=&quot;20307&quot; value=&quot;549&quot;/&gt;&lt;/object&gt;&lt;object type=&quot;3&quot; unique_id=&quot;45503&quot;&gt;&lt;property id=&quot;20148&quot; value=&quot;5&quot;/&gt;&lt;property id=&quot;20300&quot; value=&quot;Slide 14&quot;/&gt;&lt;property id=&quot;20307&quot; value=&quot;550&quot;/&gt;&lt;/object&gt;&lt;object type=&quot;3&quot; unique_id=&quot;45615&quot;&gt;&lt;property id=&quot;20148&quot; value=&quot;5&quot;/&gt;&lt;property id=&quot;20300&quot; value=&quot;Slide 10&quot;/&gt;&lt;property id=&quot;20307&quot; value=&quot;551&quot;/&gt;&lt;/object&gt;&lt;object type=&quot;3&quot; unique_id=&quot;45806&quot;&gt;&lt;property id=&quot;20148&quot; value=&quot;5&quot;/&gt;&lt;property id=&quot;20300&quot; value=&quot;Slide 11&quot;/&gt;&lt;property id=&quot;20307&quot; value=&quot;552&quot;/&gt;&lt;/object&gt;&lt;object type=&quot;3&quot; unique_id=&quot;46278&quot;&gt;&lt;property id=&quot;20148&quot; value=&quot;5&quot;/&gt;&lt;property id=&quot;20300&quot; value=&quot;Slide 13&quot;/&gt;&lt;property id=&quot;20307&quot; value=&quot;554&quot;/&gt;&lt;/object&gt;&lt;object type=&quot;3&quot; unique_id=&quot;46279&quot;&gt;&lt;property id=&quot;20148&quot; value=&quot;5&quot;/&gt;&lt;property id=&quot;20300&quot; value=&quot;Slide 15&quot;/&gt;&lt;property id=&quot;20307&quot; value=&quot;553&quot;/&gt;&lt;/object&gt;&lt;object type=&quot;3&quot; unique_id=&quot;46936&quot;&gt;&lt;property id=&quot;20148&quot; value=&quot;5&quot;/&gt;&lt;property id=&quot;20300&quot; value=&quot;Slide 16&quot;/&gt;&lt;property id=&quot;20307&quot; value=&quot;555&quot;/&gt;&lt;/object&gt;&lt;object type=&quot;3&quot; unique_id=&quot;46937&quot;&gt;&lt;property id=&quot;20148&quot; value=&quot;5&quot;/&gt;&lt;property id=&quot;20300&quot; value=&quot;Slide 18&quot;/&gt;&lt;property id=&quot;20307&quot; value=&quot;556&quot;/&gt;&lt;/object&gt;&lt;object type=&quot;3&quot; unique_id=&quot;46939&quot;&gt;&lt;property id=&quot;20148&quot; value=&quot;5&quot;/&gt;&lt;property id=&quot;20300&quot; value=&quot;Slide 22&quot;/&gt;&lt;property id=&quot;20307&quot; value=&quot;558&quot;/&gt;&lt;/object&gt;&lt;object type=&quot;3&quot; unique_id=&quot;47156&quot;&gt;&lt;property id=&quot;20148&quot; value=&quot;5&quot;/&gt;&lt;property id=&quot;20300&quot; value=&quot;Slide 17&quot;/&gt;&lt;property id=&quot;20307&quot; value=&quot;559&quot;/&gt;&lt;/object&gt;&lt;object type=&quot;3&quot; unique_id=&quot;47241&quot;&gt;&lt;property id=&quot;20148&quot; value=&quot;5&quot;/&gt;&lt;property id=&quot;20300&quot; value=&quot;Slide 19&quot;/&gt;&lt;property id=&quot;20307&quot; value=&quot;560&quot;/&gt;&lt;/object&gt;&lt;object type=&quot;3&quot; unique_id=&quot;47308&quot;&gt;&lt;property id=&quot;20148&quot; value=&quot;5&quot;/&gt;&lt;property id=&quot;20300&quot; value=&quot;Slide 20&quot;/&gt;&lt;property id=&quot;20307&quot; value=&quot;561&quot;/&gt;&lt;/object&gt;&lt;object type=&quot;3&quot; unique_id=&quot;47378&quot;&gt;&lt;property id=&quot;20148&quot; value=&quot;5&quot;/&gt;&lt;property id=&quot;20300&quot; value=&quot;Slide 21&quot;/&gt;&lt;property id=&quot;20307&quot; value=&quot;56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{\bf{\color{blue}degree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etwe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2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nomials of degree $\le8$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943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{\color{blue}Why} do these two counts&#10;come out the sam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25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,x,y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42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^2x^3y^0z^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9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corresponds to ${\color{blue}w^3x^2yz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619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,\,\,b\,\,\,c\,\,\,d\,\,\,e\,\,\,f&#10;\,\,\,g\,\,\,h\,\,\,i\,\,\,j\,\,\,k\,\,\,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392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+7+1,000,000=1,000,0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81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32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{c,g,h,j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045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^2x^3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0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don'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84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ou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9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oices of four fr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32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,\,\,b\,\,\,c\,\,\,d\,\,\,e\,\,\,f&#10;\,\,\,g\,\,\,h\,\,\,i\,\,\,j\,\,\,k\,\,\,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39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^2x^3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0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 set up a one-to-one correspond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286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etwe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2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corresponds to ${\color{blue}w^3x^2yz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619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nomials of degree $\le8$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943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{\color{blue}Why} do these two counts&#10;come out the sam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25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,x,y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42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,\,\,b\,\,\,c\,\,\,d\,\,\,e\,\,\,f&#10;\,\,\,g\,\,\,h\,\,\,i\,\,\,j\,\,\,k\,\,\,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392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^3x^2y^1z^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62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3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3$, $x^2y$, $xy^2$, $y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107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{d,g,i,k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08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^3x^2y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73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4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don'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84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ou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9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4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, $xy$, $y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73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oices of four fr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32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,\,\,b\,\,\,c\,\,\,d\,\,\,e\,\,\,f&#10;\,\,\,g\,\,\,h\,\,\,i\,\,\,j\,\,\,k\,\,\,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39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 set up a one-to-one correspond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2868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etwe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2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, $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74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6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55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7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\le6$ in $\{x,y,z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2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\#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lai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9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72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293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+3\cr6}\right)=\left(\matrix{6+3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290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&#10;$d:\to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&#10;$n:\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41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=6$ in $\{x,y,z,t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0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\#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6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55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=6$ in $\{x,y,z,t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0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\le6$ in $\{x,y,z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2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\le6$ in $\{x,y,z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2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e will set up a 1-1 coorespond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670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between this and th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75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6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55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=6$ in $\{x,y,z,t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0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\le6$ in $\{x,y,z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^2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0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color[rgb]{1,0,1}eliminate} {\color[rgb]{0,.8,0}all} ${\color{blue}t}$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20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^2z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5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6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55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=6$ in $\{x,y,z,t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0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\le6$ in $\{x,y,z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^2z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^2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09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z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1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z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1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^2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20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^2z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8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41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^2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98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6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55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=6$ in $\{x,y,z,t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\le6$ in $\{x,y,z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2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z^2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96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color[rgb]{1,0,1}add in} ${\color{blue}t}$s until degree $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329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z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30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3$ in $2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3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6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55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=6$ in $\{x,y,z,t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0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{monomials of degree $\le6$ in $\{x,y,z\}$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2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^3z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0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's use} $x$ and $y$ for the variab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^3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27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^2z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62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2y^2z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62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3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7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3+2\cr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28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z^2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96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yz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30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monomial}} is a word in&#10;a certain alphabe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5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 d$ in $n-1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6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&#10;$n:\to 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43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-1\cr d}\right)=\left(\matrix{d+n-1\cr n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31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-1\cr d}\right)=\left(\matrix{d+n-1\cr n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31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-1\cr d}\right)=\left(\matrix{d+n-1\cr n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31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 2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1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=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78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\cr d}\right)=\left(\matrix{d+n\cr 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265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4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-1\cr d}\right)=\left(\matrix{d+n-1\cr n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31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 2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17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=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78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6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oincidence{\color{blue}?} I think {\color{red}no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1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-1\cr d}\right)=\left(\matrix{d+n-1\cr n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31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 2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17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=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78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2+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32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+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27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6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-1\cr d}\right)=\left(\matrix{d+n-1\cr n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31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 2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17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=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78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2+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32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+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27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+5-1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9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6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=d$ in $n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78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d+n-1\cr d}\right)=\left(\matrix{d+n-1\cr n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31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 2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1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=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78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2+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32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+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27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+5-1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99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#}\{monomials of degree $\le3$ in $5$ variables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6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2+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32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+5-1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9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+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027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1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2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2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0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1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9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9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3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2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2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2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2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2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8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3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3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3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9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7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7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 which the letters commut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1998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2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9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5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3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7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2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6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3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2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2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9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86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6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93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7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94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2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2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0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5!}{(2!)(3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52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6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6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4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7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89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3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6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2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1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9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85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6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9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7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1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8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8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3+2\cr3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3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3+4\cr3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57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3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56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ist} them, and {\color[rgb]{1,0,1}cou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5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bbab$ is a monomial in $a$ and $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153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there are {\color{blue}$35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4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oincidence{\color{blue}?} I think {\color{red}no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\cdot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07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7\cdot6\cdot5\cdot4\cdot3&#10;\cdot2\cdot1}&#10;{(3\cdot2\cdot1)(4\cdot3\cdot2\cdot1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23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it is the same as $bbaab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0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7!}{(3!)(4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3+4\cr4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4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st the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0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8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83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we count them without listing the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5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onical form is $aabb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70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8+4\cr4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69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49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14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1\cdot5\cdot9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04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2\cdot11\cdot10\cdot9}&#10;{4\cdot3\cdot2\cdot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45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re commonly written $a^2b^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300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\le 8$ in $4$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8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8+4\cr4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69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8+4\cr4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69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#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nomials of degree $\le8$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943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,x,y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42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onomials of degree $\le8$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94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,x,y,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4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3y^7z^{1,000,000}$ is a monomial in $x,y,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627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8+4\cr4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069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{\color{blue}Why} do these two counts&#10;come out the sam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2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#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8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#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oices of four fr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32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\,\,\,b\,\,\,c\,\,\,d\,\,\,e\,\,\,f&#10;\,\,\,g\,\,\,h\,\,\,i\,\,\,j\,\,\,k\,\,\,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39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 set up a one-to-one correspond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286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27</Words>
  <Application>Microsoft Office PowerPoint</Application>
  <PresentationFormat>On-screen Show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409</cp:revision>
  <dcterms:created xsi:type="dcterms:W3CDTF">2008-08-29T11:36:52Z</dcterms:created>
  <dcterms:modified xsi:type="dcterms:W3CDTF">2010-09-16T11:10:04Z</dcterms:modified>
</cp:coreProperties>
</file>