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6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7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8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9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0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1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2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13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14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91" r:id="rId3"/>
    <p:sldId id="474" r:id="rId4"/>
    <p:sldId id="475" r:id="rId5"/>
    <p:sldId id="476" r:id="rId6"/>
    <p:sldId id="490" r:id="rId7"/>
    <p:sldId id="464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7" r:id="rId17"/>
    <p:sldId id="48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27E81B-639E-4EF8-B419-EE2045753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2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B423A-AC4E-49B2-8941-FAF8CD8647BD}" type="slidenum">
              <a:rPr lang="en-US"/>
              <a:pPr/>
              <a:t>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4034-64C1-4664-827D-9925A9899BBA}" type="slidenum">
              <a:rPr lang="en-US"/>
              <a:pPr/>
              <a:t>12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9612E-63B8-4F63-8A6C-D965EB0E1A21}" type="slidenum">
              <a:rPr lang="en-US"/>
              <a:pPr/>
              <a:t>13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2A13C-DF1C-42CE-9D94-D1D8874823D9}" type="slidenum">
              <a:rPr lang="en-US"/>
              <a:pPr/>
              <a:t>14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43A27-510F-4C89-95EB-63FB55F8A7A2}" type="slidenum">
              <a:rPr lang="en-US"/>
              <a:pPr/>
              <a:t>15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32915-FF95-4A0A-A444-8B389D18ADD8}" type="slidenum">
              <a:rPr lang="en-US"/>
              <a:pPr/>
              <a:t>16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CE7F5-E2C3-40D3-8282-F8546E5FEAB8}" type="slidenum">
              <a:rPr lang="en-US"/>
              <a:pPr/>
              <a:t>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1840C-5BAB-4F28-AE4B-25820C11D2DE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6190A-61C3-4C57-A25C-04BDF0A5886F}" type="slidenum">
              <a:rPr lang="en-US"/>
              <a:pPr/>
              <a:t>6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86A1B-6CD6-4782-93EC-7FA62EAC0313}" type="slidenum">
              <a:rPr lang="en-US"/>
              <a:pPr/>
              <a:t>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9FE3D-C820-430D-A6CF-EBADF456677C}" type="slidenum">
              <a:rPr lang="en-US"/>
              <a:pPr/>
              <a:t>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ACADA-E4CB-4197-9164-2D9CB350C522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D5C0C-B10D-4735-8E5B-6ADF11843FDA}" type="slidenum">
              <a:rPr lang="en-US"/>
              <a:pPr/>
              <a:t>10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A9652-80A8-4F74-8A13-BA7FEAF9E69D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A8DA-28A6-4B71-9684-3FB72CE73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9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D0E09-E370-449F-9393-4CE9E73AA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8BF66-30DA-43EA-99AB-F06EAAE87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F1D46-3D20-47E7-844E-C14C7723F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40FD5-6B91-430D-BA3A-8A90DFC06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77566-AB45-45B3-9B68-B5AF57B06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77E24-D05E-40E1-9753-3BE6F9648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11019-BD26-48FF-9A74-36154C481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DD71-2955-48FC-8D41-A4190AA7A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D1C39-0C80-4A4A-AE3D-43BB845DD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BD518-3932-4BEC-B452-C23EABB6DE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00ED58-B860-41CF-AE33-74D7DC5CC1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79.png"/><Relationship Id="rId39" Type="http://schemas.openxmlformats.org/officeDocument/2006/relationships/image" Target="../media/image92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87.png"/><Relationship Id="rId42" Type="http://schemas.openxmlformats.org/officeDocument/2006/relationships/image" Target="../media/image95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30.png"/><Relationship Id="rId41" Type="http://schemas.openxmlformats.org/officeDocument/2006/relationships/image" Target="../media/image94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0.png"/><Relationship Id="rId36" Type="http://schemas.openxmlformats.org/officeDocument/2006/relationships/image" Target="../media/image89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71.png"/><Relationship Id="rId44" Type="http://schemas.openxmlformats.org/officeDocument/2006/relationships/image" Target="../media/image97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image" Target="../media/image81.png"/><Relationship Id="rId30" Type="http://schemas.openxmlformats.org/officeDocument/2006/relationships/image" Target="../media/image70.png"/><Relationship Id="rId35" Type="http://schemas.openxmlformats.org/officeDocument/2006/relationships/image" Target="../media/image88.png"/><Relationship Id="rId43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tags" Target="../tags/tag232.xml"/><Relationship Id="rId39" Type="http://schemas.openxmlformats.org/officeDocument/2006/relationships/image" Target="../media/image98.png"/><Relationship Id="rId21" Type="http://schemas.openxmlformats.org/officeDocument/2006/relationships/tags" Target="../tags/tag22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81.png"/><Relationship Id="rId47" Type="http://schemas.openxmlformats.org/officeDocument/2006/relationships/image" Target="../media/image90.png"/><Relationship Id="rId50" Type="http://schemas.openxmlformats.org/officeDocument/2006/relationships/image" Target="../media/image104.png"/><Relationship Id="rId55" Type="http://schemas.openxmlformats.org/officeDocument/2006/relationships/image" Target="../media/image109.png"/><Relationship Id="rId63" Type="http://schemas.openxmlformats.org/officeDocument/2006/relationships/image" Target="../media/image114.png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tags" Target="../tags/tag235.xml"/><Relationship Id="rId41" Type="http://schemas.openxmlformats.org/officeDocument/2006/relationships/image" Target="../media/image79.png"/><Relationship Id="rId54" Type="http://schemas.openxmlformats.org/officeDocument/2006/relationships/image" Target="../media/image108.png"/><Relationship Id="rId62" Type="http://schemas.openxmlformats.org/officeDocument/2006/relationships/image" Target="../media/image94.png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tags" Target="../tags/tag230.xml"/><Relationship Id="rId32" Type="http://schemas.openxmlformats.org/officeDocument/2006/relationships/tags" Target="../tags/tag238.xml"/><Relationship Id="rId37" Type="http://schemas.openxmlformats.org/officeDocument/2006/relationships/image" Target="../media/image71.png"/><Relationship Id="rId40" Type="http://schemas.openxmlformats.org/officeDocument/2006/relationships/image" Target="../media/image78.png"/><Relationship Id="rId45" Type="http://schemas.openxmlformats.org/officeDocument/2006/relationships/image" Target="../media/image101.png"/><Relationship Id="rId53" Type="http://schemas.openxmlformats.org/officeDocument/2006/relationships/image" Target="../media/image107.png"/><Relationship Id="rId58" Type="http://schemas.openxmlformats.org/officeDocument/2006/relationships/image" Target="../media/image112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tags" Target="../tags/tag234.xml"/><Relationship Id="rId36" Type="http://schemas.openxmlformats.org/officeDocument/2006/relationships/image" Target="../media/image70.png"/><Relationship Id="rId49" Type="http://schemas.openxmlformats.org/officeDocument/2006/relationships/image" Target="../media/image103.png"/><Relationship Id="rId57" Type="http://schemas.openxmlformats.org/officeDocument/2006/relationships/image" Target="../media/image111.png"/><Relationship Id="rId61" Type="http://schemas.openxmlformats.org/officeDocument/2006/relationships/image" Target="../media/image113.png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tags" Target="../tags/tag237.xml"/><Relationship Id="rId44" Type="http://schemas.openxmlformats.org/officeDocument/2006/relationships/image" Target="../media/image100.png"/><Relationship Id="rId52" Type="http://schemas.openxmlformats.org/officeDocument/2006/relationships/image" Target="../media/image106.png"/><Relationship Id="rId60" Type="http://schemas.openxmlformats.org/officeDocument/2006/relationships/image" Target="../media/image30.png"/><Relationship Id="rId65" Type="http://schemas.openxmlformats.org/officeDocument/2006/relationships/image" Target="../media/image64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tags" Target="../tags/tag228.xml"/><Relationship Id="rId27" Type="http://schemas.openxmlformats.org/officeDocument/2006/relationships/tags" Target="../tags/tag233.xml"/><Relationship Id="rId30" Type="http://schemas.openxmlformats.org/officeDocument/2006/relationships/tags" Target="../tags/tag236.xml"/><Relationship Id="rId35" Type="http://schemas.openxmlformats.org/officeDocument/2006/relationships/notesSlide" Target="../notesSlides/notesSlide9.xml"/><Relationship Id="rId43" Type="http://schemas.openxmlformats.org/officeDocument/2006/relationships/image" Target="../media/image99.png"/><Relationship Id="rId48" Type="http://schemas.openxmlformats.org/officeDocument/2006/relationships/image" Target="../media/image91.png"/><Relationship Id="rId56" Type="http://schemas.openxmlformats.org/officeDocument/2006/relationships/image" Target="../media/image110.png"/><Relationship Id="rId64" Type="http://schemas.openxmlformats.org/officeDocument/2006/relationships/image" Target="../media/image115.png"/><Relationship Id="rId8" Type="http://schemas.openxmlformats.org/officeDocument/2006/relationships/tags" Target="../tags/tag214.xml"/><Relationship Id="rId51" Type="http://schemas.openxmlformats.org/officeDocument/2006/relationships/image" Target="../media/image105.png"/><Relationship Id="rId3" Type="http://schemas.openxmlformats.org/officeDocument/2006/relationships/tags" Target="../tags/tag209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tags" Target="../tags/tag231.xml"/><Relationship Id="rId33" Type="http://schemas.openxmlformats.org/officeDocument/2006/relationships/tags" Target="../tags/tag239.xml"/><Relationship Id="rId38" Type="http://schemas.openxmlformats.org/officeDocument/2006/relationships/image" Target="../media/image97.png"/><Relationship Id="rId46" Type="http://schemas.openxmlformats.org/officeDocument/2006/relationships/image" Target="../media/image102.png"/><Relationship Id="rId5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9" Type="http://schemas.openxmlformats.org/officeDocument/2006/relationships/image" Target="../media/image78.png"/><Relationship Id="rId21" Type="http://schemas.openxmlformats.org/officeDocument/2006/relationships/tags" Target="../tags/tag260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9.png"/><Relationship Id="rId47" Type="http://schemas.openxmlformats.org/officeDocument/2006/relationships/image" Target="../media/image119.png"/><Relationship Id="rId50" Type="http://schemas.openxmlformats.org/officeDocument/2006/relationships/image" Target="../media/image101.png"/><Relationship Id="rId55" Type="http://schemas.openxmlformats.org/officeDocument/2006/relationships/image" Target="../media/image122.png"/><Relationship Id="rId63" Type="http://schemas.openxmlformats.org/officeDocument/2006/relationships/image" Target="../media/image80.png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tags" Target="../tags/tag268.xml"/><Relationship Id="rId41" Type="http://schemas.openxmlformats.org/officeDocument/2006/relationships/image" Target="../media/image81.png"/><Relationship Id="rId54" Type="http://schemas.openxmlformats.org/officeDocument/2006/relationships/image" Target="../media/image71.png"/><Relationship Id="rId62" Type="http://schemas.openxmlformats.org/officeDocument/2006/relationships/image" Target="../media/image112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tags" Target="../tags/tag271.xml"/><Relationship Id="rId37" Type="http://schemas.openxmlformats.org/officeDocument/2006/relationships/image" Target="../media/image98.png"/><Relationship Id="rId40" Type="http://schemas.openxmlformats.org/officeDocument/2006/relationships/image" Target="../media/image79.png"/><Relationship Id="rId45" Type="http://schemas.openxmlformats.org/officeDocument/2006/relationships/image" Target="../media/image117.png"/><Relationship Id="rId53" Type="http://schemas.openxmlformats.org/officeDocument/2006/relationships/image" Target="../media/image70.png"/><Relationship Id="rId58" Type="http://schemas.openxmlformats.org/officeDocument/2006/relationships/image" Target="../media/image108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image" Target="../media/image103.png"/><Relationship Id="rId49" Type="http://schemas.openxmlformats.org/officeDocument/2006/relationships/image" Target="../media/image121.png"/><Relationship Id="rId57" Type="http://schemas.openxmlformats.org/officeDocument/2006/relationships/image" Target="../media/image64.png"/><Relationship Id="rId61" Type="http://schemas.openxmlformats.org/officeDocument/2006/relationships/image" Target="../media/image111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tags" Target="../tags/tag270.xml"/><Relationship Id="rId44" Type="http://schemas.openxmlformats.org/officeDocument/2006/relationships/image" Target="../media/image116.png"/><Relationship Id="rId52" Type="http://schemas.openxmlformats.org/officeDocument/2006/relationships/image" Target="../media/image106.png"/><Relationship Id="rId60" Type="http://schemas.openxmlformats.org/officeDocument/2006/relationships/image" Target="../media/image110.png"/><Relationship Id="rId65" Type="http://schemas.openxmlformats.org/officeDocument/2006/relationships/image" Target="../media/image113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Relationship Id="rId35" Type="http://schemas.openxmlformats.org/officeDocument/2006/relationships/notesSlide" Target="../notesSlides/notesSlide10.xml"/><Relationship Id="rId43" Type="http://schemas.openxmlformats.org/officeDocument/2006/relationships/image" Target="../media/image100.png"/><Relationship Id="rId48" Type="http://schemas.openxmlformats.org/officeDocument/2006/relationships/image" Target="../media/image120.png"/><Relationship Id="rId56" Type="http://schemas.openxmlformats.org/officeDocument/2006/relationships/image" Target="../media/image123.png"/><Relationship Id="rId64" Type="http://schemas.openxmlformats.org/officeDocument/2006/relationships/image" Target="../media/image30.png"/><Relationship Id="rId8" Type="http://schemas.openxmlformats.org/officeDocument/2006/relationships/tags" Target="../tags/tag247.xml"/><Relationship Id="rId51" Type="http://schemas.openxmlformats.org/officeDocument/2006/relationships/image" Target="../media/image102.png"/><Relationship Id="rId3" Type="http://schemas.openxmlformats.org/officeDocument/2006/relationships/tags" Target="../tags/tag242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image" Target="../media/image94.png"/><Relationship Id="rId46" Type="http://schemas.openxmlformats.org/officeDocument/2006/relationships/image" Target="../media/image118.png"/><Relationship Id="rId5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image" Target="../media/image78.png"/><Relationship Id="rId21" Type="http://schemas.openxmlformats.org/officeDocument/2006/relationships/tags" Target="../tags/tag29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9.png"/><Relationship Id="rId47" Type="http://schemas.openxmlformats.org/officeDocument/2006/relationships/image" Target="../media/image127.png"/><Relationship Id="rId50" Type="http://schemas.openxmlformats.org/officeDocument/2006/relationships/image" Target="../media/image128.png"/><Relationship Id="rId55" Type="http://schemas.openxmlformats.org/officeDocument/2006/relationships/image" Target="../media/image109.png"/><Relationship Id="rId63" Type="http://schemas.openxmlformats.org/officeDocument/2006/relationships/image" Target="../media/image131.png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301.xml"/><Relationship Id="rId41" Type="http://schemas.openxmlformats.org/officeDocument/2006/relationships/image" Target="../media/image81.png"/><Relationship Id="rId54" Type="http://schemas.openxmlformats.org/officeDocument/2006/relationships/image" Target="../media/image108.png"/><Relationship Id="rId62" Type="http://schemas.openxmlformats.org/officeDocument/2006/relationships/image" Target="../media/image94.pn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image" Target="../media/image71.png"/><Relationship Id="rId40" Type="http://schemas.openxmlformats.org/officeDocument/2006/relationships/image" Target="../media/image79.png"/><Relationship Id="rId45" Type="http://schemas.openxmlformats.org/officeDocument/2006/relationships/image" Target="../media/image125.png"/><Relationship Id="rId53" Type="http://schemas.openxmlformats.org/officeDocument/2006/relationships/image" Target="../media/image130.png"/><Relationship Id="rId58" Type="http://schemas.openxmlformats.org/officeDocument/2006/relationships/image" Target="../media/image112.png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image" Target="../media/image70.png"/><Relationship Id="rId49" Type="http://schemas.openxmlformats.org/officeDocument/2006/relationships/image" Target="../media/image101.png"/><Relationship Id="rId57" Type="http://schemas.openxmlformats.org/officeDocument/2006/relationships/image" Target="../media/image111.png"/><Relationship Id="rId61" Type="http://schemas.openxmlformats.org/officeDocument/2006/relationships/image" Target="../media/image113.png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4" Type="http://schemas.openxmlformats.org/officeDocument/2006/relationships/image" Target="../media/image124.png"/><Relationship Id="rId52" Type="http://schemas.openxmlformats.org/officeDocument/2006/relationships/image" Target="../media/image129.png"/><Relationship Id="rId60" Type="http://schemas.openxmlformats.org/officeDocument/2006/relationships/image" Target="../media/image30.png"/><Relationship Id="rId65" Type="http://schemas.openxmlformats.org/officeDocument/2006/relationships/image" Target="../media/image64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notesSlide" Target="../notesSlides/notesSlide11.xml"/><Relationship Id="rId43" Type="http://schemas.openxmlformats.org/officeDocument/2006/relationships/image" Target="../media/image100.png"/><Relationship Id="rId48" Type="http://schemas.openxmlformats.org/officeDocument/2006/relationships/image" Target="../media/image103.png"/><Relationship Id="rId56" Type="http://schemas.openxmlformats.org/officeDocument/2006/relationships/image" Target="../media/image110.png"/><Relationship Id="rId64" Type="http://schemas.openxmlformats.org/officeDocument/2006/relationships/image" Target="../media/image132.png"/><Relationship Id="rId8" Type="http://schemas.openxmlformats.org/officeDocument/2006/relationships/tags" Target="../tags/tag280.xml"/><Relationship Id="rId51" Type="http://schemas.openxmlformats.org/officeDocument/2006/relationships/image" Target="../media/image102.png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image" Target="../media/image98.png"/><Relationship Id="rId46" Type="http://schemas.openxmlformats.org/officeDocument/2006/relationships/image" Target="../media/image126.png"/><Relationship Id="rId5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image" Target="../media/image78.png"/><Relationship Id="rId21" Type="http://schemas.openxmlformats.org/officeDocument/2006/relationships/tags" Target="../tags/tag326.xml"/><Relationship Id="rId34" Type="http://schemas.openxmlformats.org/officeDocument/2006/relationships/tags" Target="../tags/tag339.xml"/><Relationship Id="rId42" Type="http://schemas.openxmlformats.org/officeDocument/2006/relationships/image" Target="../media/image99.png"/><Relationship Id="rId47" Type="http://schemas.openxmlformats.org/officeDocument/2006/relationships/image" Target="../media/image102.png"/><Relationship Id="rId50" Type="http://schemas.openxmlformats.org/officeDocument/2006/relationships/image" Target="../media/image136.png"/><Relationship Id="rId55" Type="http://schemas.openxmlformats.org/officeDocument/2006/relationships/image" Target="../media/image110.png"/><Relationship Id="rId63" Type="http://schemas.openxmlformats.org/officeDocument/2006/relationships/image" Target="../media/image113.png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image" Target="../media/image70.png"/><Relationship Id="rId40" Type="http://schemas.openxmlformats.org/officeDocument/2006/relationships/image" Target="../media/image79.png"/><Relationship Id="rId45" Type="http://schemas.openxmlformats.org/officeDocument/2006/relationships/image" Target="../media/image134.png"/><Relationship Id="rId53" Type="http://schemas.openxmlformats.org/officeDocument/2006/relationships/image" Target="../media/image108.png"/><Relationship Id="rId58" Type="http://schemas.openxmlformats.org/officeDocument/2006/relationships/image" Target="../media/image138.png"/><Relationship Id="rId66" Type="http://schemas.openxmlformats.org/officeDocument/2006/relationships/image" Target="../media/image141.pn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notesSlide" Target="../notesSlides/notesSlide12.xml"/><Relationship Id="rId49" Type="http://schemas.openxmlformats.org/officeDocument/2006/relationships/image" Target="../media/image135.png"/><Relationship Id="rId57" Type="http://schemas.openxmlformats.org/officeDocument/2006/relationships/image" Target="../media/image112.png"/><Relationship Id="rId61" Type="http://schemas.openxmlformats.org/officeDocument/2006/relationships/image" Target="../media/image80.png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tags" Target="../tags/tag336.xml"/><Relationship Id="rId44" Type="http://schemas.openxmlformats.org/officeDocument/2006/relationships/image" Target="../media/image133.png"/><Relationship Id="rId52" Type="http://schemas.openxmlformats.org/officeDocument/2006/relationships/image" Target="../media/image137.png"/><Relationship Id="rId60" Type="http://schemas.openxmlformats.org/officeDocument/2006/relationships/image" Target="../media/image140.png"/><Relationship Id="rId65" Type="http://schemas.openxmlformats.org/officeDocument/2006/relationships/image" Target="../media/image94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00.png"/><Relationship Id="rId48" Type="http://schemas.openxmlformats.org/officeDocument/2006/relationships/image" Target="../media/image98.png"/><Relationship Id="rId56" Type="http://schemas.openxmlformats.org/officeDocument/2006/relationships/image" Target="../media/image111.png"/><Relationship Id="rId64" Type="http://schemas.openxmlformats.org/officeDocument/2006/relationships/image" Target="../media/image64.png"/><Relationship Id="rId8" Type="http://schemas.openxmlformats.org/officeDocument/2006/relationships/tags" Target="../tags/tag313.xml"/><Relationship Id="rId51" Type="http://schemas.openxmlformats.org/officeDocument/2006/relationships/image" Target="../media/image103.png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image" Target="../media/image71.png"/><Relationship Id="rId46" Type="http://schemas.openxmlformats.org/officeDocument/2006/relationships/image" Target="../media/image101.png"/><Relationship Id="rId59" Type="http://schemas.openxmlformats.org/officeDocument/2006/relationships/image" Target="../media/image139.png"/><Relationship Id="rId67" Type="http://schemas.openxmlformats.org/officeDocument/2006/relationships/image" Target="../media/image142.png"/><Relationship Id="rId20" Type="http://schemas.openxmlformats.org/officeDocument/2006/relationships/tags" Target="../tags/tag325.xml"/><Relationship Id="rId41" Type="http://schemas.openxmlformats.org/officeDocument/2006/relationships/image" Target="../media/image81.png"/><Relationship Id="rId54" Type="http://schemas.openxmlformats.org/officeDocument/2006/relationships/image" Target="../media/image109.png"/><Relationship Id="rId6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tags" Target="../tags/tag365.xml"/><Relationship Id="rId39" Type="http://schemas.openxmlformats.org/officeDocument/2006/relationships/image" Target="../media/image139.png"/><Relationship Id="rId21" Type="http://schemas.openxmlformats.org/officeDocument/2006/relationships/tags" Target="../tags/tag360.xml"/><Relationship Id="rId34" Type="http://schemas.openxmlformats.org/officeDocument/2006/relationships/tags" Target="../tags/tag373.xml"/><Relationship Id="rId42" Type="http://schemas.openxmlformats.org/officeDocument/2006/relationships/image" Target="../media/image136.png"/><Relationship Id="rId47" Type="http://schemas.openxmlformats.org/officeDocument/2006/relationships/image" Target="../media/image109.png"/><Relationship Id="rId50" Type="http://schemas.openxmlformats.org/officeDocument/2006/relationships/image" Target="../media/image112.png"/><Relationship Id="rId55" Type="http://schemas.openxmlformats.org/officeDocument/2006/relationships/image" Target="../media/image147.png"/><Relationship Id="rId63" Type="http://schemas.openxmlformats.org/officeDocument/2006/relationships/image" Target="../media/image155.png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29" Type="http://schemas.openxmlformats.org/officeDocument/2006/relationships/tags" Target="../tags/tag368.xml"/><Relationship Id="rId41" Type="http://schemas.openxmlformats.org/officeDocument/2006/relationships/image" Target="../media/image135.png"/><Relationship Id="rId54" Type="http://schemas.openxmlformats.org/officeDocument/2006/relationships/image" Target="../media/image146.png"/><Relationship Id="rId62" Type="http://schemas.openxmlformats.org/officeDocument/2006/relationships/image" Target="../media/image154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32" Type="http://schemas.openxmlformats.org/officeDocument/2006/relationships/tags" Target="../tags/tag371.xml"/><Relationship Id="rId37" Type="http://schemas.openxmlformats.org/officeDocument/2006/relationships/notesSlide" Target="../notesSlides/notesSlide13.xml"/><Relationship Id="rId40" Type="http://schemas.openxmlformats.org/officeDocument/2006/relationships/image" Target="../media/image143.png"/><Relationship Id="rId45" Type="http://schemas.openxmlformats.org/officeDocument/2006/relationships/image" Target="../media/image81.png"/><Relationship Id="rId53" Type="http://schemas.openxmlformats.org/officeDocument/2006/relationships/image" Target="../media/image145.png"/><Relationship Id="rId58" Type="http://schemas.openxmlformats.org/officeDocument/2006/relationships/image" Target="../media/image150.png"/><Relationship Id="rId66" Type="http://schemas.openxmlformats.org/officeDocument/2006/relationships/image" Target="../media/image30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28" Type="http://schemas.openxmlformats.org/officeDocument/2006/relationships/tags" Target="../tags/tag367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11.png"/><Relationship Id="rId57" Type="http://schemas.openxmlformats.org/officeDocument/2006/relationships/image" Target="../media/image149.png"/><Relationship Id="rId61" Type="http://schemas.openxmlformats.org/officeDocument/2006/relationships/image" Target="../media/image153.png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tags" Target="../tags/tag370.xml"/><Relationship Id="rId44" Type="http://schemas.openxmlformats.org/officeDocument/2006/relationships/image" Target="../media/image79.png"/><Relationship Id="rId52" Type="http://schemas.openxmlformats.org/officeDocument/2006/relationships/image" Target="../media/image99.png"/><Relationship Id="rId60" Type="http://schemas.openxmlformats.org/officeDocument/2006/relationships/image" Target="../media/image152.png"/><Relationship Id="rId65" Type="http://schemas.openxmlformats.org/officeDocument/2006/relationships/image" Target="../media/image80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tags" Target="../tags/tag366.xml"/><Relationship Id="rId30" Type="http://schemas.openxmlformats.org/officeDocument/2006/relationships/tags" Target="../tags/tag369.xml"/><Relationship Id="rId35" Type="http://schemas.openxmlformats.org/officeDocument/2006/relationships/tags" Target="../tags/tag374.xml"/><Relationship Id="rId43" Type="http://schemas.openxmlformats.org/officeDocument/2006/relationships/image" Target="../media/image78.png"/><Relationship Id="rId48" Type="http://schemas.openxmlformats.org/officeDocument/2006/relationships/image" Target="../media/image110.png"/><Relationship Id="rId56" Type="http://schemas.openxmlformats.org/officeDocument/2006/relationships/image" Target="../media/image148.png"/><Relationship Id="rId64" Type="http://schemas.openxmlformats.org/officeDocument/2006/relationships/image" Target="../media/image64.png"/><Relationship Id="rId8" Type="http://schemas.openxmlformats.org/officeDocument/2006/relationships/tags" Target="../tags/tag347.xml"/><Relationship Id="rId51" Type="http://schemas.openxmlformats.org/officeDocument/2006/relationships/image" Target="../media/image144.png"/><Relationship Id="rId3" Type="http://schemas.openxmlformats.org/officeDocument/2006/relationships/tags" Target="../tags/tag342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33" Type="http://schemas.openxmlformats.org/officeDocument/2006/relationships/tags" Target="../tags/tag372.xml"/><Relationship Id="rId38" Type="http://schemas.openxmlformats.org/officeDocument/2006/relationships/image" Target="../media/image138.png"/><Relationship Id="rId46" Type="http://schemas.openxmlformats.org/officeDocument/2006/relationships/image" Target="../media/image108.png"/><Relationship Id="rId59" Type="http://schemas.openxmlformats.org/officeDocument/2006/relationships/image" Target="../media/image1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26" Type="http://schemas.openxmlformats.org/officeDocument/2006/relationships/tags" Target="../tags/tag400.xml"/><Relationship Id="rId39" Type="http://schemas.openxmlformats.org/officeDocument/2006/relationships/tags" Target="../tags/tag413.xml"/><Relationship Id="rId21" Type="http://schemas.openxmlformats.org/officeDocument/2006/relationships/tags" Target="../tags/tag395.xml"/><Relationship Id="rId34" Type="http://schemas.openxmlformats.org/officeDocument/2006/relationships/tags" Target="../tags/tag40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08.png"/><Relationship Id="rId50" Type="http://schemas.openxmlformats.org/officeDocument/2006/relationships/image" Target="../media/image111.png"/><Relationship Id="rId55" Type="http://schemas.openxmlformats.org/officeDocument/2006/relationships/image" Target="../media/image159.png"/><Relationship Id="rId63" Type="http://schemas.openxmlformats.org/officeDocument/2006/relationships/image" Target="../media/image119.png"/><Relationship Id="rId68" Type="http://schemas.openxmlformats.org/officeDocument/2006/relationships/image" Target="../media/image169.png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9" Type="http://schemas.openxmlformats.org/officeDocument/2006/relationships/tags" Target="../tags/tag403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tags" Target="../tags/tag398.xml"/><Relationship Id="rId32" Type="http://schemas.openxmlformats.org/officeDocument/2006/relationships/tags" Target="../tags/tag406.xml"/><Relationship Id="rId37" Type="http://schemas.openxmlformats.org/officeDocument/2006/relationships/tags" Target="../tags/tag411.xml"/><Relationship Id="rId40" Type="http://schemas.openxmlformats.org/officeDocument/2006/relationships/tags" Target="../tags/tag414.xml"/><Relationship Id="rId45" Type="http://schemas.openxmlformats.org/officeDocument/2006/relationships/image" Target="../media/image90.png"/><Relationship Id="rId53" Type="http://schemas.openxmlformats.org/officeDocument/2006/relationships/image" Target="../media/image157.png"/><Relationship Id="rId58" Type="http://schemas.openxmlformats.org/officeDocument/2006/relationships/image" Target="../media/image162.png"/><Relationship Id="rId66" Type="http://schemas.openxmlformats.org/officeDocument/2006/relationships/image" Target="../media/image167.png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tags" Target="../tags/tag397.xml"/><Relationship Id="rId28" Type="http://schemas.openxmlformats.org/officeDocument/2006/relationships/tags" Target="../tags/tag402.xml"/><Relationship Id="rId36" Type="http://schemas.openxmlformats.org/officeDocument/2006/relationships/tags" Target="../tags/tag410.xml"/><Relationship Id="rId49" Type="http://schemas.openxmlformats.org/officeDocument/2006/relationships/image" Target="../media/image110.png"/><Relationship Id="rId57" Type="http://schemas.openxmlformats.org/officeDocument/2006/relationships/image" Target="../media/image161.png"/><Relationship Id="rId61" Type="http://schemas.openxmlformats.org/officeDocument/2006/relationships/image" Target="../media/image123.png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31" Type="http://schemas.openxmlformats.org/officeDocument/2006/relationships/tags" Target="../tags/tag405.xml"/><Relationship Id="rId44" Type="http://schemas.openxmlformats.org/officeDocument/2006/relationships/image" Target="../media/image97.png"/><Relationship Id="rId52" Type="http://schemas.openxmlformats.org/officeDocument/2006/relationships/image" Target="../media/image156.png"/><Relationship Id="rId60" Type="http://schemas.openxmlformats.org/officeDocument/2006/relationships/image" Target="../media/image164.png"/><Relationship Id="rId65" Type="http://schemas.openxmlformats.org/officeDocument/2006/relationships/image" Target="../media/image166.png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tags" Target="../tags/tag396.xml"/><Relationship Id="rId27" Type="http://schemas.openxmlformats.org/officeDocument/2006/relationships/tags" Target="../tags/tag401.xml"/><Relationship Id="rId30" Type="http://schemas.openxmlformats.org/officeDocument/2006/relationships/tags" Target="../tags/tag404.xml"/><Relationship Id="rId35" Type="http://schemas.openxmlformats.org/officeDocument/2006/relationships/tags" Target="../tags/tag409.xml"/><Relationship Id="rId43" Type="http://schemas.openxmlformats.org/officeDocument/2006/relationships/notesSlide" Target="../notesSlides/notesSlide14.xml"/><Relationship Id="rId48" Type="http://schemas.openxmlformats.org/officeDocument/2006/relationships/image" Target="../media/image109.png"/><Relationship Id="rId56" Type="http://schemas.openxmlformats.org/officeDocument/2006/relationships/image" Target="../media/image160.png"/><Relationship Id="rId64" Type="http://schemas.openxmlformats.org/officeDocument/2006/relationships/image" Target="../media/image165.png"/><Relationship Id="rId8" Type="http://schemas.openxmlformats.org/officeDocument/2006/relationships/tags" Target="../tags/tag382.xml"/><Relationship Id="rId51" Type="http://schemas.openxmlformats.org/officeDocument/2006/relationships/image" Target="../media/image112.png"/><Relationship Id="rId3" Type="http://schemas.openxmlformats.org/officeDocument/2006/relationships/tags" Target="../tags/tag377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tags" Target="../tags/tag399.xml"/><Relationship Id="rId33" Type="http://schemas.openxmlformats.org/officeDocument/2006/relationships/tags" Target="../tags/tag407.xml"/><Relationship Id="rId38" Type="http://schemas.openxmlformats.org/officeDocument/2006/relationships/tags" Target="../tags/tag412.xml"/><Relationship Id="rId46" Type="http://schemas.openxmlformats.org/officeDocument/2006/relationships/image" Target="../media/image91.png"/><Relationship Id="rId59" Type="http://schemas.openxmlformats.org/officeDocument/2006/relationships/image" Target="../media/image163.png"/><Relationship Id="rId67" Type="http://schemas.openxmlformats.org/officeDocument/2006/relationships/image" Target="../media/image168.png"/><Relationship Id="rId20" Type="http://schemas.openxmlformats.org/officeDocument/2006/relationships/tags" Target="../tags/tag394.xml"/><Relationship Id="rId41" Type="http://schemas.openxmlformats.org/officeDocument/2006/relationships/tags" Target="../tags/tag415.xml"/><Relationship Id="rId54" Type="http://schemas.openxmlformats.org/officeDocument/2006/relationships/image" Target="../media/image158.png"/><Relationship Id="rId62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26" Type="http://schemas.openxmlformats.org/officeDocument/2006/relationships/image" Target="../media/image112.png"/><Relationship Id="rId3" Type="http://schemas.openxmlformats.org/officeDocument/2006/relationships/tags" Target="../tags/tag41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67.png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image" Target="../media/image111.png"/><Relationship Id="rId33" Type="http://schemas.openxmlformats.org/officeDocument/2006/relationships/image" Target="../media/image166.png"/><Relationship Id="rId2" Type="http://schemas.openxmlformats.org/officeDocument/2006/relationships/tags" Target="../tags/tag417.xml"/><Relationship Id="rId16" Type="http://schemas.openxmlformats.org/officeDocument/2006/relationships/tags" Target="../tags/tag431.xml"/><Relationship Id="rId20" Type="http://schemas.openxmlformats.org/officeDocument/2006/relationships/tags" Target="../tags/tag435.xml"/><Relationship Id="rId29" Type="http://schemas.openxmlformats.org/officeDocument/2006/relationships/image" Target="../media/image123.png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image" Target="../media/image110.png"/><Relationship Id="rId32" Type="http://schemas.openxmlformats.org/officeDocument/2006/relationships/image" Target="../media/image165.png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23" Type="http://schemas.openxmlformats.org/officeDocument/2006/relationships/image" Target="../media/image109.png"/><Relationship Id="rId28" Type="http://schemas.openxmlformats.org/officeDocument/2006/relationships/image" Target="../media/image164.png"/><Relationship Id="rId36" Type="http://schemas.openxmlformats.org/officeDocument/2006/relationships/image" Target="../media/image169.png"/><Relationship Id="rId10" Type="http://schemas.openxmlformats.org/officeDocument/2006/relationships/tags" Target="../tags/tag425.xml"/><Relationship Id="rId19" Type="http://schemas.openxmlformats.org/officeDocument/2006/relationships/tags" Target="../tags/tag434.xml"/><Relationship Id="rId31" Type="http://schemas.openxmlformats.org/officeDocument/2006/relationships/image" Target="../media/image119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image" Target="../media/image108.png"/><Relationship Id="rId27" Type="http://schemas.openxmlformats.org/officeDocument/2006/relationships/image" Target="../media/image163.png"/><Relationship Id="rId30" Type="http://schemas.openxmlformats.org/officeDocument/2006/relationships/image" Target="../media/image117.png"/><Relationship Id="rId35" Type="http://schemas.openxmlformats.org/officeDocument/2006/relationships/image" Target="../media/image1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4.xml"/><Relationship Id="rId21" Type="http://schemas.openxmlformats.org/officeDocument/2006/relationships/image" Target="../media/image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1.xml"/><Relationship Id="rId19" Type="http://schemas.openxmlformats.org/officeDocument/2006/relationships/image" Target="../media/image3.png"/><Relationship Id="rId31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19.xml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26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2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1.png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34" Type="http://schemas.openxmlformats.org/officeDocument/2006/relationships/image" Target="../media/image26.png"/><Relationship Id="rId42" Type="http://schemas.openxmlformats.org/officeDocument/2006/relationships/image" Target="../media/image34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image" Target="../media/image25.png"/><Relationship Id="rId38" Type="http://schemas.openxmlformats.org/officeDocument/2006/relationships/image" Target="../media/image17.png"/><Relationship Id="rId46" Type="http://schemas.openxmlformats.org/officeDocument/2006/relationships/image" Target="../media/image38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image" Target="../media/image21.png"/><Relationship Id="rId41" Type="http://schemas.openxmlformats.org/officeDocument/2006/relationships/image" Target="../media/image33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image" Target="../media/image24.png"/><Relationship Id="rId37" Type="http://schemas.openxmlformats.org/officeDocument/2006/relationships/image" Target="../media/image19.png"/><Relationship Id="rId40" Type="http://schemas.openxmlformats.org/officeDocument/2006/relationships/image" Target="../media/image32.png"/><Relationship Id="rId45" Type="http://schemas.openxmlformats.org/officeDocument/2006/relationships/image" Target="../media/image37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49" Type="http://schemas.openxmlformats.org/officeDocument/2006/relationships/image" Target="../media/image41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image" Target="../media/image23.png"/><Relationship Id="rId44" Type="http://schemas.openxmlformats.org/officeDocument/2006/relationships/image" Target="../media/image36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43" Type="http://schemas.openxmlformats.org/officeDocument/2006/relationships/image" Target="../media/image35.png"/><Relationship Id="rId48" Type="http://schemas.openxmlformats.org/officeDocument/2006/relationships/image" Target="../media/image40.png"/><Relationship Id="rId8" Type="http://schemas.openxmlformats.org/officeDocument/2006/relationships/tags" Target="../tags/tag41.xml"/><Relationship Id="rId5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image" Target="../media/image44.png"/><Relationship Id="rId21" Type="http://schemas.openxmlformats.org/officeDocument/2006/relationships/tags" Target="../tags/tag79.xml"/><Relationship Id="rId34" Type="http://schemas.openxmlformats.org/officeDocument/2006/relationships/image" Target="../media/image42.png"/><Relationship Id="rId42" Type="http://schemas.openxmlformats.org/officeDocument/2006/relationships/image" Target="../media/image32.png"/><Relationship Id="rId47" Type="http://schemas.openxmlformats.org/officeDocument/2006/relationships/image" Target="../media/image47.png"/><Relationship Id="rId50" Type="http://schemas.openxmlformats.org/officeDocument/2006/relationships/image" Target="../media/image49.png"/><Relationship Id="rId55" Type="http://schemas.openxmlformats.org/officeDocument/2006/relationships/image" Target="../media/image50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image" Target="../media/image41.png"/><Relationship Id="rId38" Type="http://schemas.openxmlformats.org/officeDocument/2006/relationships/image" Target="../media/image43.png"/><Relationship Id="rId46" Type="http://schemas.openxmlformats.org/officeDocument/2006/relationships/image" Target="../media/image46.png"/><Relationship Id="rId59" Type="http://schemas.openxmlformats.org/officeDocument/2006/relationships/image" Target="../media/image54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41" Type="http://schemas.openxmlformats.org/officeDocument/2006/relationships/image" Target="../media/image31.png"/><Relationship Id="rId54" Type="http://schemas.openxmlformats.org/officeDocument/2006/relationships/image" Target="../media/image39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notesSlide" Target="../notesSlides/notesSlide3.xml"/><Relationship Id="rId37" Type="http://schemas.openxmlformats.org/officeDocument/2006/relationships/image" Target="../media/image20.png"/><Relationship Id="rId40" Type="http://schemas.openxmlformats.org/officeDocument/2006/relationships/image" Target="../media/image17.png"/><Relationship Id="rId45" Type="http://schemas.openxmlformats.org/officeDocument/2006/relationships/image" Target="../media/image45.png"/><Relationship Id="rId53" Type="http://schemas.openxmlformats.org/officeDocument/2006/relationships/image" Target="../media/image38.png"/><Relationship Id="rId58" Type="http://schemas.openxmlformats.org/officeDocument/2006/relationships/image" Target="../media/image53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image" Target="../media/image19.png"/><Relationship Id="rId49" Type="http://schemas.openxmlformats.org/officeDocument/2006/relationships/image" Target="../media/image48.png"/><Relationship Id="rId57" Type="http://schemas.openxmlformats.org/officeDocument/2006/relationships/image" Target="../media/image52.png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35.png"/><Relationship Id="rId52" Type="http://schemas.openxmlformats.org/officeDocument/2006/relationships/image" Target="../media/image37.png"/><Relationship Id="rId60" Type="http://schemas.openxmlformats.org/officeDocument/2006/relationships/image" Target="../media/image30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image" Target="../media/image34.png"/><Relationship Id="rId43" Type="http://schemas.openxmlformats.org/officeDocument/2006/relationships/image" Target="../media/image33.png"/><Relationship Id="rId48" Type="http://schemas.openxmlformats.org/officeDocument/2006/relationships/image" Target="../media/image40.png"/><Relationship Id="rId56" Type="http://schemas.openxmlformats.org/officeDocument/2006/relationships/image" Target="../media/image51.png"/><Relationship Id="rId8" Type="http://schemas.openxmlformats.org/officeDocument/2006/relationships/tags" Target="../tags/tag66.xml"/><Relationship Id="rId51" Type="http://schemas.openxmlformats.org/officeDocument/2006/relationships/image" Target="../media/image36.png"/><Relationship Id="rId3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image" Target="../media/image56.png"/><Relationship Id="rId21" Type="http://schemas.openxmlformats.org/officeDocument/2006/relationships/tags" Target="../tags/tag109.xml"/><Relationship Id="rId34" Type="http://schemas.openxmlformats.org/officeDocument/2006/relationships/image" Target="../media/image55.png"/><Relationship Id="rId42" Type="http://schemas.openxmlformats.org/officeDocument/2006/relationships/image" Target="../media/image34.png"/><Relationship Id="rId47" Type="http://schemas.openxmlformats.org/officeDocument/2006/relationships/image" Target="../media/image32.png"/><Relationship Id="rId50" Type="http://schemas.openxmlformats.org/officeDocument/2006/relationships/image" Target="../media/image59.png"/><Relationship Id="rId55" Type="http://schemas.openxmlformats.org/officeDocument/2006/relationships/image" Target="../media/image47.png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41" Type="http://schemas.openxmlformats.org/officeDocument/2006/relationships/image" Target="../media/image42.png"/><Relationship Id="rId54" Type="http://schemas.openxmlformats.org/officeDocument/2006/relationships/image" Target="../media/image35.png"/><Relationship Id="rId62" Type="http://schemas.openxmlformats.org/officeDocument/2006/relationships/image" Target="../media/image66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52.png"/><Relationship Id="rId40" Type="http://schemas.openxmlformats.org/officeDocument/2006/relationships/image" Target="../media/image41.png"/><Relationship Id="rId45" Type="http://schemas.openxmlformats.org/officeDocument/2006/relationships/image" Target="../media/image17.png"/><Relationship Id="rId53" Type="http://schemas.openxmlformats.org/officeDocument/2006/relationships/image" Target="../media/image33.png"/><Relationship Id="rId58" Type="http://schemas.openxmlformats.org/officeDocument/2006/relationships/image" Target="../media/image62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image" Target="../media/image51.png"/><Relationship Id="rId49" Type="http://schemas.openxmlformats.org/officeDocument/2006/relationships/image" Target="../media/image58.png"/><Relationship Id="rId57" Type="http://schemas.openxmlformats.org/officeDocument/2006/relationships/image" Target="../media/image30.png"/><Relationship Id="rId61" Type="http://schemas.openxmlformats.org/officeDocument/2006/relationships/image" Target="../media/image65.png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4" Type="http://schemas.openxmlformats.org/officeDocument/2006/relationships/image" Target="../media/image20.png"/><Relationship Id="rId52" Type="http://schemas.openxmlformats.org/officeDocument/2006/relationships/image" Target="../media/image61.png"/><Relationship Id="rId60" Type="http://schemas.openxmlformats.org/officeDocument/2006/relationships/image" Target="../media/image64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image" Target="../media/image50.png"/><Relationship Id="rId43" Type="http://schemas.openxmlformats.org/officeDocument/2006/relationships/image" Target="../media/image19.png"/><Relationship Id="rId48" Type="http://schemas.openxmlformats.org/officeDocument/2006/relationships/image" Target="../media/image57.png"/><Relationship Id="rId56" Type="http://schemas.openxmlformats.org/officeDocument/2006/relationships/image" Target="../media/image40.png"/><Relationship Id="rId8" Type="http://schemas.openxmlformats.org/officeDocument/2006/relationships/tags" Target="../tags/tag96.xml"/><Relationship Id="rId51" Type="http://schemas.openxmlformats.org/officeDocument/2006/relationships/image" Target="../media/image60.png"/><Relationship Id="rId3" Type="http://schemas.openxmlformats.org/officeDocument/2006/relationships/tags" Target="../tags/tag91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notesSlide" Target="../notesSlides/notesSlide4.xml"/><Relationship Id="rId38" Type="http://schemas.openxmlformats.org/officeDocument/2006/relationships/image" Target="../media/image53.png"/><Relationship Id="rId46" Type="http://schemas.openxmlformats.org/officeDocument/2006/relationships/image" Target="../media/image31.png"/><Relationship Id="rId5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image" Target="../media/image20.png"/><Relationship Id="rId21" Type="http://schemas.openxmlformats.org/officeDocument/2006/relationships/tags" Target="../tags/tag140.xml"/><Relationship Id="rId34" Type="http://schemas.openxmlformats.org/officeDocument/2006/relationships/image" Target="../media/image63.png"/><Relationship Id="rId42" Type="http://schemas.openxmlformats.org/officeDocument/2006/relationships/image" Target="../media/image32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70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image" Target="../media/image66.png"/><Relationship Id="rId38" Type="http://schemas.openxmlformats.org/officeDocument/2006/relationships/image" Target="../media/image19.png"/><Relationship Id="rId46" Type="http://schemas.openxmlformats.org/officeDocument/2006/relationships/image" Target="../media/image40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41" Type="http://schemas.openxmlformats.org/officeDocument/2006/relationships/image" Target="../media/image31.png"/><Relationship Id="rId54" Type="http://schemas.openxmlformats.org/officeDocument/2006/relationships/image" Target="../media/image69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image" Target="../media/image65.png"/><Relationship Id="rId37" Type="http://schemas.openxmlformats.org/officeDocument/2006/relationships/image" Target="../media/image34.png"/><Relationship Id="rId40" Type="http://schemas.openxmlformats.org/officeDocument/2006/relationships/image" Target="../media/image17.png"/><Relationship Id="rId45" Type="http://schemas.openxmlformats.org/officeDocument/2006/relationships/image" Target="../media/image47.png"/><Relationship Id="rId53" Type="http://schemas.openxmlformats.org/officeDocument/2006/relationships/image" Target="../media/image68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image" Target="../media/image42.png"/><Relationship Id="rId49" Type="http://schemas.openxmlformats.org/officeDocument/2006/relationships/image" Target="../media/image52.png"/><Relationship Id="rId57" Type="http://schemas.openxmlformats.org/officeDocument/2006/relationships/image" Target="../media/image30.png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notesSlide" Target="../notesSlides/notesSlide5.xml"/><Relationship Id="rId44" Type="http://schemas.openxmlformats.org/officeDocument/2006/relationships/image" Target="../media/image35.png"/><Relationship Id="rId52" Type="http://schemas.openxmlformats.org/officeDocument/2006/relationships/image" Target="../media/image67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1.png"/><Relationship Id="rId43" Type="http://schemas.openxmlformats.org/officeDocument/2006/relationships/image" Target="../media/image33.png"/><Relationship Id="rId48" Type="http://schemas.openxmlformats.org/officeDocument/2006/relationships/image" Target="../media/image51.png"/><Relationship Id="rId56" Type="http://schemas.openxmlformats.org/officeDocument/2006/relationships/image" Target="../media/image71.png"/><Relationship Id="rId8" Type="http://schemas.openxmlformats.org/officeDocument/2006/relationships/tags" Target="../tags/tag127.xml"/><Relationship Id="rId51" Type="http://schemas.openxmlformats.org/officeDocument/2006/relationships/image" Target="../media/image62.png"/><Relationship Id="rId3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8.png"/><Relationship Id="rId3" Type="http://schemas.openxmlformats.org/officeDocument/2006/relationships/tags" Target="../tags/tag151.xml"/><Relationship Id="rId21" Type="http://schemas.openxmlformats.org/officeDocument/2006/relationships/image" Target="../media/image73.png"/><Relationship Id="rId34" Type="http://schemas.openxmlformats.org/officeDocument/2006/relationships/image" Target="../media/image83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77.png"/><Relationship Id="rId33" Type="http://schemas.openxmlformats.org/officeDocument/2006/relationships/image" Target="../media/image82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image" Target="../media/image72.png"/><Relationship Id="rId29" Type="http://schemas.openxmlformats.org/officeDocument/2006/relationships/image" Target="../media/image30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76.png"/><Relationship Id="rId32" Type="http://schemas.openxmlformats.org/officeDocument/2006/relationships/image" Target="../media/image71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tags" Target="../tags/tag158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70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1.png"/><Relationship Id="rId35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image" Target="../media/image30.png"/><Relationship Id="rId3" Type="http://schemas.openxmlformats.org/officeDocument/2006/relationships/tags" Target="../tags/tag168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76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80.png"/><Relationship Id="rId33" Type="http://schemas.openxmlformats.org/officeDocument/2006/relationships/image" Target="../media/image75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4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81.png"/><Relationship Id="rId32" Type="http://schemas.openxmlformats.org/officeDocument/2006/relationships/image" Target="../media/image74.png"/><Relationship Id="rId37" Type="http://schemas.openxmlformats.org/officeDocument/2006/relationships/image" Target="../media/image77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79.png"/><Relationship Id="rId28" Type="http://schemas.openxmlformats.org/officeDocument/2006/relationships/image" Target="../media/image83.png"/><Relationship Id="rId36" Type="http://schemas.openxmlformats.org/officeDocument/2006/relationships/image" Target="../media/image71.png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image" Target="../media/image73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78.png"/><Relationship Id="rId27" Type="http://schemas.openxmlformats.org/officeDocument/2006/relationships/image" Target="../media/image82.png"/><Relationship Id="rId30" Type="http://schemas.openxmlformats.org/officeDocument/2006/relationships/image" Target="../media/image72.png"/><Relationship Id="rId35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0F3-8E9F-40F3-91E3-7DC98FF2F469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The Intermediate Value Theorem and</a:t>
            </a:r>
          </a:p>
          <a:p>
            <a:pPr algn="ctr"/>
            <a:r>
              <a:rPr lang="en-US" sz="2400"/>
              <a:t>the Mean Value Theorem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1E18-7C5E-4DB1-81B6-311FE9D76824}" type="slidenum">
              <a:rPr lang="en-US"/>
              <a:pPr/>
              <a:t>10</a:t>
            </a:fld>
            <a:endParaRPr lang="en-US"/>
          </a:p>
        </p:txBody>
      </p:sp>
      <p:pic>
        <p:nvPicPr>
          <p:cNvPr id="24064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96913"/>
            <a:ext cx="5535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003300"/>
            <a:ext cx="5302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43025"/>
            <a:ext cx="71580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80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07988"/>
            <a:ext cx="5099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81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0650" name="Line 10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0651" name="Group 11"/>
          <p:cNvGrpSpPr>
            <a:grpSpLocks noChangeAspect="1"/>
          </p:cNvGrpSpPr>
          <p:nvPr/>
        </p:nvGrpSpPr>
        <p:grpSpPr bwMode="auto">
          <a:xfrm>
            <a:off x="1295400" y="5638800"/>
            <a:ext cx="2587625" cy="457200"/>
            <a:chOff x="830" y="3658"/>
            <a:chExt cx="1904" cy="336"/>
          </a:xfrm>
        </p:grpSpPr>
        <p:pic>
          <p:nvPicPr>
            <p:cNvPr id="240652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3658"/>
              <a:ext cx="190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653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3825"/>
              <a:ext cx="134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0654" name="Line 14"/>
          <p:cNvSpPr>
            <a:spLocks noChangeShapeType="1"/>
          </p:cNvSpPr>
          <p:nvPr/>
        </p:nvSpPr>
        <p:spPr bwMode="auto">
          <a:xfrm>
            <a:off x="4572000" y="60960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 flipV="1">
            <a:off x="4572000" y="5562600"/>
            <a:ext cx="0" cy="5334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 flipH="1">
            <a:off x="0" y="55626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066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75088"/>
            <a:ext cx="33734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00525"/>
            <a:ext cx="5535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06913"/>
            <a:ext cx="4572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830763"/>
            <a:ext cx="31257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180013"/>
            <a:ext cx="53022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393950"/>
            <a:ext cx="26352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14600"/>
            <a:ext cx="54181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24175"/>
            <a:ext cx="3708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066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1" name="Rectangle 31"/>
          <p:cNvSpPr>
            <a:spLocks noChangeArrowheads="1"/>
          </p:cNvSpPr>
          <p:nvPr/>
        </p:nvSpPr>
        <p:spPr bwMode="auto">
          <a:xfrm>
            <a:off x="5830888" y="1316038"/>
            <a:ext cx="2157412" cy="3286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0672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990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3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0666">
            <a:off x="8007350" y="1177925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0674" name="Line 34"/>
          <p:cNvSpPr>
            <a:spLocks noChangeShapeType="1"/>
          </p:cNvSpPr>
          <p:nvPr/>
        </p:nvSpPr>
        <p:spPr bwMode="auto">
          <a:xfrm flipV="1">
            <a:off x="4094163" y="2238375"/>
            <a:ext cx="4752975" cy="2668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5" name="Line 35"/>
          <p:cNvSpPr>
            <a:spLocks noChangeShapeType="1"/>
          </p:cNvSpPr>
          <p:nvPr/>
        </p:nvSpPr>
        <p:spPr bwMode="auto">
          <a:xfrm flipH="1" flipV="1">
            <a:off x="8170863" y="1260475"/>
            <a:ext cx="6858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6" name="Line 36"/>
          <p:cNvSpPr>
            <a:spLocks noChangeShapeType="1"/>
          </p:cNvSpPr>
          <p:nvPr/>
        </p:nvSpPr>
        <p:spPr bwMode="auto">
          <a:xfrm>
            <a:off x="5584825" y="1744663"/>
            <a:ext cx="155575" cy="35290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0677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172200"/>
            <a:ext cx="685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8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756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79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77000"/>
            <a:ext cx="5399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8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31686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4" grpId="0" animBg="1"/>
      <p:bldP spid="240655" grpId="0" animBg="1"/>
      <p:bldP spid="240656" grpId="0" animBg="1"/>
      <p:bldP spid="240671" grpId="0" animBg="1"/>
      <p:bldP spid="240671" grpId="1" animBg="1"/>
      <p:bldP spid="240674" grpId="0" animBg="1"/>
      <p:bldP spid="240674" grpId="1" animBg="1"/>
      <p:bldP spid="240675" grpId="0" animBg="1"/>
      <p:bldP spid="240675" grpId="1" animBg="1"/>
      <p:bldP spid="240676" grpId="0" animBg="1"/>
      <p:bldP spid="24067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E3F7-83B0-4F09-A7E1-34B51698F80B}" type="slidenum">
              <a:rPr lang="en-US"/>
              <a:pPr/>
              <a:t>11</a:t>
            </a:fld>
            <a:endParaRPr lang="en-US"/>
          </a:p>
        </p:txBody>
      </p:sp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4572000" y="60960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 flipV="1">
            <a:off x="4572000" y="5562600"/>
            <a:ext cx="0" cy="5334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 flipH="1">
            <a:off x="0" y="55626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2693" name="Group 5"/>
          <p:cNvGrpSpPr>
            <a:grpSpLocks noChangeAspect="1"/>
          </p:cNvGrpSpPr>
          <p:nvPr/>
        </p:nvGrpSpPr>
        <p:grpSpPr bwMode="auto">
          <a:xfrm>
            <a:off x="1295400" y="5638800"/>
            <a:ext cx="2587625" cy="457200"/>
            <a:chOff x="830" y="3658"/>
            <a:chExt cx="1904" cy="336"/>
          </a:xfrm>
        </p:grpSpPr>
        <p:pic>
          <p:nvPicPr>
            <p:cNvPr id="242694" name="Picture 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3658"/>
              <a:ext cx="190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695" name="Picture 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3825"/>
              <a:ext cx="134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269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31686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54864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270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96913"/>
            <a:ext cx="5535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003300"/>
            <a:ext cx="5302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43025"/>
            <a:ext cx="71580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08" name="Line 20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11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6125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12" name="Line 24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1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313113"/>
            <a:ext cx="89058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048125"/>
            <a:ext cx="8905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4033838"/>
            <a:ext cx="20589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6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1975"/>
            <a:ext cx="7275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7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14600"/>
            <a:ext cx="54181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8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24175"/>
            <a:ext cx="3708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9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9300"/>
            <a:ext cx="16351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0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289300"/>
            <a:ext cx="169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1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657600"/>
            <a:ext cx="29479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2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0145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23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156200"/>
            <a:ext cx="2476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24" name="Line 36"/>
          <p:cNvSpPr>
            <a:spLocks noChangeShapeType="1"/>
          </p:cNvSpPr>
          <p:nvPr/>
        </p:nvSpPr>
        <p:spPr bwMode="auto">
          <a:xfrm flipH="1">
            <a:off x="6397625" y="1981200"/>
            <a:ext cx="484188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5" name="Line 37"/>
          <p:cNvSpPr>
            <a:spLocks noChangeShapeType="1"/>
          </p:cNvSpPr>
          <p:nvPr/>
        </p:nvSpPr>
        <p:spPr bwMode="auto">
          <a:xfrm>
            <a:off x="7315200" y="3810000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6" name="Line 38"/>
          <p:cNvSpPr>
            <a:spLocks noChangeShapeType="1"/>
          </p:cNvSpPr>
          <p:nvPr/>
        </p:nvSpPr>
        <p:spPr bwMode="auto">
          <a:xfrm>
            <a:off x="7988300" y="3802063"/>
            <a:ext cx="0" cy="1454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7" name="Line 39"/>
          <p:cNvSpPr>
            <a:spLocks noChangeShapeType="1"/>
          </p:cNvSpPr>
          <p:nvPr/>
        </p:nvSpPr>
        <p:spPr bwMode="auto">
          <a:xfrm flipH="1">
            <a:off x="6543675" y="5246688"/>
            <a:ext cx="14351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2731" name="Group 43"/>
          <p:cNvGrpSpPr>
            <a:grpSpLocks/>
          </p:cNvGrpSpPr>
          <p:nvPr/>
        </p:nvGrpSpPr>
        <p:grpSpPr bwMode="auto">
          <a:xfrm>
            <a:off x="7391400" y="2082800"/>
            <a:ext cx="1700213" cy="373063"/>
            <a:chOff x="4656" y="1312"/>
            <a:chExt cx="1071" cy="235"/>
          </a:xfrm>
        </p:grpSpPr>
        <p:pic>
          <p:nvPicPr>
            <p:cNvPr id="242732" name="Picture 4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312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33" name="Picture 4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40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2734" name="Group 46"/>
          <p:cNvGrpSpPr>
            <a:grpSpLocks/>
          </p:cNvGrpSpPr>
          <p:nvPr/>
        </p:nvGrpSpPr>
        <p:grpSpPr bwMode="auto">
          <a:xfrm>
            <a:off x="7391400" y="2514600"/>
            <a:ext cx="1600200" cy="457200"/>
            <a:chOff x="4656" y="1584"/>
            <a:chExt cx="1008" cy="288"/>
          </a:xfrm>
        </p:grpSpPr>
        <p:pic>
          <p:nvPicPr>
            <p:cNvPr id="242735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84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36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1729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2737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71800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38" name="Rectangle 50"/>
          <p:cNvSpPr>
            <a:spLocks noChangeArrowheads="1"/>
          </p:cNvSpPr>
          <p:nvPr/>
        </p:nvSpPr>
        <p:spPr bwMode="auto">
          <a:xfrm>
            <a:off x="2247900" y="2549525"/>
            <a:ext cx="265113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9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40" name="Line 52"/>
          <p:cNvSpPr>
            <a:spLocks noChangeShapeType="1"/>
          </p:cNvSpPr>
          <p:nvPr/>
        </p:nvSpPr>
        <p:spPr bwMode="auto">
          <a:xfrm>
            <a:off x="3089275" y="3848100"/>
            <a:ext cx="3235325" cy="1389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42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07988"/>
            <a:ext cx="5099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43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49" name="Picture 6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784">
            <a:off x="2590800" y="4876800"/>
            <a:ext cx="365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1" name="Picture 1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172200"/>
            <a:ext cx="685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9" name="Picture 2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6831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0" name="Picture 2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77000"/>
            <a:ext cx="4946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28" name="Line 40"/>
          <p:cNvSpPr>
            <a:spLocks noChangeShapeType="1"/>
          </p:cNvSpPr>
          <p:nvPr/>
        </p:nvSpPr>
        <p:spPr bwMode="auto">
          <a:xfrm>
            <a:off x="1479550" y="2860675"/>
            <a:ext cx="56038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29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5791200"/>
            <a:ext cx="20589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30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4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" fill="hold"/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500" fill="hold"/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24" grpId="0" animBg="1"/>
      <p:bldP spid="242724" grpId="1" animBg="1"/>
      <p:bldP spid="242725" grpId="0" animBg="1"/>
      <p:bldP spid="242725" grpId="1" animBg="1"/>
      <p:bldP spid="242726" grpId="0" animBg="1"/>
      <p:bldP spid="242726" grpId="1" animBg="1"/>
      <p:bldP spid="242727" grpId="0" animBg="1"/>
      <p:bldP spid="242727" grpId="1" animBg="1"/>
      <p:bldP spid="242738" grpId="0" animBg="1"/>
      <p:bldP spid="242738" grpId="1" animBg="1"/>
      <p:bldP spid="242740" grpId="0" animBg="1"/>
      <p:bldP spid="242740" grpId="1" animBg="1"/>
      <p:bldP spid="242728" grpId="0" animBg="1"/>
      <p:bldP spid="2427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BF9E-3D53-48FC-A181-9B74F29ECEAF}" type="slidenum">
              <a:rPr lang="en-US"/>
              <a:pPr/>
              <a:t>12</a:t>
            </a:fld>
            <a:endParaRPr lang="en-US"/>
          </a:p>
        </p:txBody>
      </p:sp>
      <p:pic>
        <p:nvPicPr>
          <p:cNvPr id="2447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9300"/>
            <a:ext cx="16351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4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54864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4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172200"/>
            <a:ext cx="685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4744" name="Line 8"/>
          <p:cNvSpPr>
            <a:spLocks noChangeShapeType="1"/>
          </p:cNvSpPr>
          <p:nvPr/>
        </p:nvSpPr>
        <p:spPr bwMode="auto">
          <a:xfrm>
            <a:off x="4572000" y="60960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5" name="Line 9"/>
          <p:cNvSpPr>
            <a:spLocks noChangeShapeType="1"/>
          </p:cNvSpPr>
          <p:nvPr/>
        </p:nvSpPr>
        <p:spPr bwMode="auto">
          <a:xfrm flipV="1">
            <a:off x="4572000" y="5562600"/>
            <a:ext cx="0" cy="5334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 flipH="1">
            <a:off x="0" y="55626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474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96913"/>
            <a:ext cx="5535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4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003300"/>
            <a:ext cx="5302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5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43025"/>
            <a:ext cx="71580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4753" name="Line 17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75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6125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4755" name="Line 19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75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313113"/>
            <a:ext cx="89058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5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172200"/>
            <a:ext cx="51069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5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14600"/>
            <a:ext cx="54181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5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477000"/>
            <a:ext cx="535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24175"/>
            <a:ext cx="37814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289300"/>
            <a:ext cx="169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657600"/>
            <a:ext cx="29479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048125"/>
            <a:ext cx="8905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4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4033838"/>
            <a:ext cx="20589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5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1975"/>
            <a:ext cx="7275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66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0145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4767" name="Group 31"/>
          <p:cNvGrpSpPr>
            <a:grpSpLocks noChangeAspect="1"/>
          </p:cNvGrpSpPr>
          <p:nvPr/>
        </p:nvGrpSpPr>
        <p:grpSpPr bwMode="auto">
          <a:xfrm>
            <a:off x="1295400" y="5638800"/>
            <a:ext cx="2587625" cy="457200"/>
            <a:chOff x="830" y="3658"/>
            <a:chExt cx="1904" cy="336"/>
          </a:xfrm>
        </p:grpSpPr>
        <p:pic>
          <p:nvPicPr>
            <p:cNvPr id="244768" name="Picture 3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3658"/>
              <a:ext cx="190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4769" name="Picture 3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3825"/>
              <a:ext cx="134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4770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156200"/>
            <a:ext cx="2476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1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330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2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5791200"/>
            <a:ext cx="20589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73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4774" name="Group 38"/>
          <p:cNvGrpSpPr>
            <a:grpSpLocks/>
          </p:cNvGrpSpPr>
          <p:nvPr/>
        </p:nvGrpSpPr>
        <p:grpSpPr bwMode="auto">
          <a:xfrm>
            <a:off x="7391400" y="2082800"/>
            <a:ext cx="1700213" cy="1116013"/>
            <a:chOff x="4656" y="1312"/>
            <a:chExt cx="1071" cy="703"/>
          </a:xfrm>
        </p:grpSpPr>
        <p:grpSp>
          <p:nvGrpSpPr>
            <p:cNvPr id="244775" name="Group 39"/>
            <p:cNvGrpSpPr>
              <a:grpSpLocks/>
            </p:cNvGrpSpPr>
            <p:nvPr/>
          </p:nvGrpSpPr>
          <p:grpSpPr bwMode="auto">
            <a:xfrm>
              <a:off x="4656" y="1312"/>
              <a:ext cx="1071" cy="235"/>
              <a:chOff x="4656" y="1312"/>
              <a:chExt cx="1071" cy="235"/>
            </a:xfrm>
          </p:grpSpPr>
          <p:pic>
            <p:nvPicPr>
              <p:cNvPr id="244776" name="Picture 40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4777" name="Picture 41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4778" name="Group 42"/>
            <p:cNvGrpSpPr>
              <a:grpSpLocks/>
            </p:cNvGrpSpPr>
            <p:nvPr/>
          </p:nvGrpSpPr>
          <p:grpSpPr bwMode="auto">
            <a:xfrm>
              <a:off x="4656" y="1584"/>
              <a:ext cx="1008" cy="288"/>
              <a:chOff x="4656" y="1584"/>
              <a:chExt cx="1008" cy="288"/>
            </a:xfrm>
          </p:grpSpPr>
          <p:pic>
            <p:nvPicPr>
              <p:cNvPr id="244779" name="Picture 43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4780" name="Picture 44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4781" name="Picture 4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72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4782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4784" name="Picture 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07988"/>
            <a:ext cx="5099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85" name="Picture 4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86" name="Picture 5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784">
            <a:off x="2590800" y="4876800"/>
            <a:ext cx="365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7CDE-82FA-4DE6-B157-C6ACA51A504E}" type="slidenum">
              <a:rPr lang="en-US"/>
              <a:pPr/>
              <a:t>13</a:t>
            </a:fld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>
            <a:off x="4572000" y="60960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Line 6"/>
          <p:cNvSpPr>
            <a:spLocks noChangeShapeType="1"/>
          </p:cNvSpPr>
          <p:nvPr/>
        </p:nvSpPr>
        <p:spPr bwMode="auto">
          <a:xfrm flipV="1">
            <a:off x="4572000" y="5562600"/>
            <a:ext cx="0" cy="5334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1" name="Line 7"/>
          <p:cNvSpPr>
            <a:spLocks noChangeShapeType="1"/>
          </p:cNvSpPr>
          <p:nvPr/>
        </p:nvSpPr>
        <p:spPr bwMode="auto">
          <a:xfrm flipH="1">
            <a:off x="0" y="55626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792" name="Group 8"/>
          <p:cNvGrpSpPr>
            <a:grpSpLocks noChangeAspect="1"/>
          </p:cNvGrpSpPr>
          <p:nvPr/>
        </p:nvGrpSpPr>
        <p:grpSpPr bwMode="auto">
          <a:xfrm>
            <a:off x="1295400" y="5638800"/>
            <a:ext cx="2587625" cy="457200"/>
            <a:chOff x="830" y="3658"/>
            <a:chExt cx="1904" cy="336"/>
          </a:xfrm>
        </p:grpSpPr>
        <p:pic>
          <p:nvPicPr>
            <p:cNvPr id="246793" name="Picture 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3658"/>
              <a:ext cx="190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794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3825"/>
              <a:ext cx="134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679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54864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80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96913"/>
            <a:ext cx="5535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0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003300"/>
            <a:ext cx="5302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0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43025"/>
            <a:ext cx="71580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805" name="Line 21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80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6125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807" name="Line 23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80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313113"/>
            <a:ext cx="89058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0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289300"/>
            <a:ext cx="17367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657600"/>
            <a:ext cx="29924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048125"/>
            <a:ext cx="8905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2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14600"/>
            <a:ext cx="5448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24175"/>
            <a:ext cx="38544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4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9300"/>
            <a:ext cx="16351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4033838"/>
            <a:ext cx="20589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6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55483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7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1975"/>
            <a:ext cx="7275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8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5097463"/>
            <a:ext cx="107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19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05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820" name="Line 36"/>
          <p:cNvSpPr>
            <a:spLocks noChangeShapeType="1"/>
          </p:cNvSpPr>
          <p:nvPr/>
        </p:nvSpPr>
        <p:spPr bwMode="auto">
          <a:xfrm>
            <a:off x="7315200" y="3810000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1" name="Line 37"/>
          <p:cNvSpPr>
            <a:spLocks noChangeShapeType="1"/>
          </p:cNvSpPr>
          <p:nvPr/>
        </p:nvSpPr>
        <p:spPr bwMode="auto">
          <a:xfrm>
            <a:off x="7988300" y="3802063"/>
            <a:ext cx="0" cy="1454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2" name="Line 38"/>
          <p:cNvSpPr>
            <a:spLocks noChangeShapeType="1"/>
          </p:cNvSpPr>
          <p:nvPr/>
        </p:nvSpPr>
        <p:spPr bwMode="auto">
          <a:xfrm flipH="1">
            <a:off x="6470650" y="5246688"/>
            <a:ext cx="15176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3" name="Line 39"/>
          <p:cNvSpPr>
            <a:spLocks noChangeShapeType="1"/>
          </p:cNvSpPr>
          <p:nvPr/>
        </p:nvSpPr>
        <p:spPr bwMode="auto">
          <a:xfrm flipH="1">
            <a:off x="6388100" y="1981200"/>
            <a:ext cx="503238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827" name="Group 43"/>
          <p:cNvGrpSpPr>
            <a:grpSpLocks/>
          </p:cNvGrpSpPr>
          <p:nvPr/>
        </p:nvGrpSpPr>
        <p:grpSpPr bwMode="auto">
          <a:xfrm>
            <a:off x="7391400" y="2082800"/>
            <a:ext cx="1700213" cy="1116013"/>
            <a:chOff x="4656" y="1312"/>
            <a:chExt cx="1071" cy="703"/>
          </a:xfrm>
        </p:grpSpPr>
        <p:grpSp>
          <p:nvGrpSpPr>
            <p:cNvPr id="246828" name="Group 44"/>
            <p:cNvGrpSpPr>
              <a:grpSpLocks/>
            </p:cNvGrpSpPr>
            <p:nvPr/>
          </p:nvGrpSpPr>
          <p:grpSpPr bwMode="auto">
            <a:xfrm>
              <a:off x="4656" y="1312"/>
              <a:ext cx="1071" cy="235"/>
              <a:chOff x="4656" y="1312"/>
              <a:chExt cx="1071" cy="235"/>
            </a:xfrm>
          </p:grpSpPr>
          <p:pic>
            <p:nvPicPr>
              <p:cNvPr id="246829" name="Picture 45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6830" name="Picture 46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6831" name="Group 47"/>
            <p:cNvGrpSpPr>
              <a:grpSpLocks/>
            </p:cNvGrpSpPr>
            <p:nvPr/>
          </p:nvGrpSpPr>
          <p:grpSpPr bwMode="auto">
            <a:xfrm>
              <a:off x="4656" y="1584"/>
              <a:ext cx="1008" cy="288"/>
              <a:chOff x="4656" y="1584"/>
              <a:chExt cx="1008" cy="288"/>
            </a:xfrm>
          </p:grpSpPr>
          <p:pic>
            <p:nvPicPr>
              <p:cNvPr id="246832" name="Picture 48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6833" name="Picture 49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6834" name="Picture 5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72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6835" name="Rectangle 51"/>
          <p:cNvSpPr>
            <a:spLocks noChangeArrowheads="1"/>
          </p:cNvSpPr>
          <p:nvPr/>
        </p:nvSpPr>
        <p:spPr bwMode="auto">
          <a:xfrm>
            <a:off x="2247900" y="2514600"/>
            <a:ext cx="320675" cy="3286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6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3125788" y="3848100"/>
            <a:ext cx="3235325" cy="1389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839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07988"/>
            <a:ext cx="5099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40" name="Picture 5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41" name="Picture 5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784">
            <a:off x="2590800" y="4876800"/>
            <a:ext cx="365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796" name="Picture 1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172200"/>
            <a:ext cx="685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797" name="Picture 1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55737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798" name="Picture 1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77000"/>
            <a:ext cx="5821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824" name="Line 40"/>
          <p:cNvSpPr>
            <a:spLocks noChangeShapeType="1"/>
          </p:cNvSpPr>
          <p:nvPr/>
        </p:nvSpPr>
        <p:spPr bwMode="auto">
          <a:xfrm>
            <a:off x="1479550" y="2860675"/>
            <a:ext cx="51466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825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5791200"/>
            <a:ext cx="20589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26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246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500" fill="hold"/>
                                        <p:tgtEl>
                                          <p:spTgt spid="246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7" grpId="0" animBg="1"/>
      <p:bldP spid="246820" grpId="0" animBg="1"/>
      <p:bldP spid="246820" grpId="1" animBg="1"/>
      <p:bldP spid="246821" grpId="0" animBg="1"/>
      <p:bldP spid="246821" grpId="1" animBg="1"/>
      <p:bldP spid="246822" grpId="0" animBg="1"/>
      <p:bldP spid="246822" grpId="1" animBg="1"/>
      <p:bldP spid="246823" grpId="0" animBg="1"/>
      <p:bldP spid="246823" grpId="1" animBg="1"/>
      <p:bldP spid="246835" grpId="0" animBg="1"/>
      <p:bldP spid="246835" grpId="1" animBg="1"/>
      <p:bldP spid="246837" grpId="0" animBg="1"/>
      <p:bldP spid="246837" grpId="1" animBg="1"/>
      <p:bldP spid="246824" grpId="0" animBg="1"/>
      <p:bldP spid="2468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3C3-9E5D-45BD-B3CA-7D5F6B33F330}" type="slidenum">
              <a:rPr lang="en-US"/>
              <a:pPr/>
              <a:t>14</a:t>
            </a:fld>
            <a:endParaRPr lang="en-US"/>
          </a:p>
        </p:txBody>
      </p:sp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4572000" y="60960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 flipV="1">
            <a:off x="4572000" y="5562600"/>
            <a:ext cx="0" cy="5334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 flipH="1">
            <a:off x="0" y="5562600"/>
            <a:ext cx="4572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8840" name="Group 8"/>
          <p:cNvGrpSpPr>
            <a:grpSpLocks noChangeAspect="1"/>
          </p:cNvGrpSpPr>
          <p:nvPr/>
        </p:nvGrpSpPr>
        <p:grpSpPr bwMode="auto">
          <a:xfrm>
            <a:off x="1295400" y="5638800"/>
            <a:ext cx="2587625" cy="457200"/>
            <a:chOff x="830" y="3658"/>
            <a:chExt cx="1904" cy="336"/>
          </a:xfrm>
        </p:grpSpPr>
        <p:pic>
          <p:nvPicPr>
            <p:cNvPr id="248841" name="Picture 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3658"/>
              <a:ext cx="190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8842" name="Picture 1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3825"/>
              <a:ext cx="134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884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96913"/>
            <a:ext cx="5535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4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003300"/>
            <a:ext cx="5302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4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43025"/>
            <a:ext cx="71580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885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6125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885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313113"/>
            <a:ext cx="89058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5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289300"/>
            <a:ext cx="17367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5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657600"/>
            <a:ext cx="29924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55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048125"/>
            <a:ext cx="8905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5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4033838"/>
            <a:ext cx="20589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57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1975"/>
            <a:ext cx="7275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5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54864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59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14600"/>
            <a:ext cx="5448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60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24175"/>
            <a:ext cx="351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61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289300"/>
            <a:ext cx="16351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6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5105400"/>
            <a:ext cx="2762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65" name="Line 33"/>
          <p:cNvSpPr>
            <a:spLocks noChangeShapeType="1"/>
          </p:cNvSpPr>
          <p:nvPr/>
        </p:nvSpPr>
        <p:spPr bwMode="auto">
          <a:xfrm>
            <a:off x="7315200" y="3810000"/>
            <a:ext cx="9683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6" name="Line 34"/>
          <p:cNvSpPr>
            <a:spLocks noChangeShapeType="1"/>
          </p:cNvSpPr>
          <p:nvPr/>
        </p:nvSpPr>
        <p:spPr bwMode="auto">
          <a:xfrm>
            <a:off x="7988300" y="3802063"/>
            <a:ext cx="0" cy="1454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7" name="Line 35"/>
          <p:cNvSpPr>
            <a:spLocks noChangeShapeType="1"/>
          </p:cNvSpPr>
          <p:nvPr/>
        </p:nvSpPr>
        <p:spPr bwMode="auto">
          <a:xfrm flipH="1">
            <a:off x="6553200" y="5246688"/>
            <a:ext cx="14351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8872" name="Group 40"/>
          <p:cNvGrpSpPr>
            <a:grpSpLocks/>
          </p:cNvGrpSpPr>
          <p:nvPr/>
        </p:nvGrpSpPr>
        <p:grpSpPr bwMode="auto">
          <a:xfrm>
            <a:off x="7391400" y="2082800"/>
            <a:ext cx="1700213" cy="1116013"/>
            <a:chOff x="4656" y="1312"/>
            <a:chExt cx="1071" cy="703"/>
          </a:xfrm>
        </p:grpSpPr>
        <p:grpSp>
          <p:nvGrpSpPr>
            <p:cNvPr id="248873" name="Group 41"/>
            <p:cNvGrpSpPr>
              <a:grpSpLocks/>
            </p:cNvGrpSpPr>
            <p:nvPr/>
          </p:nvGrpSpPr>
          <p:grpSpPr bwMode="auto">
            <a:xfrm>
              <a:off x="4656" y="1312"/>
              <a:ext cx="1071" cy="235"/>
              <a:chOff x="4656" y="1312"/>
              <a:chExt cx="1071" cy="235"/>
            </a:xfrm>
          </p:grpSpPr>
          <p:pic>
            <p:nvPicPr>
              <p:cNvPr id="248874" name="Picture 42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8875" name="Picture 43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8876" name="Group 44"/>
            <p:cNvGrpSpPr>
              <a:grpSpLocks/>
            </p:cNvGrpSpPr>
            <p:nvPr/>
          </p:nvGrpSpPr>
          <p:grpSpPr bwMode="auto">
            <a:xfrm>
              <a:off x="4656" y="1584"/>
              <a:ext cx="1008" cy="288"/>
              <a:chOff x="4656" y="1584"/>
              <a:chExt cx="1008" cy="288"/>
            </a:xfrm>
          </p:grpSpPr>
          <p:pic>
            <p:nvPicPr>
              <p:cNvPr id="248877" name="Picture 45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8878" name="Picture 46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8879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72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8880" name="Group 48"/>
          <p:cNvGrpSpPr>
            <a:grpSpLocks/>
          </p:cNvGrpSpPr>
          <p:nvPr/>
        </p:nvGrpSpPr>
        <p:grpSpPr bwMode="auto">
          <a:xfrm>
            <a:off x="36513" y="2128838"/>
            <a:ext cx="5105400" cy="292100"/>
            <a:chOff x="48" y="1341"/>
            <a:chExt cx="3216" cy="184"/>
          </a:xfrm>
        </p:grpSpPr>
        <p:pic>
          <p:nvPicPr>
            <p:cNvPr id="248881" name="Picture 4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47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8882" name="Picture 5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1341"/>
              <a:ext cx="20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8883" name="Line 51"/>
          <p:cNvSpPr>
            <a:spLocks noChangeShapeType="1"/>
          </p:cNvSpPr>
          <p:nvPr/>
        </p:nvSpPr>
        <p:spPr bwMode="auto">
          <a:xfrm flipH="1">
            <a:off x="6370638" y="1981200"/>
            <a:ext cx="484187" cy="2438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8886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3665538"/>
            <a:ext cx="7445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87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07988"/>
            <a:ext cx="5099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88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89" name="Picture 5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784">
            <a:off x="2590800" y="4876800"/>
            <a:ext cx="365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63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5791200"/>
            <a:ext cx="20589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64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68" name="Line 36"/>
          <p:cNvSpPr>
            <a:spLocks noChangeShapeType="1"/>
          </p:cNvSpPr>
          <p:nvPr/>
        </p:nvSpPr>
        <p:spPr bwMode="auto">
          <a:xfrm>
            <a:off x="1479550" y="2860675"/>
            <a:ext cx="51466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8869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172200"/>
            <a:ext cx="685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70" name="Picture 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60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871" name="Picture 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77000"/>
            <a:ext cx="5208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4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51" grpId="0" animBg="1"/>
      <p:bldP spid="248865" grpId="0" animBg="1"/>
      <p:bldP spid="248865" grpId="1" animBg="1"/>
      <p:bldP spid="248866" grpId="0" animBg="1"/>
      <p:bldP spid="248866" grpId="1" animBg="1"/>
      <p:bldP spid="248867" grpId="0" animBg="1"/>
      <p:bldP spid="248867" grpId="1" animBg="1"/>
      <p:bldP spid="248883" grpId="0" animBg="1"/>
      <p:bldP spid="248883" grpId="1" animBg="1"/>
      <p:bldP spid="248868" grpId="0" animBg="1"/>
      <p:bldP spid="24886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A5D6-D5D7-4CA3-B9E1-3CD57F3ACA4D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50948" name="Group 68"/>
          <p:cNvGrpSpPr>
            <a:grpSpLocks/>
          </p:cNvGrpSpPr>
          <p:nvPr/>
        </p:nvGrpSpPr>
        <p:grpSpPr bwMode="auto">
          <a:xfrm>
            <a:off x="36513" y="2128838"/>
            <a:ext cx="5105400" cy="292100"/>
            <a:chOff x="48" y="1341"/>
            <a:chExt cx="3216" cy="184"/>
          </a:xfrm>
        </p:grpSpPr>
        <p:pic>
          <p:nvPicPr>
            <p:cNvPr id="250949" name="Picture 6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47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0950" name="Picture 7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1341"/>
              <a:ext cx="20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0915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19738"/>
            <a:ext cx="18399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88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14600"/>
            <a:ext cx="5448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88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24175"/>
            <a:ext cx="351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089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96913"/>
            <a:ext cx="5535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89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003300"/>
            <a:ext cx="5302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89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43025"/>
            <a:ext cx="71580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>
            <a:off x="0" y="3225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0897" name="Group 17"/>
          <p:cNvGrpSpPr>
            <a:grpSpLocks/>
          </p:cNvGrpSpPr>
          <p:nvPr/>
        </p:nvGrpSpPr>
        <p:grpSpPr bwMode="auto">
          <a:xfrm>
            <a:off x="7391400" y="2082800"/>
            <a:ext cx="1700213" cy="1116013"/>
            <a:chOff x="4656" y="1312"/>
            <a:chExt cx="1071" cy="703"/>
          </a:xfrm>
        </p:grpSpPr>
        <p:grpSp>
          <p:nvGrpSpPr>
            <p:cNvPr id="250898" name="Group 18"/>
            <p:cNvGrpSpPr>
              <a:grpSpLocks/>
            </p:cNvGrpSpPr>
            <p:nvPr/>
          </p:nvGrpSpPr>
          <p:grpSpPr bwMode="auto">
            <a:xfrm>
              <a:off x="4656" y="1312"/>
              <a:ext cx="1071" cy="235"/>
              <a:chOff x="4656" y="1312"/>
              <a:chExt cx="1071" cy="235"/>
            </a:xfrm>
          </p:grpSpPr>
          <p:pic>
            <p:nvPicPr>
              <p:cNvPr id="250899" name="Picture 19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0900" name="Picture 20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0901" name="Group 21"/>
            <p:cNvGrpSpPr>
              <a:grpSpLocks/>
            </p:cNvGrpSpPr>
            <p:nvPr/>
          </p:nvGrpSpPr>
          <p:grpSpPr bwMode="auto">
            <a:xfrm>
              <a:off x="4656" y="1584"/>
              <a:ext cx="1008" cy="288"/>
              <a:chOff x="4656" y="1584"/>
              <a:chExt cx="1008" cy="288"/>
            </a:xfrm>
          </p:grpSpPr>
          <p:pic>
            <p:nvPicPr>
              <p:cNvPr id="250902" name="Picture 22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0903" name="Picture 23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50904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72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090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724400"/>
            <a:ext cx="260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07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114925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0908" name="Line 28"/>
          <p:cNvSpPr>
            <a:spLocks noChangeShapeType="1"/>
          </p:cNvSpPr>
          <p:nvPr/>
        </p:nvSpPr>
        <p:spPr bwMode="auto">
          <a:xfrm>
            <a:off x="0" y="5054600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0909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32388"/>
            <a:ext cx="21034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10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84813"/>
            <a:ext cx="34766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11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24500"/>
            <a:ext cx="6127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13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657600"/>
            <a:ext cx="59594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14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067175"/>
            <a:ext cx="40608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16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867400"/>
            <a:ext cx="32416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17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867400"/>
            <a:ext cx="42211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18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6188075"/>
            <a:ext cx="4295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44" name="Picture 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4775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47" name="Picture 6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419600"/>
            <a:ext cx="38417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19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6526213"/>
            <a:ext cx="5845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0920" name="Line 40"/>
          <p:cNvSpPr>
            <a:spLocks noChangeShapeType="1"/>
          </p:cNvSpPr>
          <p:nvPr/>
        </p:nvSpPr>
        <p:spPr bwMode="auto">
          <a:xfrm flipH="1" flipV="1">
            <a:off x="2797175" y="2722563"/>
            <a:ext cx="3967163" cy="2824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1" name="Line 41"/>
          <p:cNvSpPr>
            <a:spLocks noChangeShapeType="1"/>
          </p:cNvSpPr>
          <p:nvPr/>
        </p:nvSpPr>
        <p:spPr bwMode="auto">
          <a:xfrm flipH="1">
            <a:off x="2133600" y="3124200"/>
            <a:ext cx="8382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0922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518275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0923" name="Group 43"/>
          <p:cNvGrpSpPr>
            <a:grpSpLocks/>
          </p:cNvGrpSpPr>
          <p:nvPr/>
        </p:nvGrpSpPr>
        <p:grpSpPr bwMode="auto">
          <a:xfrm>
            <a:off x="7391400" y="3303588"/>
            <a:ext cx="1700213" cy="1116012"/>
            <a:chOff x="4656" y="1312"/>
            <a:chExt cx="1071" cy="703"/>
          </a:xfrm>
        </p:grpSpPr>
        <p:grpSp>
          <p:nvGrpSpPr>
            <p:cNvPr id="250924" name="Group 44"/>
            <p:cNvGrpSpPr>
              <a:grpSpLocks/>
            </p:cNvGrpSpPr>
            <p:nvPr/>
          </p:nvGrpSpPr>
          <p:grpSpPr bwMode="auto">
            <a:xfrm>
              <a:off x="4656" y="1312"/>
              <a:ext cx="1071" cy="235"/>
              <a:chOff x="4656" y="1312"/>
              <a:chExt cx="1071" cy="235"/>
            </a:xfrm>
          </p:grpSpPr>
          <p:pic>
            <p:nvPicPr>
              <p:cNvPr id="250925" name="Picture 45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0926" name="Picture 46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0927" name="Group 47"/>
            <p:cNvGrpSpPr>
              <a:grpSpLocks/>
            </p:cNvGrpSpPr>
            <p:nvPr/>
          </p:nvGrpSpPr>
          <p:grpSpPr bwMode="auto">
            <a:xfrm>
              <a:off x="4656" y="1584"/>
              <a:ext cx="1008" cy="288"/>
              <a:chOff x="4656" y="1584"/>
              <a:chExt cx="1008" cy="288"/>
            </a:xfrm>
          </p:grpSpPr>
          <p:pic>
            <p:nvPicPr>
              <p:cNvPr id="250928" name="Picture 48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0929" name="Picture 49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50930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72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0931" name="Line 51"/>
          <p:cNvSpPr>
            <a:spLocks noChangeShapeType="1"/>
          </p:cNvSpPr>
          <p:nvPr/>
        </p:nvSpPr>
        <p:spPr bwMode="auto">
          <a:xfrm flipH="1" flipV="1">
            <a:off x="1909763" y="5334000"/>
            <a:ext cx="24765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2" name="Line 52"/>
          <p:cNvSpPr>
            <a:spLocks noChangeShapeType="1"/>
          </p:cNvSpPr>
          <p:nvPr/>
        </p:nvSpPr>
        <p:spPr bwMode="auto">
          <a:xfrm>
            <a:off x="2895600" y="5334000"/>
            <a:ext cx="2505075" cy="1077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3" name="Line 53"/>
          <p:cNvSpPr>
            <a:spLocks noChangeShapeType="1"/>
          </p:cNvSpPr>
          <p:nvPr/>
        </p:nvSpPr>
        <p:spPr bwMode="auto">
          <a:xfrm>
            <a:off x="5402263" y="6400800"/>
            <a:ext cx="0" cy="265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4" name="Line 54"/>
          <p:cNvSpPr>
            <a:spLocks noChangeShapeType="1"/>
          </p:cNvSpPr>
          <p:nvPr/>
        </p:nvSpPr>
        <p:spPr bwMode="auto">
          <a:xfrm flipV="1">
            <a:off x="4551363" y="5018088"/>
            <a:ext cx="82550" cy="1581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5" name="Line 55"/>
          <p:cNvSpPr>
            <a:spLocks noChangeShapeType="1"/>
          </p:cNvSpPr>
          <p:nvPr/>
        </p:nvSpPr>
        <p:spPr bwMode="auto">
          <a:xfrm flipV="1">
            <a:off x="5803900" y="4953000"/>
            <a:ext cx="46038" cy="1581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6" name="Line 56"/>
          <p:cNvSpPr>
            <a:spLocks noChangeShapeType="1"/>
          </p:cNvSpPr>
          <p:nvPr/>
        </p:nvSpPr>
        <p:spPr bwMode="auto">
          <a:xfrm flipV="1">
            <a:off x="7037388" y="4962525"/>
            <a:ext cx="0" cy="1636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7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0942" name="Picture 6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07988"/>
            <a:ext cx="5099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43" name="Picture 6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0946" name="Line 66"/>
          <p:cNvSpPr>
            <a:spLocks noChangeShapeType="1"/>
          </p:cNvSpPr>
          <p:nvPr/>
        </p:nvSpPr>
        <p:spPr bwMode="auto">
          <a:xfrm>
            <a:off x="2009775" y="3856038"/>
            <a:ext cx="4397375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5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2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500"/>
                                        <p:tgtEl>
                                          <p:spTgt spid="25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25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25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500"/>
                                        <p:tgtEl>
                                          <p:spTgt spid="25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500"/>
                                        <p:tgtEl>
                                          <p:spTgt spid="25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08" grpId="0" animBg="1"/>
      <p:bldP spid="250920" grpId="0" animBg="1"/>
      <p:bldP spid="250920" grpId="1" animBg="1"/>
      <p:bldP spid="250921" grpId="0" animBg="1"/>
      <p:bldP spid="250921" grpId="1" animBg="1"/>
      <p:bldP spid="250931" grpId="0" animBg="1"/>
      <p:bldP spid="250931" grpId="1" animBg="1"/>
      <p:bldP spid="250932" grpId="0" animBg="1"/>
      <p:bldP spid="250932" grpId="1" animBg="1"/>
      <p:bldP spid="250933" grpId="0" animBg="1"/>
      <p:bldP spid="250933" grpId="1" animBg="1"/>
      <p:bldP spid="250934" grpId="0" animBg="1"/>
      <p:bldP spid="250934" grpId="1" animBg="1"/>
      <p:bldP spid="250935" grpId="0" animBg="1"/>
      <p:bldP spid="250935" grpId="1" animBg="1"/>
      <p:bldP spid="250936" grpId="0" animBg="1"/>
      <p:bldP spid="250936" grpId="1" animBg="1"/>
      <p:bldP spid="250946" grpId="0" animBg="1"/>
      <p:bldP spid="2509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971C-C7B1-4A11-A382-76968F3F5372}" type="slidenum">
              <a:rPr lang="en-US"/>
              <a:pPr/>
              <a:t>16</a:t>
            </a:fld>
            <a:endParaRPr lang="en-US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3171" name="Group 3"/>
          <p:cNvGrpSpPr>
            <a:grpSpLocks/>
          </p:cNvGrpSpPr>
          <p:nvPr/>
        </p:nvGrpSpPr>
        <p:grpSpPr bwMode="auto">
          <a:xfrm>
            <a:off x="36513" y="3754438"/>
            <a:ext cx="9055100" cy="1119187"/>
            <a:chOff x="23" y="280"/>
            <a:chExt cx="5704" cy="705"/>
          </a:xfrm>
        </p:grpSpPr>
        <p:pic>
          <p:nvPicPr>
            <p:cNvPr id="263172" name="Picture 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12"/>
              <a:ext cx="199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173" name="Picture 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552"/>
              <a:ext cx="34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174" name="Picture 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810"/>
              <a:ext cx="233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63175" name="Group 7"/>
            <p:cNvGrpSpPr>
              <a:grpSpLocks/>
            </p:cNvGrpSpPr>
            <p:nvPr/>
          </p:nvGrpSpPr>
          <p:grpSpPr bwMode="auto">
            <a:xfrm>
              <a:off x="4656" y="280"/>
              <a:ext cx="1071" cy="235"/>
              <a:chOff x="4656" y="1312"/>
              <a:chExt cx="1071" cy="235"/>
            </a:xfrm>
          </p:grpSpPr>
          <p:pic>
            <p:nvPicPr>
              <p:cNvPr id="263176" name="Picture 8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3177" name="Picture 9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63178" name="Group 10"/>
            <p:cNvGrpSpPr>
              <a:grpSpLocks/>
            </p:cNvGrpSpPr>
            <p:nvPr/>
          </p:nvGrpSpPr>
          <p:grpSpPr bwMode="auto">
            <a:xfrm>
              <a:off x="4656" y="552"/>
              <a:ext cx="1008" cy="288"/>
              <a:chOff x="4656" y="1584"/>
              <a:chExt cx="1008" cy="288"/>
            </a:xfrm>
          </p:grpSpPr>
          <p:pic>
            <p:nvPicPr>
              <p:cNvPr id="263179" name="Picture 11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3180" name="Picture 12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3181" name="Picture 1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840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3183" name="Line 15"/>
          <p:cNvSpPr>
            <a:spLocks noChangeShapeType="1"/>
          </p:cNvSpPr>
          <p:nvPr/>
        </p:nvSpPr>
        <p:spPr bwMode="auto">
          <a:xfrm>
            <a:off x="0" y="49498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3186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484813"/>
            <a:ext cx="40449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87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5813"/>
            <a:ext cx="54181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88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5388"/>
            <a:ext cx="43354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3189" name="Group 21"/>
          <p:cNvGrpSpPr>
            <a:grpSpLocks/>
          </p:cNvGrpSpPr>
          <p:nvPr/>
        </p:nvGrpSpPr>
        <p:grpSpPr bwMode="auto">
          <a:xfrm>
            <a:off x="6400800" y="5434013"/>
            <a:ext cx="1700213" cy="373062"/>
            <a:chOff x="4656" y="1312"/>
            <a:chExt cx="1071" cy="235"/>
          </a:xfrm>
        </p:grpSpPr>
        <p:pic>
          <p:nvPicPr>
            <p:cNvPr id="263190" name="Picture 2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312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191" name="Picture 2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40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3192" name="Group 24"/>
          <p:cNvGrpSpPr>
            <a:grpSpLocks/>
          </p:cNvGrpSpPr>
          <p:nvPr/>
        </p:nvGrpSpPr>
        <p:grpSpPr bwMode="auto">
          <a:xfrm>
            <a:off x="6400800" y="5865813"/>
            <a:ext cx="1600200" cy="457200"/>
            <a:chOff x="4656" y="1584"/>
            <a:chExt cx="1008" cy="288"/>
          </a:xfrm>
        </p:grpSpPr>
        <p:pic>
          <p:nvPicPr>
            <p:cNvPr id="263193" name="Picture 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84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194" name="Picture 2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1729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3195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23013"/>
            <a:ext cx="14954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3197" name="Group 29"/>
          <p:cNvGrpSpPr>
            <a:grpSpLocks/>
          </p:cNvGrpSpPr>
          <p:nvPr/>
        </p:nvGrpSpPr>
        <p:grpSpPr bwMode="auto">
          <a:xfrm>
            <a:off x="723900" y="3346450"/>
            <a:ext cx="8077200" cy="295275"/>
            <a:chOff x="456" y="23"/>
            <a:chExt cx="5088" cy="186"/>
          </a:xfrm>
        </p:grpSpPr>
        <p:pic>
          <p:nvPicPr>
            <p:cNvPr id="263198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34"/>
              <a:ext cx="216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199" name="Picture 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23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3200" name="Group 32"/>
          <p:cNvGrpSpPr>
            <a:grpSpLocks/>
          </p:cNvGrpSpPr>
          <p:nvPr/>
        </p:nvGrpSpPr>
        <p:grpSpPr bwMode="auto">
          <a:xfrm>
            <a:off x="36513" y="5026025"/>
            <a:ext cx="8764587" cy="295275"/>
            <a:chOff x="23" y="1081"/>
            <a:chExt cx="5521" cy="186"/>
          </a:xfrm>
        </p:grpSpPr>
        <p:pic>
          <p:nvPicPr>
            <p:cNvPr id="263201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092"/>
              <a:ext cx="259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02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1081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3213" name="Line 45"/>
          <p:cNvSpPr>
            <a:spLocks noChangeShapeType="1"/>
          </p:cNvSpPr>
          <p:nvPr/>
        </p:nvSpPr>
        <p:spPr bwMode="auto">
          <a:xfrm>
            <a:off x="0" y="53673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14" name="Line 46"/>
          <p:cNvSpPr>
            <a:spLocks noChangeShapeType="1"/>
          </p:cNvSpPr>
          <p:nvPr/>
        </p:nvSpPr>
        <p:spPr bwMode="auto">
          <a:xfrm>
            <a:off x="0" y="36909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56" name="Line 88"/>
          <p:cNvSpPr>
            <a:spLocks noChangeShapeType="1"/>
          </p:cNvSpPr>
          <p:nvPr/>
        </p:nvSpPr>
        <p:spPr bwMode="auto">
          <a:xfrm>
            <a:off x="0" y="1639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3257" name="Group 89"/>
          <p:cNvGrpSpPr>
            <a:grpSpLocks/>
          </p:cNvGrpSpPr>
          <p:nvPr/>
        </p:nvGrpSpPr>
        <p:grpSpPr bwMode="auto">
          <a:xfrm>
            <a:off x="7391400" y="2124075"/>
            <a:ext cx="1700213" cy="373063"/>
            <a:chOff x="4656" y="1312"/>
            <a:chExt cx="1071" cy="235"/>
          </a:xfrm>
        </p:grpSpPr>
        <p:pic>
          <p:nvPicPr>
            <p:cNvPr id="263258" name="Picture 9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312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59" name="Picture 9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40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3260" name="Group 92"/>
          <p:cNvGrpSpPr>
            <a:grpSpLocks/>
          </p:cNvGrpSpPr>
          <p:nvPr/>
        </p:nvGrpSpPr>
        <p:grpSpPr bwMode="auto">
          <a:xfrm>
            <a:off x="7391400" y="2555875"/>
            <a:ext cx="1600200" cy="457200"/>
            <a:chOff x="4656" y="1584"/>
            <a:chExt cx="1008" cy="288"/>
          </a:xfrm>
        </p:grpSpPr>
        <p:pic>
          <p:nvPicPr>
            <p:cNvPr id="263261" name="Picture 9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84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62" name="Picture 9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1729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3263" name="Picture 9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13075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3282" name="Group 114"/>
          <p:cNvGrpSpPr>
            <a:grpSpLocks/>
          </p:cNvGrpSpPr>
          <p:nvPr/>
        </p:nvGrpSpPr>
        <p:grpSpPr bwMode="auto">
          <a:xfrm>
            <a:off x="636588" y="36513"/>
            <a:ext cx="8164512" cy="295275"/>
            <a:chOff x="401" y="23"/>
            <a:chExt cx="5143" cy="186"/>
          </a:xfrm>
        </p:grpSpPr>
        <p:pic>
          <p:nvPicPr>
            <p:cNvPr id="263264" name="Picture 9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34"/>
              <a:ext cx="221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80" name="Picture 1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23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3278" name="Group 110"/>
          <p:cNvGrpSpPr>
            <a:grpSpLocks/>
          </p:cNvGrpSpPr>
          <p:nvPr/>
        </p:nvGrpSpPr>
        <p:grpSpPr bwMode="auto">
          <a:xfrm>
            <a:off x="36513" y="444500"/>
            <a:ext cx="9055100" cy="1119188"/>
            <a:chOff x="23" y="280"/>
            <a:chExt cx="5704" cy="705"/>
          </a:xfrm>
        </p:grpSpPr>
        <p:grpSp>
          <p:nvGrpSpPr>
            <p:cNvPr id="263249" name="Group 81"/>
            <p:cNvGrpSpPr>
              <a:grpSpLocks/>
            </p:cNvGrpSpPr>
            <p:nvPr/>
          </p:nvGrpSpPr>
          <p:grpSpPr bwMode="auto">
            <a:xfrm>
              <a:off x="4656" y="280"/>
              <a:ext cx="1071" cy="235"/>
              <a:chOff x="4656" y="1312"/>
              <a:chExt cx="1071" cy="235"/>
            </a:xfrm>
          </p:grpSpPr>
          <p:pic>
            <p:nvPicPr>
              <p:cNvPr id="263250" name="Picture 82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3251" name="Picture 83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63252" name="Group 84"/>
            <p:cNvGrpSpPr>
              <a:grpSpLocks/>
            </p:cNvGrpSpPr>
            <p:nvPr/>
          </p:nvGrpSpPr>
          <p:grpSpPr bwMode="auto">
            <a:xfrm>
              <a:off x="4656" y="552"/>
              <a:ext cx="1008" cy="288"/>
              <a:chOff x="4656" y="1584"/>
              <a:chExt cx="1008" cy="288"/>
            </a:xfrm>
          </p:grpSpPr>
          <p:pic>
            <p:nvPicPr>
              <p:cNvPr id="263253" name="Picture 85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3254" name="Picture 86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3255" name="Picture 8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840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66" name="Picture 9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12"/>
              <a:ext cx="20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67" name="Picture 9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552"/>
              <a:ext cx="34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68" name="Picture 10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810"/>
              <a:ext cx="238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3285" name="Group 117"/>
          <p:cNvGrpSpPr>
            <a:grpSpLocks/>
          </p:cNvGrpSpPr>
          <p:nvPr/>
        </p:nvGrpSpPr>
        <p:grpSpPr bwMode="auto">
          <a:xfrm>
            <a:off x="138113" y="1716088"/>
            <a:ext cx="8662987" cy="295275"/>
            <a:chOff x="87" y="1081"/>
            <a:chExt cx="5457" cy="186"/>
          </a:xfrm>
        </p:grpSpPr>
        <p:pic>
          <p:nvPicPr>
            <p:cNvPr id="263269" name="Picture 10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1092"/>
              <a:ext cx="253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83" name="Picture 1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1081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3271" name="Picture 10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3884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72" name="Picture 10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55875"/>
            <a:ext cx="54181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73" name="Picture 10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65450"/>
            <a:ext cx="4248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3274" name="Line 106"/>
          <p:cNvSpPr>
            <a:spLocks noChangeShapeType="1"/>
          </p:cNvSpPr>
          <p:nvPr/>
        </p:nvSpPr>
        <p:spPr bwMode="auto">
          <a:xfrm>
            <a:off x="0" y="32877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75" name="Line 107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76" name="Line 108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3" grpId="0" animBg="1"/>
      <p:bldP spid="263213" grpId="0" animBg="1"/>
      <p:bldP spid="263214" grpId="0" animBg="1"/>
      <p:bldP spid="263256" grpId="0" animBg="1"/>
      <p:bldP spid="263274" grpId="0" animBg="1"/>
      <p:bldP spid="263275" grpId="0" animBg="1"/>
      <p:bldP spid="2632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BFB4-0314-45A5-B1DF-317E14F91F7C}" type="slidenum">
              <a:rPr lang="en-US"/>
              <a:pPr/>
              <a:t>17</a:t>
            </a:fld>
            <a:endParaRPr lang="en-US"/>
          </a:p>
        </p:txBody>
      </p:sp>
      <p:sp>
        <p:nvSpPr>
          <p:cNvPr id="271389" name="Line 29"/>
          <p:cNvSpPr>
            <a:spLocks noChangeShapeType="1"/>
          </p:cNvSpPr>
          <p:nvPr/>
        </p:nvSpPr>
        <p:spPr bwMode="auto">
          <a:xfrm>
            <a:off x="0" y="1639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1390" name="Group 30"/>
          <p:cNvGrpSpPr>
            <a:grpSpLocks/>
          </p:cNvGrpSpPr>
          <p:nvPr/>
        </p:nvGrpSpPr>
        <p:grpSpPr bwMode="auto">
          <a:xfrm>
            <a:off x="7391400" y="2124075"/>
            <a:ext cx="1700213" cy="373063"/>
            <a:chOff x="4656" y="1312"/>
            <a:chExt cx="1071" cy="235"/>
          </a:xfrm>
        </p:grpSpPr>
        <p:pic>
          <p:nvPicPr>
            <p:cNvPr id="271391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312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1392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40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1393" name="Group 33"/>
          <p:cNvGrpSpPr>
            <a:grpSpLocks/>
          </p:cNvGrpSpPr>
          <p:nvPr/>
        </p:nvGrpSpPr>
        <p:grpSpPr bwMode="auto">
          <a:xfrm>
            <a:off x="7391400" y="2555875"/>
            <a:ext cx="1600200" cy="457200"/>
            <a:chOff x="4656" y="1584"/>
            <a:chExt cx="1008" cy="288"/>
          </a:xfrm>
        </p:grpSpPr>
        <p:pic>
          <p:nvPicPr>
            <p:cNvPr id="271394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84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1395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1729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7139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13075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1397" name="Group 37"/>
          <p:cNvGrpSpPr>
            <a:grpSpLocks/>
          </p:cNvGrpSpPr>
          <p:nvPr/>
        </p:nvGrpSpPr>
        <p:grpSpPr bwMode="auto">
          <a:xfrm>
            <a:off x="636588" y="36513"/>
            <a:ext cx="8164512" cy="295275"/>
            <a:chOff x="401" y="23"/>
            <a:chExt cx="5143" cy="186"/>
          </a:xfrm>
        </p:grpSpPr>
        <p:pic>
          <p:nvPicPr>
            <p:cNvPr id="271398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34"/>
              <a:ext cx="221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1399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23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1400" name="Group 40"/>
          <p:cNvGrpSpPr>
            <a:grpSpLocks/>
          </p:cNvGrpSpPr>
          <p:nvPr/>
        </p:nvGrpSpPr>
        <p:grpSpPr bwMode="auto">
          <a:xfrm>
            <a:off x="36513" y="444500"/>
            <a:ext cx="9055100" cy="1119188"/>
            <a:chOff x="23" y="280"/>
            <a:chExt cx="5704" cy="705"/>
          </a:xfrm>
        </p:grpSpPr>
        <p:grpSp>
          <p:nvGrpSpPr>
            <p:cNvPr id="271401" name="Group 41"/>
            <p:cNvGrpSpPr>
              <a:grpSpLocks/>
            </p:cNvGrpSpPr>
            <p:nvPr/>
          </p:nvGrpSpPr>
          <p:grpSpPr bwMode="auto">
            <a:xfrm>
              <a:off x="4656" y="280"/>
              <a:ext cx="1071" cy="235"/>
              <a:chOff x="4656" y="1312"/>
              <a:chExt cx="1071" cy="235"/>
            </a:xfrm>
          </p:grpSpPr>
          <p:pic>
            <p:nvPicPr>
              <p:cNvPr id="271402" name="Picture 42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312"/>
                <a:ext cx="97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1403" name="Picture 43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440"/>
                <a:ext cx="1071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1404" name="Group 44"/>
            <p:cNvGrpSpPr>
              <a:grpSpLocks/>
            </p:cNvGrpSpPr>
            <p:nvPr/>
          </p:nvGrpSpPr>
          <p:grpSpPr bwMode="auto">
            <a:xfrm>
              <a:off x="4656" y="552"/>
              <a:ext cx="1008" cy="288"/>
              <a:chOff x="4656" y="1584"/>
              <a:chExt cx="1008" cy="288"/>
            </a:xfrm>
          </p:grpSpPr>
          <p:pic>
            <p:nvPicPr>
              <p:cNvPr id="271405" name="Picture 45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584"/>
                <a:ext cx="99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1406" name="Picture 46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" y="1729"/>
                <a:ext cx="721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71407" name="Picture 4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840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1408" name="Picture 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12"/>
              <a:ext cx="20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1409" name="Picture 4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552"/>
              <a:ext cx="34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1410" name="Picture 5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810"/>
              <a:ext cx="238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1411" name="Group 51"/>
          <p:cNvGrpSpPr>
            <a:grpSpLocks/>
          </p:cNvGrpSpPr>
          <p:nvPr/>
        </p:nvGrpSpPr>
        <p:grpSpPr bwMode="auto">
          <a:xfrm>
            <a:off x="138113" y="1716088"/>
            <a:ext cx="8662987" cy="295275"/>
            <a:chOff x="87" y="1081"/>
            <a:chExt cx="5457" cy="186"/>
          </a:xfrm>
        </p:grpSpPr>
        <p:pic>
          <p:nvPicPr>
            <p:cNvPr id="271412" name="Picture 5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1092"/>
              <a:ext cx="253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1413" name="Picture 5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1081"/>
              <a:ext cx="28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71414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3884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415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555875"/>
            <a:ext cx="54181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416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965450"/>
            <a:ext cx="4248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1417" name="Line 57"/>
          <p:cNvSpPr>
            <a:spLocks noChangeShapeType="1"/>
          </p:cNvSpPr>
          <p:nvPr/>
        </p:nvSpPr>
        <p:spPr bwMode="auto">
          <a:xfrm>
            <a:off x="0" y="32877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418" name="Line 58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419" name="Line 59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80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1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1383" name="Group 23"/>
          <p:cNvGrpSpPr>
            <a:grpSpLocks/>
          </p:cNvGrpSpPr>
          <p:nvPr/>
        </p:nvGrpSpPr>
        <p:grpSpPr bwMode="auto">
          <a:xfrm>
            <a:off x="4114800" y="3429000"/>
            <a:ext cx="914400" cy="914400"/>
            <a:chOff x="4853" y="1680"/>
            <a:chExt cx="576" cy="576"/>
          </a:xfrm>
        </p:grpSpPr>
        <p:sp>
          <p:nvSpPr>
            <p:cNvPr id="271384" name="AutoShape 2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85" name="Text Box 2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99A7-F045-482B-A15D-2F8A3CD0513A}" type="slidenum">
              <a:rPr lang="en-US"/>
              <a:pPr/>
              <a:t>2</a:t>
            </a:fld>
            <a:endParaRPr lang="en-US"/>
          </a:p>
        </p:txBody>
      </p:sp>
      <p:pic>
        <p:nvPicPr>
          <p:cNvPr id="2877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598488"/>
            <a:ext cx="56102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7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14575"/>
            <a:ext cx="4695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97213"/>
            <a:ext cx="70675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914400"/>
            <a:ext cx="35575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9125"/>
            <a:ext cx="47434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810000"/>
            <a:ext cx="1346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152400" y="4191000"/>
            <a:ext cx="655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783" name="Group 39"/>
          <p:cNvGrpSpPr>
            <a:grpSpLocks/>
          </p:cNvGrpSpPr>
          <p:nvPr/>
        </p:nvGrpSpPr>
        <p:grpSpPr bwMode="auto">
          <a:xfrm>
            <a:off x="1233488" y="4343400"/>
            <a:ext cx="7605712" cy="762000"/>
            <a:chOff x="777" y="2736"/>
            <a:chExt cx="4791" cy="480"/>
          </a:xfrm>
        </p:grpSpPr>
        <p:pic>
          <p:nvPicPr>
            <p:cNvPr id="287781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" y="3014"/>
              <a:ext cx="197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7756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749"/>
              <a:ext cx="447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7758" name="Rectangle 14"/>
            <p:cNvSpPr>
              <a:spLocks noChangeArrowheads="1"/>
            </p:cNvSpPr>
            <p:nvPr/>
          </p:nvSpPr>
          <p:spPr bwMode="auto">
            <a:xfrm>
              <a:off x="777" y="2736"/>
              <a:ext cx="4549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9" name="Line 15"/>
            <p:cNvSpPr>
              <a:spLocks noChangeShapeType="1"/>
            </p:cNvSpPr>
            <p:nvPr/>
          </p:nvSpPr>
          <p:spPr bwMode="auto">
            <a:xfrm>
              <a:off x="5328" y="2976"/>
              <a:ext cx="24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60" name="Line 16"/>
          <p:cNvSpPr>
            <a:spLocks noChangeShapeType="1"/>
          </p:cNvSpPr>
          <p:nvPr/>
        </p:nvSpPr>
        <p:spPr bwMode="auto">
          <a:xfrm flipV="1">
            <a:off x="8829675" y="3200400"/>
            <a:ext cx="0" cy="1524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 flipH="1">
            <a:off x="7924800" y="3200400"/>
            <a:ext cx="914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762" name="Group 18"/>
          <p:cNvGrpSpPr>
            <a:grpSpLocks/>
          </p:cNvGrpSpPr>
          <p:nvPr/>
        </p:nvGrpSpPr>
        <p:grpSpPr bwMode="auto">
          <a:xfrm>
            <a:off x="7620000" y="3048000"/>
            <a:ext cx="320675" cy="333375"/>
            <a:chOff x="4800" y="1920"/>
            <a:chExt cx="202" cy="210"/>
          </a:xfrm>
        </p:grpSpPr>
        <p:sp>
          <p:nvSpPr>
            <p:cNvPr id="287763" name="Line 19"/>
            <p:cNvSpPr>
              <a:spLocks noChangeShapeType="1"/>
            </p:cNvSpPr>
            <p:nvPr/>
          </p:nvSpPr>
          <p:spPr bwMode="auto">
            <a:xfrm>
              <a:off x="4800" y="1920"/>
              <a:ext cx="20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4" name="Line 20"/>
            <p:cNvSpPr>
              <a:spLocks noChangeShapeType="1"/>
            </p:cNvSpPr>
            <p:nvPr/>
          </p:nvSpPr>
          <p:spPr bwMode="auto">
            <a:xfrm>
              <a:off x="4992" y="1920"/>
              <a:ext cx="0" cy="20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5" name="Line 21"/>
            <p:cNvSpPr>
              <a:spLocks noChangeShapeType="1"/>
            </p:cNvSpPr>
            <p:nvPr/>
          </p:nvSpPr>
          <p:spPr bwMode="auto">
            <a:xfrm flipH="1">
              <a:off x="4800" y="2130"/>
              <a:ext cx="20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766" name="Group 22"/>
          <p:cNvGrpSpPr>
            <a:grpSpLocks/>
          </p:cNvGrpSpPr>
          <p:nvPr/>
        </p:nvGrpSpPr>
        <p:grpSpPr bwMode="auto">
          <a:xfrm>
            <a:off x="685800" y="3048000"/>
            <a:ext cx="320675" cy="333375"/>
            <a:chOff x="432" y="1920"/>
            <a:chExt cx="202" cy="210"/>
          </a:xfrm>
        </p:grpSpPr>
        <p:sp>
          <p:nvSpPr>
            <p:cNvPr id="287767" name="Line 23"/>
            <p:cNvSpPr>
              <a:spLocks noChangeShapeType="1"/>
            </p:cNvSpPr>
            <p:nvPr/>
          </p:nvSpPr>
          <p:spPr bwMode="auto">
            <a:xfrm>
              <a:off x="432" y="1920"/>
              <a:ext cx="20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8" name="Line 24"/>
            <p:cNvSpPr>
              <a:spLocks noChangeShapeType="1"/>
            </p:cNvSpPr>
            <p:nvPr/>
          </p:nvSpPr>
          <p:spPr bwMode="auto">
            <a:xfrm>
              <a:off x="443" y="1920"/>
              <a:ext cx="0" cy="20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9" name="Line 25"/>
            <p:cNvSpPr>
              <a:spLocks noChangeShapeType="1"/>
            </p:cNvSpPr>
            <p:nvPr/>
          </p:nvSpPr>
          <p:spPr bwMode="auto">
            <a:xfrm flipH="1">
              <a:off x="432" y="2130"/>
              <a:ext cx="20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7770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6351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7771" name="Group 27"/>
          <p:cNvGrpSpPr>
            <a:grpSpLocks/>
          </p:cNvGrpSpPr>
          <p:nvPr/>
        </p:nvGrpSpPr>
        <p:grpSpPr bwMode="auto">
          <a:xfrm>
            <a:off x="784225" y="5907088"/>
            <a:ext cx="7815263" cy="257175"/>
            <a:chOff x="494" y="3721"/>
            <a:chExt cx="4923" cy="162"/>
          </a:xfrm>
        </p:grpSpPr>
        <p:pic>
          <p:nvPicPr>
            <p:cNvPr id="287772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721"/>
              <a:ext cx="200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773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3721"/>
              <a:ext cx="281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7774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14975"/>
            <a:ext cx="20351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5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11450"/>
            <a:ext cx="5097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6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3925"/>
            <a:ext cx="9302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777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429000"/>
            <a:ext cx="2949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78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79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2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2" grpId="0" animBg="1"/>
      <p:bldP spid="287753" grpId="0" animBg="1"/>
      <p:bldP spid="287754" grpId="0" animBg="1"/>
      <p:bldP spid="287760" grpId="0" animBg="1"/>
      <p:bldP spid="2877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9C-8BB2-483C-94DA-F94CFF45E0B1}" type="slidenum">
              <a:rPr lang="en-US"/>
              <a:pPr/>
              <a:t>3</a:t>
            </a:fld>
            <a:endParaRPr lang="en-US"/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1" name="Line 3"/>
          <p:cNvSpPr>
            <a:spLocks noChangeShapeType="1"/>
          </p:cNvSpPr>
          <p:nvPr/>
        </p:nvSpPr>
        <p:spPr bwMode="auto">
          <a:xfrm>
            <a:off x="1371600" y="457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1295400" y="2362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29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9144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543175"/>
            <a:ext cx="7858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Line 7"/>
          <p:cNvSpPr>
            <a:spLocks noChangeShapeType="1"/>
          </p:cNvSpPr>
          <p:nvPr/>
        </p:nvSpPr>
        <p:spPr bwMode="auto">
          <a:xfrm flipV="1">
            <a:off x="2211388" y="11430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V="1">
            <a:off x="2209800" y="2743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1295400" y="9906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12954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293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8938"/>
            <a:ext cx="13636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48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0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874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94388"/>
            <a:ext cx="35020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164263"/>
            <a:ext cx="159385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477000"/>
            <a:ext cx="5324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686425"/>
            <a:ext cx="33242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6063"/>
            <a:ext cx="38496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410200"/>
            <a:ext cx="38496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94350"/>
            <a:ext cx="2266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50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5575300"/>
            <a:ext cx="17208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51" name="Line 23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2952" name="Group 24"/>
          <p:cNvGrpSpPr>
            <a:grpSpLocks/>
          </p:cNvGrpSpPr>
          <p:nvPr/>
        </p:nvGrpSpPr>
        <p:grpSpPr bwMode="auto">
          <a:xfrm>
            <a:off x="1462088" y="2266950"/>
            <a:ext cx="3048000" cy="196850"/>
            <a:chOff x="960" y="1428"/>
            <a:chExt cx="1920" cy="124"/>
          </a:xfrm>
        </p:grpSpPr>
        <p:pic>
          <p:nvPicPr>
            <p:cNvPr id="252953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" y="1428"/>
              <a:ext cx="69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2954" name="Line 26"/>
            <p:cNvSpPr>
              <a:spLocks noChangeShapeType="1"/>
            </p:cNvSpPr>
            <p:nvPr/>
          </p:nvSpPr>
          <p:spPr bwMode="auto">
            <a:xfrm flipH="1">
              <a:off x="960" y="1485"/>
              <a:ext cx="12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955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2957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nimBg="1"/>
      <p:bldP spid="252932" grpId="0" animBg="1"/>
      <p:bldP spid="252935" grpId="0" animBg="1"/>
      <p:bldP spid="252936" grpId="0" animBg="1"/>
      <p:bldP spid="252937" grpId="0" animBg="1"/>
      <p:bldP spid="252938" grpId="0" animBg="1"/>
      <p:bldP spid="2529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ED61-E04A-4E1E-8B16-E51D92372055}" type="slidenum">
              <a:rPr lang="en-US"/>
              <a:pPr/>
              <a:t>4</a:t>
            </a:fld>
            <a:endParaRPr lang="en-US"/>
          </a:p>
        </p:txBody>
      </p:sp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49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0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94388"/>
            <a:ext cx="35020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164263"/>
            <a:ext cx="159385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477000"/>
            <a:ext cx="5324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686425"/>
            <a:ext cx="33242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6063"/>
            <a:ext cx="38496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410200"/>
            <a:ext cx="38496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8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94350"/>
            <a:ext cx="2266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498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5575300"/>
            <a:ext cx="17208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>
            <a:off x="1371600" y="457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>
            <a:off x="1295400" y="42672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1371600" y="4114800"/>
            <a:ext cx="6858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1295400" y="9906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12954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499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48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9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874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9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59050"/>
            <a:ext cx="1825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4997" name="Group 21"/>
          <p:cNvGrpSpPr>
            <a:grpSpLocks/>
          </p:cNvGrpSpPr>
          <p:nvPr/>
        </p:nvGrpSpPr>
        <p:grpSpPr bwMode="auto">
          <a:xfrm>
            <a:off x="5073650" y="4319588"/>
            <a:ext cx="357188" cy="785812"/>
            <a:chOff x="3196" y="2721"/>
            <a:chExt cx="225" cy="495"/>
          </a:xfrm>
        </p:grpSpPr>
        <p:pic>
          <p:nvPicPr>
            <p:cNvPr id="254998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756"/>
              <a:ext cx="109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4999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2721"/>
              <a:ext cx="116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5000" name="Group 24"/>
          <p:cNvGrpSpPr>
            <a:grpSpLocks/>
          </p:cNvGrpSpPr>
          <p:nvPr/>
        </p:nvGrpSpPr>
        <p:grpSpPr bwMode="auto">
          <a:xfrm>
            <a:off x="1371600" y="2362200"/>
            <a:ext cx="3962400" cy="1981200"/>
            <a:chOff x="864" y="1488"/>
            <a:chExt cx="2496" cy="1248"/>
          </a:xfrm>
        </p:grpSpPr>
        <p:sp>
          <p:nvSpPr>
            <p:cNvPr id="255001" name="Line 25"/>
            <p:cNvSpPr>
              <a:spLocks noChangeShapeType="1"/>
            </p:cNvSpPr>
            <p:nvPr/>
          </p:nvSpPr>
          <p:spPr bwMode="auto">
            <a:xfrm>
              <a:off x="3360" y="148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002" name="Line 26"/>
            <p:cNvSpPr>
              <a:spLocks noChangeShapeType="1"/>
            </p:cNvSpPr>
            <p:nvPr/>
          </p:nvSpPr>
          <p:spPr bwMode="auto">
            <a:xfrm flipH="1">
              <a:off x="864" y="148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003" name="Line 27"/>
            <p:cNvSpPr>
              <a:spLocks noChangeShapeType="1"/>
            </p:cNvSpPr>
            <p:nvPr/>
          </p:nvSpPr>
          <p:spPr bwMode="auto">
            <a:xfrm rot="-5400000">
              <a:off x="3312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004" name="Group 28"/>
          <p:cNvGrpSpPr>
            <a:grpSpLocks/>
          </p:cNvGrpSpPr>
          <p:nvPr/>
        </p:nvGrpSpPr>
        <p:grpSpPr bwMode="auto">
          <a:xfrm>
            <a:off x="5867400" y="2362200"/>
            <a:ext cx="184150" cy="2590800"/>
            <a:chOff x="3696" y="1488"/>
            <a:chExt cx="116" cy="1632"/>
          </a:xfrm>
        </p:grpSpPr>
        <p:sp>
          <p:nvSpPr>
            <p:cNvPr id="255005" name="Line 29"/>
            <p:cNvSpPr>
              <a:spLocks noChangeShapeType="1"/>
            </p:cNvSpPr>
            <p:nvPr/>
          </p:nvSpPr>
          <p:spPr bwMode="auto">
            <a:xfrm>
              <a:off x="3744" y="148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5006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5007" name="Line 31"/>
            <p:cNvSpPr>
              <a:spLocks noChangeShapeType="1"/>
            </p:cNvSpPr>
            <p:nvPr/>
          </p:nvSpPr>
          <p:spPr bwMode="auto">
            <a:xfrm rot="-5400000">
              <a:off x="3696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1371600" y="990600"/>
            <a:ext cx="7423150" cy="3962400"/>
            <a:chOff x="864" y="624"/>
            <a:chExt cx="4676" cy="2496"/>
          </a:xfrm>
        </p:grpSpPr>
        <p:sp>
          <p:nvSpPr>
            <p:cNvPr id="255009" name="Line 33"/>
            <p:cNvSpPr>
              <a:spLocks noChangeShapeType="1"/>
            </p:cNvSpPr>
            <p:nvPr/>
          </p:nvSpPr>
          <p:spPr bwMode="auto">
            <a:xfrm flipH="1">
              <a:off x="864" y="624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010" name="Line 34"/>
            <p:cNvSpPr>
              <a:spLocks noChangeShapeType="1"/>
            </p:cNvSpPr>
            <p:nvPr/>
          </p:nvSpPr>
          <p:spPr bwMode="auto">
            <a:xfrm>
              <a:off x="5472" y="62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5011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5012" name="Line 36"/>
            <p:cNvSpPr>
              <a:spLocks noChangeShapeType="1"/>
            </p:cNvSpPr>
            <p:nvPr/>
          </p:nvSpPr>
          <p:spPr bwMode="auto">
            <a:xfrm rot="-5400000">
              <a:off x="5424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13" name="Arc 37"/>
          <p:cNvSpPr>
            <a:spLocks/>
          </p:cNvSpPr>
          <p:nvPr/>
        </p:nvSpPr>
        <p:spPr bwMode="auto">
          <a:xfrm rot="4920000">
            <a:off x="2019300" y="3967163"/>
            <a:ext cx="55563" cy="255587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4" name="Line 38"/>
          <p:cNvSpPr>
            <a:spLocks noChangeShapeType="1"/>
          </p:cNvSpPr>
          <p:nvPr/>
        </p:nvSpPr>
        <p:spPr bwMode="auto">
          <a:xfrm flipV="1">
            <a:off x="2362200" y="4648200"/>
            <a:ext cx="27051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 flipV="1">
            <a:off x="990600" y="4648200"/>
            <a:ext cx="484505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2870200" y="4876800"/>
            <a:ext cx="3373438" cy="1636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17" name="Line 41"/>
          <p:cNvSpPr>
            <a:spLocks noChangeShapeType="1"/>
          </p:cNvSpPr>
          <p:nvPr/>
        </p:nvSpPr>
        <p:spPr bwMode="auto">
          <a:xfrm flipV="1">
            <a:off x="5995988" y="4953000"/>
            <a:ext cx="712787" cy="4841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V="1">
            <a:off x="6019800" y="4648200"/>
            <a:ext cx="2559050" cy="1096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5019" name="Group 43"/>
          <p:cNvGrpSpPr>
            <a:grpSpLocks/>
          </p:cNvGrpSpPr>
          <p:nvPr/>
        </p:nvGrpSpPr>
        <p:grpSpPr bwMode="auto">
          <a:xfrm rot="4320000">
            <a:off x="5728494" y="2832894"/>
            <a:ext cx="1371600" cy="430212"/>
            <a:chOff x="3514" y="740"/>
            <a:chExt cx="864" cy="271"/>
          </a:xfrm>
        </p:grpSpPr>
        <p:pic>
          <p:nvPicPr>
            <p:cNvPr id="255020" name="Picture 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740"/>
              <a:ext cx="71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5021" name="Picture 4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887"/>
              <a:ext cx="86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5022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71513"/>
            <a:ext cx="2006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023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1000"/>
            <a:ext cx="5397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1295400" y="2362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 flipV="1">
            <a:off x="2165350" y="2362200"/>
            <a:ext cx="3162300" cy="170973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6" name="Line 50"/>
          <p:cNvSpPr>
            <a:spLocks noChangeShapeType="1"/>
          </p:cNvSpPr>
          <p:nvPr/>
        </p:nvSpPr>
        <p:spPr bwMode="auto">
          <a:xfrm flipV="1">
            <a:off x="5319713" y="2362200"/>
            <a:ext cx="6223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5027" name="Group 51"/>
          <p:cNvGrpSpPr>
            <a:grpSpLocks/>
          </p:cNvGrpSpPr>
          <p:nvPr/>
        </p:nvGrpSpPr>
        <p:grpSpPr bwMode="auto">
          <a:xfrm>
            <a:off x="6705600" y="4191000"/>
            <a:ext cx="184150" cy="762000"/>
            <a:chOff x="4224" y="2640"/>
            <a:chExt cx="116" cy="480"/>
          </a:xfrm>
        </p:grpSpPr>
        <p:pic>
          <p:nvPicPr>
            <p:cNvPr id="255028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5029" name="Line 53"/>
            <p:cNvSpPr>
              <a:spLocks noChangeShapeType="1"/>
            </p:cNvSpPr>
            <p:nvPr/>
          </p:nvSpPr>
          <p:spPr bwMode="auto">
            <a:xfrm rot="-5400000">
              <a:off x="4224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30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6265863" y="4191000"/>
            <a:ext cx="363537" cy="928688"/>
            <a:chOff x="3947" y="2640"/>
            <a:chExt cx="229" cy="585"/>
          </a:xfrm>
        </p:grpSpPr>
        <p:pic>
          <p:nvPicPr>
            <p:cNvPr id="255033" name="Picture 5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2736"/>
              <a:ext cx="115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5034" name="Picture 5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36" y="2879"/>
              <a:ext cx="36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-5400000">
              <a:off x="4080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36" name="Line 60"/>
          <p:cNvSpPr>
            <a:spLocks noChangeShapeType="1"/>
          </p:cNvSpPr>
          <p:nvPr/>
        </p:nvSpPr>
        <p:spPr bwMode="auto">
          <a:xfrm>
            <a:off x="5934075" y="2362200"/>
            <a:ext cx="612775" cy="1905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37" name="Line 61"/>
          <p:cNvSpPr>
            <a:spLocks noChangeShapeType="1"/>
          </p:cNvSpPr>
          <p:nvPr/>
        </p:nvSpPr>
        <p:spPr bwMode="auto">
          <a:xfrm>
            <a:off x="6535738" y="4267200"/>
            <a:ext cx="26511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38" name="Line 62"/>
          <p:cNvSpPr>
            <a:spLocks noChangeShapeType="1"/>
          </p:cNvSpPr>
          <p:nvPr/>
        </p:nvSpPr>
        <p:spPr bwMode="auto">
          <a:xfrm flipV="1">
            <a:off x="6781800" y="990600"/>
            <a:ext cx="1905000" cy="3276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5039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5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2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255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2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1" grpId="0" animBg="1"/>
      <p:bldP spid="255013" grpId="0" animBg="1"/>
      <p:bldP spid="255014" grpId="0" animBg="1"/>
      <p:bldP spid="255014" grpId="1" animBg="1"/>
      <p:bldP spid="255015" grpId="0" animBg="1"/>
      <p:bldP spid="255015" grpId="1" animBg="1"/>
      <p:bldP spid="255016" grpId="0" animBg="1"/>
      <p:bldP spid="255016" grpId="1" animBg="1"/>
      <p:bldP spid="255017" grpId="0" animBg="1"/>
      <p:bldP spid="255017" grpId="1" animBg="1"/>
      <p:bldP spid="255017" grpId="2" animBg="1"/>
      <p:bldP spid="255018" grpId="0" animBg="1"/>
      <p:bldP spid="255018" grpId="1" animBg="1"/>
      <p:bldP spid="255025" grpId="0" animBg="1"/>
      <p:bldP spid="255026" grpId="0" animBg="1"/>
      <p:bldP spid="255036" grpId="0" animBg="1"/>
      <p:bldP spid="255037" grpId="0" animBg="1"/>
      <p:bldP spid="255037" grpId="1" animBg="1"/>
      <p:bldP spid="2550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9879-1FEB-4300-9D53-74B42E7799CC}" type="slidenum">
              <a:rPr lang="en-US"/>
              <a:pPr/>
              <a:t>5</a:t>
            </a:fld>
            <a:endParaRPr lang="en-US"/>
          </a:p>
        </p:txBody>
      </p:sp>
      <p:sp>
        <p:nvSpPr>
          <p:cNvPr id="257026" name="Line 2"/>
          <p:cNvSpPr>
            <a:spLocks noChangeShapeType="1"/>
          </p:cNvSpPr>
          <p:nvPr/>
        </p:nvSpPr>
        <p:spPr bwMode="auto">
          <a:xfrm>
            <a:off x="1295400" y="42672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027" name="Group 3"/>
          <p:cNvGrpSpPr>
            <a:grpSpLocks/>
          </p:cNvGrpSpPr>
          <p:nvPr/>
        </p:nvGrpSpPr>
        <p:grpSpPr bwMode="auto">
          <a:xfrm>
            <a:off x="6265863" y="4191000"/>
            <a:ext cx="363537" cy="928688"/>
            <a:chOff x="3947" y="2640"/>
            <a:chExt cx="229" cy="585"/>
          </a:xfrm>
        </p:grpSpPr>
        <p:pic>
          <p:nvPicPr>
            <p:cNvPr id="257028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2736"/>
              <a:ext cx="115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29" name="Picture 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36" y="2879"/>
              <a:ext cx="36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 rot="-5400000">
              <a:off x="4080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5334000" y="2362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033" name="Group 9"/>
          <p:cNvGrpSpPr>
            <a:grpSpLocks/>
          </p:cNvGrpSpPr>
          <p:nvPr/>
        </p:nvGrpSpPr>
        <p:grpSpPr bwMode="auto">
          <a:xfrm>
            <a:off x="5867400" y="2362200"/>
            <a:ext cx="184150" cy="2590800"/>
            <a:chOff x="3696" y="1488"/>
            <a:chExt cx="116" cy="1632"/>
          </a:xfrm>
        </p:grpSpPr>
        <p:sp>
          <p:nvSpPr>
            <p:cNvPr id="257034" name="Line 10"/>
            <p:cNvSpPr>
              <a:spLocks noChangeShapeType="1"/>
            </p:cNvSpPr>
            <p:nvPr/>
          </p:nvSpPr>
          <p:spPr bwMode="auto">
            <a:xfrm>
              <a:off x="3744" y="148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7035" name="Picture 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7036" name="Line 12"/>
            <p:cNvSpPr>
              <a:spLocks noChangeShapeType="1"/>
            </p:cNvSpPr>
            <p:nvPr/>
          </p:nvSpPr>
          <p:spPr bwMode="auto">
            <a:xfrm rot="-5400000">
              <a:off x="3696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37" name="Line 13"/>
          <p:cNvSpPr>
            <a:spLocks noChangeShapeType="1"/>
          </p:cNvSpPr>
          <p:nvPr/>
        </p:nvSpPr>
        <p:spPr bwMode="auto">
          <a:xfrm>
            <a:off x="8686800" y="9906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8" name="Line 14"/>
          <p:cNvSpPr>
            <a:spLocks noChangeShapeType="1"/>
          </p:cNvSpPr>
          <p:nvPr/>
        </p:nvSpPr>
        <p:spPr bwMode="auto">
          <a:xfrm flipH="1">
            <a:off x="1371600" y="23622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 flipH="1">
            <a:off x="1371600" y="9906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0" name="Line 16"/>
          <p:cNvSpPr>
            <a:spLocks noChangeShapeType="1"/>
          </p:cNvSpPr>
          <p:nvPr/>
        </p:nvSpPr>
        <p:spPr bwMode="auto">
          <a:xfrm>
            <a:off x="1371600" y="457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1" name="Line 17"/>
          <p:cNvSpPr>
            <a:spLocks noChangeShapeType="1"/>
          </p:cNvSpPr>
          <p:nvPr/>
        </p:nvSpPr>
        <p:spPr bwMode="auto">
          <a:xfrm flipV="1">
            <a:off x="1371600" y="4114800"/>
            <a:ext cx="6858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2" name="Line 18"/>
          <p:cNvSpPr>
            <a:spLocks noChangeShapeType="1"/>
          </p:cNvSpPr>
          <p:nvPr/>
        </p:nvSpPr>
        <p:spPr bwMode="auto">
          <a:xfrm flipV="1">
            <a:off x="2165350" y="2362200"/>
            <a:ext cx="3162300" cy="170973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 flipV="1">
            <a:off x="5319713" y="2362200"/>
            <a:ext cx="6223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4" name="Line 20"/>
          <p:cNvSpPr>
            <a:spLocks noChangeShapeType="1"/>
          </p:cNvSpPr>
          <p:nvPr/>
        </p:nvSpPr>
        <p:spPr bwMode="auto">
          <a:xfrm flipV="1">
            <a:off x="1371600" y="990600"/>
            <a:ext cx="7315200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5" name="Line 2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>
            <a:off x="1295400" y="2362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7" name="Line 23"/>
          <p:cNvSpPr>
            <a:spLocks noChangeShapeType="1"/>
          </p:cNvSpPr>
          <p:nvPr/>
        </p:nvSpPr>
        <p:spPr bwMode="auto">
          <a:xfrm>
            <a:off x="1295400" y="9906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8" name="Line 24"/>
          <p:cNvSpPr>
            <a:spLocks noChangeShapeType="1"/>
          </p:cNvSpPr>
          <p:nvPr/>
        </p:nvSpPr>
        <p:spPr bwMode="auto">
          <a:xfrm>
            <a:off x="12954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704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48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50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0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7051" name="Group 27"/>
          <p:cNvGrpSpPr>
            <a:grpSpLocks/>
          </p:cNvGrpSpPr>
          <p:nvPr/>
        </p:nvGrpSpPr>
        <p:grpSpPr bwMode="auto">
          <a:xfrm>
            <a:off x="2606675" y="5538788"/>
            <a:ext cx="1582738" cy="688975"/>
            <a:chOff x="1642" y="3438"/>
            <a:chExt cx="997" cy="434"/>
          </a:xfrm>
        </p:grpSpPr>
        <p:pic>
          <p:nvPicPr>
            <p:cNvPr id="257052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3630"/>
              <a:ext cx="182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53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438"/>
              <a:ext cx="76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7054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874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55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59050"/>
            <a:ext cx="1825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56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5150"/>
            <a:ext cx="173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57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319588"/>
            <a:ext cx="18415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58" name="Line 34"/>
          <p:cNvSpPr>
            <a:spLocks noChangeShapeType="1"/>
          </p:cNvSpPr>
          <p:nvPr/>
        </p:nvSpPr>
        <p:spPr bwMode="auto">
          <a:xfrm rot="-5400000">
            <a:off x="52578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7059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75150"/>
            <a:ext cx="1841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60" name="Line 36"/>
          <p:cNvSpPr>
            <a:spLocks noChangeShapeType="1"/>
          </p:cNvSpPr>
          <p:nvPr/>
        </p:nvSpPr>
        <p:spPr bwMode="auto">
          <a:xfrm rot="-5400000">
            <a:off x="86106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61" name="Arc 37"/>
          <p:cNvSpPr>
            <a:spLocks/>
          </p:cNvSpPr>
          <p:nvPr/>
        </p:nvSpPr>
        <p:spPr bwMode="auto">
          <a:xfrm rot="4920000">
            <a:off x="2019300" y="3967163"/>
            <a:ext cx="55563" cy="255587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7062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27675"/>
            <a:ext cx="22764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7063" name="Group 39"/>
          <p:cNvGrpSpPr>
            <a:grpSpLocks/>
          </p:cNvGrpSpPr>
          <p:nvPr/>
        </p:nvGrpSpPr>
        <p:grpSpPr bwMode="auto">
          <a:xfrm>
            <a:off x="4287838" y="5786438"/>
            <a:ext cx="738187" cy="241300"/>
            <a:chOff x="2698" y="3594"/>
            <a:chExt cx="465" cy="152"/>
          </a:xfrm>
        </p:grpSpPr>
        <p:pic>
          <p:nvPicPr>
            <p:cNvPr id="257064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" y="3630"/>
              <a:ext cx="182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65" name="Picture 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3594"/>
              <a:ext cx="23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7066" name="Line 42"/>
          <p:cNvSpPr>
            <a:spLocks noChangeShapeType="1"/>
          </p:cNvSpPr>
          <p:nvPr/>
        </p:nvSpPr>
        <p:spPr bwMode="auto">
          <a:xfrm>
            <a:off x="5486400" y="5181600"/>
            <a:ext cx="0" cy="1676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706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5867400" y="1555750"/>
            <a:ext cx="1778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7068" name="Group 44"/>
          <p:cNvGrpSpPr>
            <a:grpSpLocks/>
          </p:cNvGrpSpPr>
          <p:nvPr/>
        </p:nvGrpSpPr>
        <p:grpSpPr bwMode="auto">
          <a:xfrm>
            <a:off x="6705600" y="4191000"/>
            <a:ext cx="184150" cy="762000"/>
            <a:chOff x="4224" y="2640"/>
            <a:chExt cx="116" cy="480"/>
          </a:xfrm>
        </p:grpSpPr>
        <p:pic>
          <p:nvPicPr>
            <p:cNvPr id="257069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7070" name="Line 46"/>
            <p:cNvSpPr>
              <a:spLocks noChangeShapeType="1"/>
            </p:cNvSpPr>
            <p:nvPr/>
          </p:nvSpPr>
          <p:spPr bwMode="auto">
            <a:xfrm rot="-5400000">
              <a:off x="4224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71" name="Group 47"/>
          <p:cNvGrpSpPr>
            <a:grpSpLocks/>
          </p:cNvGrpSpPr>
          <p:nvPr/>
        </p:nvGrpSpPr>
        <p:grpSpPr bwMode="auto">
          <a:xfrm>
            <a:off x="152400" y="6324600"/>
            <a:ext cx="5019675" cy="493713"/>
            <a:chOff x="96" y="3967"/>
            <a:chExt cx="3162" cy="311"/>
          </a:xfrm>
        </p:grpSpPr>
        <p:pic>
          <p:nvPicPr>
            <p:cNvPr id="257072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67"/>
              <a:ext cx="2559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7073" name="Picture 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4128"/>
              <a:ext cx="18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7074" name="Text Box 50"/>
          <p:cNvSpPr txBox="1">
            <a:spLocks noChangeArrowheads="1"/>
          </p:cNvSpPr>
          <p:nvPr/>
        </p:nvSpPr>
        <p:spPr bwMode="auto">
          <a:xfrm>
            <a:off x="5602288" y="5257800"/>
            <a:ext cx="277653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57075" name="Group 51"/>
          <p:cNvGrpSpPr>
            <a:grpSpLocks/>
          </p:cNvGrpSpPr>
          <p:nvPr/>
        </p:nvGrpSpPr>
        <p:grpSpPr bwMode="auto">
          <a:xfrm rot="4320000">
            <a:off x="5728494" y="2832894"/>
            <a:ext cx="1371600" cy="430212"/>
            <a:chOff x="3514" y="740"/>
            <a:chExt cx="864" cy="271"/>
          </a:xfrm>
        </p:grpSpPr>
        <p:pic>
          <p:nvPicPr>
            <p:cNvPr id="257076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740"/>
              <a:ext cx="71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7077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887"/>
              <a:ext cx="86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7078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71513"/>
            <a:ext cx="2006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79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1000"/>
            <a:ext cx="5397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7080" name="Group 56"/>
          <p:cNvGrpSpPr>
            <a:grpSpLocks/>
          </p:cNvGrpSpPr>
          <p:nvPr/>
        </p:nvGrpSpPr>
        <p:grpSpPr bwMode="auto">
          <a:xfrm>
            <a:off x="5602288" y="5257800"/>
            <a:ext cx="2776537" cy="812800"/>
            <a:chOff x="3529" y="3312"/>
            <a:chExt cx="1749" cy="512"/>
          </a:xfrm>
        </p:grpSpPr>
        <p:pic>
          <p:nvPicPr>
            <p:cNvPr id="257081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312"/>
              <a:ext cx="128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7082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506"/>
              <a:ext cx="72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7083" name="Picture 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683"/>
              <a:ext cx="124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7084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504"/>
              <a:ext cx="91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7088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218113"/>
            <a:ext cx="53419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7089" name="Line 65"/>
          <p:cNvSpPr>
            <a:spLocks noChangeShapeType="1"/>
          </p:cNvSpPr>
          <p:nvPr/>
        </p:nvSpPr>
        <p:spPr bwMode="auto">
          <a:xfrm>
            <a:off x="676275" y="1143000"/>
            <a:ext cx="2386013" cy="4414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94" name="Line 70"/>
          <p:cNvSpPr>
            <a:spLocks noChangeShapeType="1"/>
          </p:cNvSpPr>
          <p:nvPr/>
        </p:nvSpPr>
        <p:spPr bwMode="auto">
          <a:xfrm>
            <a:off x="712788" y="4305300"/>
            <a:ext cx="3290887" cy="1289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97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99" name="Line 75"/>
          <p:cNvSpPr>
            <a:spLocks noChangeShapeType="1"/>
          </p:cNvSpPr>
          <p:nvPr/>
        </p:nvSpPr>
        <p:spPr bwMode="auto">
          <a:xfrm>
            <a:off x="5934075" y="2362200"/>
            <a:ext cx="612775" cy="1905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0" name="Line 76"/>
          <p:cNvSpPr>
            <a:spLocks noChangeShapeType="1"/>
          </p:cNvSpPr>
          <p:nvPr/>
        </p:nvSpPr>
        <p:spPr bwMode="auto">
          <a:xfrm>
            <a:off x="6535738" y="4267200"/>
            <a:ext cx="26511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1" name="Line 77"/>
          <p:cNvSpPr>
            <a:spLocks noChangeShapeType="1"/>
          </p:cNvSpPr>
          <p:nvPr/>
        </p:nvSpPr>
        <p:spPr bwMode="auto">
          <a:xfrm flipV="1">
            <a:off x="6781800" y="990600"/>
            <a:ext cx="1905000" cy="3276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7102" name="Picture 7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5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5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44" grpId="0" animBg="1"/>
      <p:bldP spid="257066" grpId="0" animBg="1"/>
      <p:bldP spid="257089" grpId="0" animBg="1"/>
      <p:bldP spid="257089" grpId="1" animBg="1"/>
      <p:bldP spid="257094" grpId="0" animBg="1"/>
      <p:bldP spid="25709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552F-8448-4F2A-8F0D-8875867F57D4}" type="slidenum">
              <a:rPr lang="en-US"/>
              <a:pPr/>
              <a:t>6</a:t>
            </a:fld>
            <a:endParaRPr lang="en-US"/>
          </a:p>
        </p:txBody>
      </p:sp>
      <p:sp>
        <p:nvSpPr>
          <p:cNvPr id="285742" name="Line 46"/>
          <p:cNvSpPr>
            <a:spLocks noChangeShapeType="1"/>
          </p:cNvSpPr>
          <p:nvPr/>
        </p:nvSpPr>
        <p:spPr bwMode="auto">
          <a:xfrm>
            <a:off x="5538788" y="5181600"/>
            <a:ext cx="0" cy="1676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5775" name="Picture 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562725"/>
            <a:ext cx="669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5602288" y="5257800"/>
            <a:ext cx="2776537" cy="812800"/>
            <a:chOff x="3529" y="3312"/>
            <a:chExt cx="1749" cy="512"/>
          </a:xfrm>
        </p:grpSpPr>
        <p:pic>
          <p:nvPicPr>
            <p:cNvPr id="285701" name="Picture 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312"/>
              <a:ext cx="128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02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506"/>
              <a:ext cx="72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03" name="Picture 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683"/>
              <a:ext cx="124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04" name="Picture 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504"/>
              <a:ext cx="91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85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37163"/>
            <a:ext cx="3873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706" name="Line 10"/>
          <p:cNvSpPr>
            <a:spLocks noChangeShapeType="1"/>
          </p:cNvSpPr>
          <p:nvPr/>
        </p:nvSpPr>
        <p:spPr bwMode="auto">
          <a:xfrm>
            <a:off x="1295400" y="42672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5707" name="Group 11"/>
          <p:cNvGrpSpPr>
            <a:grpSpLocks/>
          </p:cNvGrpSpPr>
          <p:nvPr/>
        </p:nvGrpSpPr>
        <p:grpSpPr bwMode="auto">
          <a:xfrm>
            <a:off x="6265863" y="4191000"/>
            <a:ext cx="363537" cy="928688"/>
            <a:chOff x="3947" y="2640"/>
            <a:chExt cx="229" cy="585"/>
          </a:xfrm>
        </p:grpSpPr>
        <p:pic>
          <p:nvPicPr>
            <p:cNvPr id="285708" name="Picture 1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2736"/>
              <a:ext cx="115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5709" name="Picture 1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36" y="2879"/>
              <a:ext cx="36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5710" name="Line 14"/>
            <p:cNvSpPr>
              <a:spLocks noChangeShapeType="1"/>
            </p:cNvSpPr>
            <p:nvPr/>
          </p:nvSpPr>
          <p:spPr bwMode="auto">
            <a:xfrm rot="-5400000">
              <a:off x="4080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5334000" y="2362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5712" name="Group 16"/>
          <p:cNvGrpSpPr>
            <a:grpSpLocks/>
          </p:cNvGrpSpPr>
          <p:nvPr/>
        </p:nvGrpSpPr>
        <p:grpSpPr bwMode="auto">
          <a:xfrm>
            <a:off x="5867400" y="2362200"/>
            <a:ext cx="184150" cy="2590800"/>
            <a:chOff x="3696" y="1488"/>
            <a:chExt cx="116" cy="1632"/>
          </a:xfrm>
        </p:grpSpPr>
        <p:sp>
          <p:nvSpPr>
            <p:cNvPr id="285713" name="Line 17"/>
            <p:cNvSpPr>
              <a:spLocks noChangeShapeType="1"/>
            </p:cNvSpPr>
            <p:nvPr/>
          </p:nvSpPr>
          <p:spPr bwMode="auto">
            <a:xfrm>
              <a:off x="3744" y="148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5714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5715" name="Line 19"/>
            <p:cNvSpPr>
              <a:spLocks noChangeShapeType="1"/>
            </p:cNvSpPr>
            <p:nvPr/>
          </p:nvSpPr>
          <p:spPr bwMode="auto">
            <a:xfrm rot="-5400000">
              <a:off x="3696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16" name="Line 20"/>
          <p:cNvSpPr>
            <a:spLocks noChangeShapeType="1"/>
          </p:cNvSpPr>
          <p:nvPr/>
        </p:nvSpPr>
        <p:spPr bwMode="auto">
          <a:xfrm>
            <a:off x="8686800" y="9906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17" name="Line 21"/>
          <p:cNvSpPr>
            <a:spLocks noChangeShapeType="1"/>
          </p:cNvSpPr>
          <p:nvPr/>
        </p:nvSpPr>
        <p:spPr bwMode="auto">
          <a:xfrm flipH="1">
            <a:off x="1371600" y="23622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18" name="Line 22"/>
          <p:cNvSpPr>
            <a:spLocks noChangeShapeType="1"/>
          </p:cNvSpPr>
          <p:nvPr/>
        </p:nvSpPr>
        <p:spPr bwMode="auto">
          <a:xfrm flipH="1">
            <a:off x="1371600" y="9906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>
            <a:off x="1371600" y="457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0" name="Line 24"/>
          <p:cNvSpPr>
            <a:spLocks noChangeShapeType="1"/>
          </p:cNvSpPr>
          <p:nvPr/>
        </p:nvSpPr>
        <p:spPr bwMode="auto">
          <a:xfrm flipV="1">
            <a:off x="1371600" y="4114800"/>
            <a:ext cx="6858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1" name="Line 25"/>
          <p:cNvSpPr>
            <a:spLocks noChangeShapeType="1"/>
          </p:cNvSpPr>
          <p:nvPr/>
        </p:nvSpPr>
        <p:spPr bwMode="auto">
          <a:xfrm flipV="1">
            <a:off x="2165350" y="2362200"/>
            <a:ext cx="3162300" cy="170973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2" name="Line 26"/>
          <p:cNvSpPr>
            <a:spLocks noChangeShapeType="1"/>
          </p:cNvSpPr>
          <p:nvPr/>
        </p:nvSpPr>
        <p:spPr bwMode="auto">
          <a:xfrm flipV="1">
            <a:off x="5319713" y="2362200"/>
            <a:ext cx="6223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3" name="Line 27"/>
          <p:cNvSpPr>
            <a:spLocks noChangeShapeType="1"/>
          </p:cNvSpPr>
          <p:nvPr/>
        </p:nvSpPr>
        <p:spPr bwMode="auto">
          <a:xfrm flipV="1">
            <a:off x="1371600" y="990600"/>
            <a:ext cx="7315200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4" name="Line 28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5" name="Line 29"/>
          <p:cNvSpPr>
            <a:spLocks noChangeShapeType="1"/>
          </p:cNvSpPr>
          <p:nvPr/>
        </p:nvSpPr>
        <p:spPr bwMode="auto">
          <a:xfrm>
            <a:off x="1295400" y="2362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6" name="Line 30"/>
          <p:cNvSpPr>
            <a:spLocks noChangeShapeType="1"/>
          </p:cNvSpPr>
          <p:nvPr/>
        </p:nvSpPr>
        <p:spPr bwMode="auto">
          <a:xfrm>
            <a:off x="1295400" y="9906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27" name="Line 31"/>
          <p:cNvSpPr>
            <a:spLocks noChangeShapeType="1"/>
          </p:cNvSpPr>
          <p:nvPr/>
        </p:nvSpPr>
        <p:spPr bwMode="auto">
          <a:xfrm>
            <a:off x="12954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572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48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29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0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30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874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3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59050"/>
            <a:ext cx="1825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5150"/>
            <a:ext cx="173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3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57800"/>
            <a:ext cx="46434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4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584825"/>
            <a:ext cx="32146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5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903913"/>
            <a:ext cx="48514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6224588"/>
            <a:ext cx="321468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7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6553200"/>
            <a:ext cx="325913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319588"/>
            <a:ext cx="18415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39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75150"/>
            <a:ext cx="1841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740" name="Line 44"/>
          <p:cNvSpPr>
            <a:spLocks noChangeShapeType="1"/>
          </p:cNvSpPr>
          <p:nvPr/>
        </p:nvSpPr>
        <p:spPr bwMode="auto">
          <a:xfrm rot="-5400000">
            <a:off x="86106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1" name="Arc 45"/>
          <p:cNvSpPr>
            <a:spLocks/>
          </p:cNvSpPr>
          <p:nvPr/>
        </p:nvSpPr>
        <p:spPr bwMode="auto">
          <a:xfrm rot="4920000">
            <a:off x="2019300" y="3967163"/>
            <a:ext cx="55563" cy="255587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5743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5867400" y="1555750"/>
            <a:ext cx="1778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5744" name="Group 48"/>
          <p:cNvGrpSpPr>
            <a:grpSpLocks/>
          </p:cNvGrpSpPr>
          <p:nvPr/>
        </p:nvGrpSpPr>
        <p:grpSpPr bwMode="auto">
          <a:xfrm>
            <a:off x="6705600" y="4191000"/>
            <a:ext cx="184150" cy="762000"/>
            <a:chOff x="4224" y="2640"/>
            <a:chExt cx="116" cy="480"/>
          </a:xfrm>
        </p:grpSpPr>
        <p:pic>
          <p:nvPicPr>
            <p:cNvPr id="285745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5746" name="Line 50"/>
            <p:cNvSpPr>
              <a:spLocks noChangeShapeType="1"/>
            </p:cNvSpPr>
            <p:nvPr/>
          </p:nvSpPr>
          <p:spPr bwMode="auto">
            <a:xfrm rot="-5400000">
              <a:off x="4224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47" name="Line 51"/>
          <p:cNvSpPr>
            <a:spLocks noChangeShapeType="1"/>
          </p:cNvSpPr>
          <p:nvPr/>
        </p:nvSpPr>
        <p:spPr bwMode="auto">
          <a:xfrm>
            <a:off x="5934075" y="2362200"/>
            <a:ext cx="612775" cy="1905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8" name="Line 52"/>
          <p:cNvSpPr>
            <a:spLocks noChangeShapeType="1"/>
          </p:cNvSpPr>
          <p:nvPr/>
        </p:nvSpPr>
        <p:spPr bwMode="auto">
          <a:xfrm>
            <a:off x="6535738" y="4267200"/>
            <a:ext cx="26511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9" name="Line 53"/>
          <p:cNvSpPr>
            <a:spLocks noChangeShapeType="1"/>
          </p:cNvSpPr>
          <p:nvPr/>
        </p:nvSpPr>
        <p:spPr bwMode="auto">
          <a:xfrm flipV="1">
            <a:off x="6781800" y="990600"/>
            <a:ext cx="1905000" cy="3276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5750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751" name="Line 55"/>
          <p:cNvSpPr>
            <a:spLocks noChangeAspect="1" noChangeShapeType="1"/>
          </p:cNvSpPr>
          <p:nvPr/>
        </p:nvSpPr>
        <p:spPr bwMode="auto">
          <a:xfrm flipV="1">
            <a:off x="1331913" y="3040063"/>
            <a:ext cx="2741612" cy="122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5752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3043238" y="3352800"/>
            <a:ext cx="1778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5753" name="Group 57"/>
          <p:cNvGrpSpPr>
            <a:grpSpLocks/>
          </p:cNvGrpSpPr>
          <p:nvPr/>
        </p:nvGrpSpPr>
        <p:grpSpPr bwMode="auto">
          <a:xfrm>
            <a:off x="2036763" y="4094163"/>
            <a:ext cx="182562" cy="1036637"/>
            <a:chOff x="1283" y="2579"/>
            <a:chExt cx="115" cy="653"/>
          </a:xfrm>
        </p:grpSpPr>
        <p:sp>
          <p:nvSpPr>
            <p:cNvPr id="285754" name="Line 58"/>
            <p:cNvSpPr>
              <a:spLocks noChangeShapeType="1"/>
            </p:cNvSpPr>
            <p:nvPr/>
          </p:nvSpPr>
          <p:spPr bwMode="auto">
            <a:xfrm>
              <a:off x="1337" y="2579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55" name="Line 59"/>
            <p:cNvSpPr>
              <a:spLocks noChangeShapeType="1"/>
            </p:cNvSpPr>
            <p:nvPr/>
          </p:nvSpPr>
          <p:spPr bwMode="auto">
            <a:xfrm rot="-5400000">
              <a:off x="1313" y="2712"/>
              <a:ext cx="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5756" name="Picture 6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97" y="2930"/>
              <a:ext cx="4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85757" name="Line 61"/>
          <p:cNvSpPr>
            <a:spLocks noChangeAspect="1" noChangeShapeType="1"/>
          </p:cNvSpPr>
          <p:nvPr/>
        </p:nvSpPr>
        <p:spPr bwMode="auto">
          <a:xfrm flipV="1">
            <a:off x="1331913" y="3225800"/>
            <a:ext cx="2741612" cy="1227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5758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5840413"/>
            <a:ext cx="12811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61" name="Picture 6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6553200"/>
            <a:ext cx="7604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763" name="Line 67"/>
          <p:cNvSpPr>
            <a:spLocks noChangeShapeType="1"/>
          </p:cNvSpPr>
          <p:nvPr/>
        </p:nvSpPr>
        <p:spPr bwMode="auto">
          <a:xfrm rot="-5400000">
            <a:off x="52578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5773" name="Group 77"/>
          <p:cNvGrpSpPr>
            <a:grpSpLocks/>
          </p:cNvGrpSpPr>
          <p:nvPr/>
        </p:nvGrpSpPr>
        <p:grpSpPr bwMode="auto">
          <a:xfrm>
            <a:off x="5638800" y="6289675"/>
            <a:ext cx="2500313" cy="492125"/>
            <a:chOff x="3552" y="3962"/>
            <a:chExt cx="1575" cy="310"/>
          </a:xfrm>
        </p:grpSpPr>
        <p:pic>
          <p:nvPicPr>
            <p:cNvPr id="285771" name="Picture 7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62"/>
              <a:ext cx="15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72" name="Picture 7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31"/>
              <a:ext cx="1387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85766" name="Group 70"/>
          <p:cNvGrpSpPr>
            <a:grpSpLocks/>
          </p:cNvGrpSpPr>
          <p:nvPr/>
        </p:nvGrpSpPr>
        <p:grpSpPr bwMode="auto">
          <a:xfrm>
            <a:off x="4908550" y="2138363"/>
            <a:ext cx="2293938" cy="2357437"/>
            <a:chOff x="3092" y="1347"/>
            <a:chExt cx="1445" cy="1485"/>
          </a:xfrm>
        </p:grpSpPr>
        <p:sp>
          <p:nvSpPr>
            <p:cNvPr id="285764" name="Line 68"/>
            <p:cNvSpPr>
              <a:spLocks noChangeAspect="1" noChangeShapeType="1"/>
            </p:cNvSpPr>
            <p:nvPr/>
          </p:nvSpPr>
          <p:spPr bwMode="auto">
            <a:xfrm flipV="1">
              <a:off x="3092" y="1347"/>
              <a:ext cx="576" cy="2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65" name="Line 69"/>
            <p:cNvSpPr>
              <a:spLocks noChangeAspect="1" noChangeShapeType="1"/>
            </p:cNvSpPr>
            <p:nvPr/>
          </p:nvSpPr>
          <p:spPr bwMode="auto">
            <a:xfrm flipV="1">
              <a:off x="3961" y="2574"/>
              <a:ext cx="576" cy="2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556E-6 L -3.61111E-6 0.02222 " pathEditMode="relative" ptsTypes="AA">
                                      <p:cBhvr>
                                        <p:cTn id="45" dur="500" fill="hold"/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5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51" grpId="0" animBg="1"/>
      <p:bldP spid="285751" grpId="1" animBg="1"/>
      <p:bldP spid="285751" grpId="2" animBg="1"/>
      <p:bldP spid="2857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AA95-D4D3-48D7-A8DD-89661087DDC3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32532" name="Group 84"/>
          <p:cNvGrpSpPr>
            <a:grpSpLocks/>
          </p:cNvGrpSpPr>
          <p:nvPr/>
        </p:nvGrpSpPr>
        <p:grpSpPr bwMode="auto">
          <a:xfrm>
            <a:off x="5638800" y="6289675"/>
            <a:ext cx="2500313" cy="492125"/>
            <a:chOff x="3552" y="3962"/>
            <a:chExt cx="1575" cy="310"/>
          </a:xfrm>
        </p:grpSpPr>
        <p:pic>
          <p:nvPicPr>
            <p:cNvPr id="232533" name="Picture 8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62"/>
              <a:ext cx="15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534" name="Picture 8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31"/>
              <a:ext cx="1387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2528" name="Line 80"/>
          <p:cNvSpPr>
            <a:spLocks noChangeShapeType="1"/>
          </p:cNvSpPr>
          <p:nvPr/>
        </p:nvSpPr>
        <p:spPr bwMode="auto">
          <a:xfrm flipV="1">
            <a:off x="1371600" y="990600"/>
            <a:ext cx="7315200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2527" name="Picture 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5840413"/>
            <a:ext cx="12811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2523" name="Group 75"/>
          <p:cNvGrpSpPr>
            <a:grpSpLocks/>
          </p:cNvGrpSpPr>
          <p:nvPr/>
        </p:nvGrpSpPr>
        <p:grpSpPr bwMode="auto">
          <a:xfrm>
            <a:off x="6265863" y="4191000"/>
            <a:ext cx="363537" cy="928688"/>
            <a:chOff x="3947" y="2640"/>
            <a:chExt cx="229" cy="585"/>
          </a:xfrm>
        </p:grpSpPr>
        <p:pic>
          <p:nvPicPr>
            <p:cNvPr id="232524" name="Picture 7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2736"/>
              <a:ext cx="115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525" name="Picture 7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36" y="2879"/>
              <a:ext cx="363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2526" name="Line 78"/>
            <p:cNvSpPr>
              <a:spLocks noChangeShapeType="1"/>
            </p:cNvSpPr>
            <p:nvPr/>
          </p:nvSpPr>
          <p:spPr bwMode="auto">
            <a:xfrm rot="-5400000">
              <a:off x="4080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>
            <a:off x="1295400" y="42672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5334000" y="2362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2453" name="Group 5"/>
          <p:cNvGrpSpPr>
            <a:grpSpLocks/>
          </p:cNvGrpSpPr>
          <p:nvPr/>
        </p:nvGrpSpPr>
        <p:grpSpPr bwMode="auto">
          <a:xfrm>
            <a:off x="5867400" y="2362200"/>
            <a:ext cx="184150" cy="2590800"/>
            <a:chOff x="3696" y="1488"/>
            <a:chExt cx="116" cy="1632"/>
          </a:xfrm>
        </p:grpSpPr>
        <p:sp>
          <p:nvSpPr>
            <p:cNvPr id="232454" name="Line 6"/>
            <p:cNvSpPr>
              <a:spLocks noChangeShapeType="1"/>
            </p:cNvSpPr>
            <p:nvPr/>
          </p:nvSpPr>
          <p:spPr bwMode="auto">
            <a:xfrm>
              <a:off x="3744" y="1488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2455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2456" name="Line 8"/>
            <p:cNvSpPr>
              <a:spLocks noChangeShapeType="1"/>
            </p:cNvSpPr>
            <p:nvPr/>
          </p:nvSpPr>
          <p:spPr bwMode="auto">
            <a:xfrm rot="-5400000">
              <a:off x="3696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457" name="Line 9"/>
          <p:cNvSpPr>
            <a:spLocks noChangeShapeType="1"/>
          </p:cNvSpPr>
          <p:nvPr/>
        </p:nvSpPr>
        <p:spPr bwMode="auto">
          <a:xfrm>
            <a:off x="8686800" y="9906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 flipH="1">
            <a:off x="1371600" y="23622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9" name="Line 11"/>
          <p:cNvSpPr>
            <a:spLocks noChangeShapeType="1"/>
          </p:cNvSpPr>
          <p:nvPr/>
        </p:nvSpPr>
        <p:spPr bwMode="auto">
          <a:xfrm flipH="1">
            <a:off x="1371600" y="9906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1371600" y="457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V="1">
            <a:off x="1371600" y="4114800"/>
            <a:ext cx="6858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 flipV="1">
            <a:off x="2165350" y="2362200"/>
            <a:ext cx="3162300" cy="170973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V="1">
            <a:off x="5319713" y="2362200"/>
            <a:ext cx="6223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1295400" y="2362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>
            <a:off x="1295400" y="9906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>
            <a:off x="12954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246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048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70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0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7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87413"/>
            <a:ext cx="10890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72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59050"/>
            <a:ext cx="1825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5150"/>
            <a:ext cx="173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7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319588"/>
            <a:ext cx="18415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75" name="Line 27"/>
          <p:cNvSpPr>
            <a:spLocks noChangeShapeType="1"/>
          </p:cNvSpPr>
          <p:nvPr/>
        </p:nvSpPr>
        <p:spPr bwMode="auto">
          <a:xfrm rot="-5400000">
            <a:off x="52578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248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75150"/>
            <a:ext cx="1841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81" name="Line 33"/>
          <p:cNvSpPr>
            <a:spLocks noChangeShapeType="1"/>
          </p:cNvSpPr>
          <p:nvPr/>
        </p:nvSpPr>
        <p:spPr bwMode="auto">
          <a:xfrm rot="-5400000">
            <a:off x="8610600" y="4267200"/>
            <a:ext cx="152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2" name="Arc 34"/>
          <p:cNvSpPr>
            <a:spLocks/>
          </p:cNvSpPr>
          <p:nvPr/>
        </p:nvSpPr>
        <p:spPr bwMode="auto">
          <a:xfrm rot="4920000">
            <a:off x="2019300" y="3967163"/>
            <a:ext cx="55563" cy="255587"/>
          </a:xfrm>
          <a:custGeom>
            <a:avLst/>
            <a:gdLst>
              <a:gd name="G0" fmla="+- 0 0 0"/>
              <a:gd name="G1" fmla="+- 20786 0 0"/>
              <a:gd name="G2" fmla="+- 21600 0 0"/>
              <a:gd name="T0" fmla="*/ 5872 w 21600"/>
              <a:gd name="T1" fmla="*/ 0 h 20786"/>
              <a:gd name="T2" fmla="*/ 21600 w 21600"/>
              <a:gd name="T3" fmla="*/ 20786 h 20786"/>
              <a:gd name="T4" fmla="*/ 0 w 21600"/>
              <a:gd name="T5" fmla="*/ 20786 h 20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86" fill="none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</a:path>
              <a:path w="21600" h="20786" stroke="0" extrusionOk="0">
                <a:moveTo>
                  <a:pt x="5872" y="-1"/>
                </a:moveTo>
                <a:cubicBezTo>
                  <a:pt x="15175" y="2627"/>
                  <a:pt x="21600" y="11118"/>
                  <a:pt x="21600" y="20786"/>
                </a:cubicBezTo>
                <a:lnTo>
                  <a:pt x="0" y="20786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3" name="Line 35"/>
          <p:cNvSpPr>
            <a:spLocks noChangeShapeType="1"/>
          </p:cNvSpPr>
          <p:nvPr/>
        </p:nvSpPr>
        <p:spPr bwMode="auto">
          <a:xfrm>
            <a:off x="5486400" y="5181600"/>
            <a:ext cx="0" cy="1676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2484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5867400" y="1555750"/>
            <a:ext cx="1778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2485" name="Group 37"/>
          <p:cNvGrpSpPr>
            <a:grpSpLocks/>
          </p:cNvGrpSpPr>
          <p:nvPr/>
        </p:nvGrpSpPr>
        <p:grpSpPr bwMode="auto">
          <a:xfrm>
            <a:off x="6705600" y="4191000"/>
            <a:ext cx="184150" cy="762000"/>
            <a:chOff x="4224" y="2640"/>
            <a:chExt cx="116" cy="480"/>
          </a:xfrm>
        </p:grpSpPr>
        <p:pic>
          <p:nvPicPr>
            <p:cNvPr id="232486" name="Picture 3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56"/>
              <a:ext cx="1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2487" name="Line 39"/>
            <p:cNvSpPr>
              <a:spLocks noChangeShapeType="1"/>
            </p:cNvSpPr>
            <p:nvPr/>
          </p:nvSpPr>
          <p:spPr bwMode="auto">
            <a:xfrm rot="-5400000">
              <a:off x="4224" y="2688"/>
              <a:ext cx="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491" name="Text Box 43"/>
          <p:cNvSpPr txBox="1">
            <a:spLocks noChangeArrowheads="1"/>
          </p:cNvSpPr>
          <p:nvPr/>
        </p:nvSpPr>
        <p:spPr bwMode="auto">
          <a:xfrm>
            <a:off x="5602288" y="5257800"/>
            <a:ext cx="277653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32497" name="Group 49"/>
          <p:cNvGrpSpPr>
            <a:grpSpLocks/>
          </p:cNvGrpSpPr>
          <p:nvPr/>
        </p:nvGrpSpPr>
        <p:grpSpPr bwMode="auto">
          <a:xfrm>
            <a:off x="5602288" y="5257800"/>
            <a:ext cx="2776537" cy="812800"/>
            <a:chOff x="3529" y="3312"/>
            <a:chExt cx="1749" cy="512"/>
          </a:xfrm>
        </p:grpSpPr>
        <p:pic>
          <p:nvPicPr>
            <p:cNvPr id="232498" name="Picture 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312"/>
              <a:ext cx="128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499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506"/>
              <a:ext cx="72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500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3683"/>
              <a:ext cx="124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501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504"/>
              <a:ext cx="91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2503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3048000" y="3352800"/>
            <a:ext cx="1778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2505" name="Group 57"/>
          <p:cNvGrpSpPr>
            <a:grpSpLocks/>
          </p:cNvGrpSpPr>
          <p:nvPr/>
        </p:nvGrpSpPr>
        <p:grpSpPr bwMode="auto">
          <a:xfrm>
            <a:off x="2036763" y="4094163"/>
            <a:ext cx="182562" cy="1036637"/>
            <a:chOff x="1283" y="2579"/>
            <a:chExt cx="115" cy="653"/>
          </a:xfrm>
        </p:grpSpPr>
        <p:sp>
          <p:nvSpPr>
            <p:cNvPr id="232506" name="Line 58"/>
            <p:cNvSpPr>
              <a:spLocks noChangeShapeType="1"/>
            </p:cNvSpPr>
            <p:nvPr/>
          </p:nvSpPr>
          <p:spPr bwMode="auto">
            <a:xfrm>
              <a:off x="1337" y="2579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07" name="Line 59"/>
            <p:cNvSpPr>
              <a:spLocks noChangeShapeType="1"/>
            </p:cNvSpPr>
            <p:nvPr/>
          </p:nvSpPr>
          <p:spPr bwMode="auto">
            <a:xfrm rot="-5400000">
              <a:off x="1313" y="2712"/>
              <a:ext cx="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2508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97" y="2930"/>
              <a:ext cx="4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2509" name="Picture 6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4625"/>
            <a:ext cx="1101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511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5257800"/>
            <a:ext cx="3632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512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522913"/>
            <a:ext cx="33496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513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84850"/>
            <a:ext cx="1101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2514" name="Group 66"/>
          <p:cNvGrpSpPr>
            <a:grpSpLocks/>
          </p:cNvGrpSpPr>
          <p:nvPr/>
        </p:nvGrpSpPr>
        <p:grpSpPr bwMode="auto">
          <a:xfrm>
            <a:off x="1317625" y="5784850"/>
            <a:ext cx="3022600" cy="533400"/>
            <a:chOff x="830" y="3658"/>
            <a:chExt cx="1904" cy="336"/>
          </a:xfrm>
        </p:grpSpPr>
        <p:pic>
          <p:nvPicPr>
            <p:cNvPr id="232515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3658"/>
              <a:ext cx="190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516" name="Picture 6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3825"/>
              <a:ext cx="134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2517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519" name="Line 71"/>
          <p:cNvSpPr>
            <a:spLocks noChangeShapeType="1"/>
          </p:cNvSpPr>
          <p:nvPr/>
        </p:nvSpPr>
        <p:spPr bwMode="auto">
          <a:xfrm>
            <a:off x="5934075" y="2362200"/>
            <a:ext cx="612775" cy="1905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520" name="Line 72"/>
          <p:cNvSpPr>
            <a:spLocks noChangeShapeType="1"/>
          </p:cNvSpPr>
          <p:nvPr/>
        </p:nvSpPr>
        <p:spPr bwMode="auto">
          <a:xfrm>
            <a:off x="6535738" y="4267200"/>
            <a:ext cx="26511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521" name="Line 73"/>
          <p:cNvSpPr>
            <a:spLocks noChangeShapeType="1"/>
          </p:cNvSpPr>
          <p:nvPr/>
        </p:nvSpPr>
        <p:spPr bwMode="auto">
          <a:xfrm flipV="1">
            <a:off x="6781800" y="990600"/>
            <a:ext cx="1905000" cy="3276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2522" name="Picture 7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2530" name="Line 82"/>
          <p:cNvSpPr>
            <a:spLocks noChangeAspect="1" noChangeShapeType="1"/>
          </p:cNvSpPr>
          <p:nvPr/>
        </p:nvSpPr>
        <p:spPr bwMode="auto">
          <a:xfrm flipV="1">
            <a:off x="4908550" y="2138363"/>
            <a:ext cx="914400" cy="409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531" name="Line 83"/>
          <p:cNvSpPr>
            <a:spLocks noChangeAspect="1" noChangeShapeType="1"/>
          </p:cNvSpPr>
          <p:nvPr/>
        </p:nvSpPr>
        <p:spPr bwMode="auto">
          <a:xfrm flipV="1">
            <a:off x="6288088" y="4086225"/>
            <a:ext cx="914400" cy="409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529" name="Line 81"/>
          <p:cNvSpPr>
            <a:spLocks noChangeAspect="1" noChangeShapeType="1"/>
          </p:cNvSpPr>
          <p:nvPr/>
        </p:nvSpPr>
        <p:spPr bwMode="auto">
          <a:xfrm flipV="1">
            <a:off x="1331913" y="3225800"/>
            <a:ext cx="2741612" cy="1227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0728-355C-4A06-92BB-588D40DD4FDE}" type="slidenum">
              <a:rPr lang="en-US"/>
              <a:pPr/>
              <a:t>8</a:t>
            </a:fld>
            <a:endParaRPr lang="en-US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>
            <a:off x="3311525" y="2870200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7" name="Line 23"/>
          <p:cNvSpPr>
            <a:spLocks noChangeShapeType="1"/>
          </p:cNvSpPr>
          <p:nvPr/>
        </p:nvSpPr>
        <p:spPr bwMode="auto">
          <a:xfrm>
            <a:off x="0" y="2038350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6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4981575"/>
            <a:ext cx="1317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69" name="Line 25"/>
          <p:cNvSpPr>
            <a:spLocks noChangeShapeType="1"/>
          </p:cNvSpPr>
          <p:nvPr/>
        </p:nvSpPr>
        <p:spPr bwMode="auto">
          <a:xfrm flipV="1">
            <a:off x="3311525" y="4724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0" name="Oval 26"/>
          <p:cNvSpPr>
            <a:spLocks noChangeArrowheads="1"/>
          </p:cNvSpPr>
          <p:nvPr/>
        </p:nvSpPr>
        <p:spPr bwMode="auto">
          <a:xfrm>
            <a:off x="3282950" y="284162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571" name="Group 27"/>
          <p:cNvGrpSpPr>
            <a:grpSpLocks/>
          </p:cNvGrpSpPr>
          <p:nvPr/>
        </p:nvGrpSpPr>
        <p:grpSpPr bwMode="auto">
          <a:xfrm>
            <a:off x="990600" y="2514600"/>
            <a:ext cx="4503738" cy="2613025"/>
            <a:chOff x="624" y="1584"/>
            <a:chExt cx="2837" cy="1646"/>
          </a:xfrm>
        </p:grpSpPr>
        <p:sp>
          <p:nvSpPr>
            <p:cNvPr id="236572" name="Line 28"/>
            <p:cNvSpPr>
              <a:spLocks noChangeShapeType="1"/>
            </p:cNvSpPr>
            <p:nvPr/>
          </p:nvSpPr>
          <p:spPr bwMode="auto">
            <a:xfrm>
              <a:off x="1489" y="2424"/>
              <a:ext cx="0" cy="60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3" name="Line 29"/>
            <p:cNvSpPr>
              <a:spLocks noChangeShapeType="1"/>
            </p:cNvSpPr>
            <p:nvPr/>
          </p:nvSpPr>
          <p:spPr bwMode="auto">
            <a:xfrm>
              <a:off x="2834" y="1776"/>
              <a:ext cx="0" cy="123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4" name="Line 30"/>
            <p:cNvSpPr>
              <a:spLocks noChangeShapeType="1"/>
            </p:cNvSpPr>
            <p:nvPr/>
          </p:nvSpPr>
          <p:spPr bwMode="auto">
            <a:xfrm flipV="1">
              <a:off x="721" y="1584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5" name="Line 31"/>
            <p:cNvSpPr>
              <a:spLocks noChangeShapeType="1"/>
            </p:cNvSpPr>
            <p:nvPr/>
          </p:nvSpPr>
          <p:spPr bwMode="auto">
            <a:xfrm>
              <a:off x="625" y="3024"/>
              <a:ext cx="28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6" name="Freeform 32"/>
            <p:cNvSpPr>
              <a:spLocks/>
            </p:cNvSpPr>
            <p:nvPr/>
          </p:nvSpPr>
          <p:spPr bwMode="auto">
            <a:xfrm>
              <a:off x="624" y="1691"/>
              <a:ext cx="2832" cy="1286"/>
            </a:xfrm>
            <a:custGeom>
              <a:avLst/>
              <a:gdLst>
                <a:gd name="T0" fmla="*/ 0 w 2832"/>
                <a:gd name="T1" fmla="*/ 1286 h 1286"/>
                <a:gd name="T2" fmla="*/ 407 w 2832"/>
                <a:gd name="T3" fmla="*/ 1118 h 1286"/>
                <a:gd name="T4" fmla="*/ 735 w 2832"/>
                <a:gd name="T5" fmla="*/ 914 h 1286"/>
                <a:gd name="T6" fmla="*/ 1081 w 2832"/>
                <a:gd name="T7" fmla="*/ 383 h 1286"/>
                <a:gd name="T8" fmla="*/ 1577 w 2832"/>
                <a:gd name="T9" fmla="*/ 72 h 1286"/>
                <a:gd name="T10" fmla="*/ 2082 w 2832"/>
                <a:gd name="T11" fmla="*/ 19 h 1286"/>
                <a:gd name="T12" fmla="*/ 2419 w 2832"/>
                <a:gd name="T13" fmla="*/ 188 h 1286"/>
                <a:gd name="T14" fmla="*/ 2832 w 2832"/>
                <a:gd name="T15" fmla="*/ 27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2" h="1286">
                  <a:moveTo>
                    <a:pt x="0" y="1286"/>
                  </a:moveTo>
                  <a:cubicBezTo>
                    <a:pt x="69" y="1259"/>
                    <a:pt x="285" y="1180"/>
                    <a:pt x="407" y="1118"/>
                  </a:cubicBezTo>
                  <a:cubicBezTo>
                    <a:pt x="529" y="1056"/>
                    <a:pt x="623" y="1037"/>
                    <a:pt x="735" y="914"/>
                  </a:cubicBezTo>
                  <a:cubicBezTo>
                    <a:pt x="847" y="791"/>
                    <a:pt x="941" y="523"/>
                    <a:pt x="1081" y="383"/>
                  </a:cubicBezTo>
                  <a:cubicBezTo>
                    <a:pt x="1221" y="243"/>
                    <a:pt x="1410" y="133"/>
                    <a:pt x="1577" y="72"/>
                  </a:cubicBezTo>
                  <a:cubicBezTo>
                    <a:pt x="1744" y="11"/>
                    <a:pt x="1942" y="0"/>
                    <a:pt x="2082" y="19"/>
                  </a:cubicBezTo>
                  <a:cubicBezTo>
                    <a:pt x="2222" y="38"/>
                    <a:pt x="2294" y="145"/>
                    <a:pt x="2419" y="188"/>
                  </a:cubicBezTo>
                  <a:cubicBezTo>
                    <a:pt x="2544" y="231"/>
                    <a:pt x="2746" y="258"/>
                    <a:pt x="2832" y="27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577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746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578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3138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579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" y="3092"/>
              <a:ext cx="8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6580" name="Line 36"/>
            <p:cNvSpPr>
              <a:spLocks noChangeShapeType="1"/>
            </p:cNvSpPr>
            <p:nvPr/>
          </p:nvSpPr>
          <p:spPr bwMode="auto">
            <a:xfrm flipV="1">
              <a:off x="1489" y="2976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1" name="Line 37"/>
            <p:cNvSpPr>
              <a:spLocks noChangeShapeType="1"/>
            </p:cNvSpPr>
            <p:nvPr/>
          </p:nvSpPr>
          <p:spPr bwMode="auto">
            <a:xfrm flipV="1">
              <a:off x="2834" y="2976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2" name="Oval 38"/>
            <p:cNvSpPr>
              <a:spLocks noChangeArrowheads="1"/>
            </p:cNvSpPr>
            <p:nvPr/>
          </p:nvSpPr>
          <p:spPr bwMode="auto">
            <a:xfrm>
              <a:off x="1469" y="2389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3" name="Oval 39"/>
            <p:cNvSpPr>
              <a:spLocks noChangeArrowheads="1"/>
            </p:cNvSpPr>
            <p:nvPr/>
          </p:nvSpPr>
          <p:spPr bwMode="auto">
            <a:xfrm>
              <a:off x="2816" y="1744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6584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657600"/>
            <a:ext cx="38496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85" name="Line 41"/>
          <p:cNvSpPr>
            <a:spLocks noChangeShapeType="1"/>
          </p:cNvSpPr>
          <p:nvPr/>
        </p:nvSpPr>
        <p:spPr bwMode="auto">
          <a:xfrm flipH="1" flipV="1">
            <a:off x="3930650" y="3098800"/>
            <a:ext cx="941388" cy="7858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89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0000">
            <a:off x="1739900" y="2667000"/>
            <a:ext cx="2298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97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9" name="Line 55"/>
          <p:cNvSpPr>
            <a:spLocks noChangeShapeType="1"/>
          </p:cNvSpPr>
          <p:nvPr/>
        </p:nvSpPr>
        <p:spPr bwMode="auto">
          <a:xfrm flipV="1">
            <a:off x="1344613" y="2209800"/>
            <a:ext cx="3352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0" name="Line 56"/>
          <p:cNvSpPr>
            <a:spLocks noChangeShapeType="1"/>
          </p:cNvSpPr>
          <p:nvPr/>
        </p:nvSpPr>
        <p:spPr bwMode="auto">
          <a:xfrm flipV="1">
            <a:off x="1754188" y="2514600"/>
            <a:ext cx="3352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1" name="Line 57"/>
          <p:cNvSpPr>
            <a:spLocks noChangeShapeType="1"/>
          </p:cNvSpPr>
          <p:nvPr/>
        </p:nvSpPr>
        <p:spPr bwMode="auto">
          <a:xfrm flipV="1">
            <a:off x="1754188" y="2514600"/>
            <a:ext cx="3352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604" name="Group 60"/>
          <p:cNvGrpSpPr>
            <a:grpSpLocks/>
          </p:cNvGrpSpPr>
          <p:nvPr/>
        </p:nvGrpSpPr>
        <p:grpSpPr bwMode="auto">
          <a:xfrm>
            <a:off x="1112838" y="407988"/>
            <a:ext cx="5897562" cy="887412"/>
            <a:chOff x="701" y="257"/>
            <a:chExt cx="3715" cy="559"/>
          </a:xfrm>
        </p:grpSpPr>
        <p:pic>
          <p:nvPicPr>
            <p:cNvPr id="236564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439"/>
              <a:ext cx="348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565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" y="632"/>
              <a:ext cx="334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602" name="Picture 5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257"/>
              <a:ext cx="321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6603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6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43025"/>
            <a:ext cx="71580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90" name="Line 46"/>
          <p:cNvSpPr>
            <a:spLocks noChangeShapeType="1"/>
          </p:cNvSpPr>
          <p:nvPr/>
        </p:nvSpPr>
        <p:spPr bwMode="auto">
          <a:xfrm flipV="1">
            <a:off x="3962400" y="1828800"/>
            <a:ext cx="6858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586" name="Group 42"/>
          <p:cNvGrpSpPr>
            <a:grpSpLocks/>
          </p:cNvGrpSpPr>
          <p:nvPr/>
        </p:nvGrpSpPr>
        <p:grpSpPr bwMode="auto">
          <a:xfrm>
            <a:off x="5892800" y="4876800"/>
            <a:ext cx="3022600" cy="533400"/>
            <a:chOff x="830" y="3658"/>
            <a:chExt cx="1904" cy="336"/>
          </a:xfrm>
        </p:grpSpPr>
        <p:pic>
          <p:nvPicPr>
            <p:cNvPr id="236587" name="Picture 4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3658"/>
              <a:ext cx="190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588" name="Picture 4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3825"/>
              <a:ext cx="134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6591" name="Group 47"/>
          <p:cNvGrpSpPr>
            <a:grpSpLocks/>
          </p:cNvGrpSpPr>
          <p:nvPr/>
        </p:nvGrpSpPr>
        <p:grpSpPr bwMode="auto">
          <a:xfrm>
            <a:off x="6110288" y="2298700"/>
            <a:ext cx="2060575" cy="749300"/>
            <a:chOff x="3849" y="1448"/>
            <a:chExt cx="1298" cy="472"/>
          </a:xfrm>
        </p:grpSpPr>
        <p:pic>
          <p:nvPicPr>
            <p:cNvPr id="236592" name="Picture 4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" y="1448"/>
              <a:ext cx="129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593" name="Picture 4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" y="1612"/>
              <a:ext cx="125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594" name="Picture 5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773"/>
              <a:ext cx="117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6595" name="Line 51"/>
          <p:cNvSpPr>
            <a:spLocks noChangeShapeType="1"/>
          </p:cNvSpPr>
          <p:nvPr/>
        </p:nvSpPr>
        <p:spPr bwMode="auto">
          <a:xfrm flipH="1" flipV="1">
            <a:off x="6934200" y="1981200"/>
            <a:ext cx="685800" cy="160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3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25809E-6 L -0.04166 -0.04441 " pathEditMode="relative" ptsTypes="AA">
                                      <p:cBhvr>
                                        <p:cTn id="31" dur="500" fill="hold"/>
                                        <p:tgtEl>
                                          <p:spTgt spid="236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23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2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1" grpId="0" animBg="1"/>
      <p:bldP spid="236567" grpId="0" animBg="1"/>
      <p:bldP spid="236569" grpId="0" animBg="1"/>
      <p:bldP spid="236570" grpId="0" animBg="1"/>
      <p:bldP spid="236585" grpId="0" animBg="1"/>
      <p:bldP spid="236599" grpId="0" animBg="1"/>
      <p:bldP spid="236600" grpId="0" animBg="1"/>
      <p:bldP spid="236600" grpId="1" animBg="1"/>
      <p:bldP spid="236600" grpId="2" animBg="1"/>
      <p:bldP spid="236601" grpId="0" animBg="1"/>
      <p:bldP spid="236590" grpId="0" animBg="1"/>
      <p:bldP spid="236590" grpId="1" animBg="1"/>
      <p:bldP spid="236595" grpId="0" animBg="1"/>
      <p:bldP spid="23659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9305-3EF4-46E1-9A5F-EDC55C084BE6}" type="slidenum">
              <a:rPr lang="en-US"/>
              <a:pPr/>
              <a:t>9</a:t>
            </a:fld>
            <a:endParaRPr lang="en-US"/>
          </a:p>
        </p:txBody>
      </p:sp>
      <p:pic>
        <p:nvPicPr>
          <p:cNvPr id="23859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96913"/>
            <a:ext cx="5535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0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003300"/>
            <a:ext cx="5302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0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43025"/>
            <a:ext cx="71580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57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07988"/>
            <a:ext cx="5099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58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6838"/>
            <a:ext cx="4132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602" name="Line 10"/>
          <p:cNvSpPr>
            <a:spLocks noChangeShapeType="1"/>
          </p:cNvSpPr>
          <p:nvPr/>
        </p:nvSpPr>
        <p:spPr bwMode="auto">
          <a:xfrm>
            <a:off x="0" y="2038350"/>
            <a:ext cx="91440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8603" name="Group 11"/>
          <p:cNvGrpSpPr>
            <a:grpSpLocks/>
          </p:cNvGrpSpPr>
          <p:nvPr/>
        </p:nvGrpSpPr>
        <p:grpSpPr bwMode="auto">
          <a:xfrm>
            <a:off x="6110288" y="2298700"/>
            <a:ext cx="2060575" cy="749300"/>
            <a:chOff x="3849" y="1448"/>
            <a:chExt cx="1298" cy="472"/>
          </a:xfrm>
        </p:grpSpPr>
        <p:pic>
          <p:nvPicPr>
            <p:cNvPr id="238604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" y="1448"/>
              <a:ext cx="129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05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" y="1612"/>
              <a:ext cx="125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06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773"/>
              <a:ext cx="117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8607" name="Line 15"/>
          <p:cNvSpPr>
            <a:spLocks noChangeShapeType="1"/>
          </p:cNvSpPr>
          <p:nvPr/>
        </p:nvSpPr>
        <p:spPr bwMode="auto">
          <a:xfrm>
            <a:off x="3857625" y="2971800"/>
            <a:ext cx="0" cy="183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>
            <a:off x="4030663" y="2667000"/>
            <a:ext cx="0" cy="213836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09" name="Line 17"/>
          <p:cNvSpPr>
            <a:spLocks noChangeShapeType="1"/>
          </p:cNvSpPr>
          <p:nvPr/>
        </p:nvSpPr>
        <p:spPr bwMode="auto">
          <a:xfrm>
            <a:off x="3311525" y="2870200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10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8619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4981575"/>
            <a:ext cx="1317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620" name="Line 28"/>
          <p:cNvSpPr>
            <a:spLocks noChangeShapeType="1"/>
          </p:cNvSpPr>
          <p:nvPr/>
        </p:nvSpPr>
        <p:spPr bwMode="auto">
          <a:xfrm flipV="1">
            <a:off x="3311525" y="4724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1" name="Oval 29"/>
          <p:cNvSpPr>
            <a:spLocks noChangeArrowheads="1"/>
          </p:cNvSpPr>
          <p:nvPr/>
        </p:nvSpPr>
        <p:spPr bwMode="auto">
          <a:xfrm>
            <a:off x="3282950" y="284162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2" name="Line 30"/>
          <p:cNvSpPr>
            <a:spLocks noChangeShapeType="1"/>
          </p:cNvSpPr>
          <p:nvPr/>
        </p:nvSpPr>
        <p:spPr bwMode="auto">
          <a:xfrm>
            <a:off x="2363788" y="3848100"/>
            <a:ext cx="0" cy="960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3" name="Line 31"/>
          <p:cNvSpPr>
            <a:spLocks noChangeShapeType="1"/>
          </p:cNvSpPr>
          <p:nvPr/>
        </p:nvSpPr>
        <p:spPr bwMode="auto">
          <a:xfrm>
            <a:off x="4498975" y="2819400"/>
            <a:ext cx="0" cy="19653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4" name="Line 32"/>
          <p:cNvSpPr>
            <a:spLocks noChangeShapeType="1"/>
          </p:cNvSpPr>
          <p:nvPr/>
        </p:nvSpPr>
        <p:spPr bwMode="auto">
          <a:xfrm flipV="1">
            <a:off x="1144588" y="25146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5" name="Line 33"/>
          <p:cNvSpPr>
            <a:spLocks noChangeShapeType="1"/>
          </p:cNvSpPr>
          <p:nvPr/>
        </p:nvSpPr>
        <p:spPr bwMode="auto">
          <a:xfrm>
            <a:off x="992188" y="4800600"/>
            <a:ext cx="4494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6" name="Freeform 34"/>
          <p:cNvSpPr>
            <a:spLocks/>
          </p:cNvSpPr>
          <p:nvPr/>
        </p:nvSpPr>
        <p:spPr bwMode="auto">
          <a:xfrm>
            <a:off x="990600" y="2654300"/>
            <a:ext cx="4495800" cy="2071688"/>
          </a:xfrm>
          <a:custGeom>
            <a:avLst/>
            <a:gdLst>
              <a:gd name="T0" fmla="*/ 0 w 2832"/>
              <a:gd name="T1" fmla="*/ 1305 h 1305"/>
              <a:gd name="T2" fmla="*/ 407 w 2832"/>
              <a:gd name="T3" fmla="*/ 1137 h 1305"/>
              <a:gd name="T4" fmla="*/ 735 w 2832"/>
              <a:gd name="T5" fmla="*/ 933 h 1305"/>
              <a:gd name="T6" fmla="*/ 1081 w 2832"/>
              <a:gd name="T7" fmla="*/ 402 h 1305"/>
              <a:gd name="T8" fmla="*/ 1577 w 2832"/>
              <a:gd name="T9" fmla="*/ 91 h 1305"/>
              <a:gd name="T10" fmla="*/ 1804 w 2832"/>
              <a:gd name="T11" fmla="*/ 171 h 1305"/>
              <a:gd name="T12" fmla="*/ 1955 w 2832"/>
              <a:gd name="T13" fmla="*/ 3 h 1305"/>
              <a:gd name="T14" fmla="*/ 2442 w 2832"/>
              <a:gd name="T15" fmla="*/ 189 h 1305"/>
              <a:gd name="T16" fmla="*/ 2832 w 2832"/>
              <a:gd name="T17" fmla="*/ 295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32" h="1305">
                <a:moveTo>
                  <a:pt x="0" y="1305"/>
                </a:moveTo>
                <a:cubicBezTo>
                  <a:pt x="69" y="1278"/>
                  <a:pt x="285" y="1199"/>
                  <a:pt x="407" y="1137"/>
                </a:cubicBezTo>
                <a:cubicBezTo>
                  <a:pt x="529" y="1075"/>
                  <a:pt x="623" y="1056"/>
                  <a:pt x="735" y="933"/>
                </a:cubicBezTo>
                <a:cubicBezTo>
                  <a:pt x="847" y="810"/>
                  <a:pt x="941" y="542"/>
                  <a:pt x="1081" y="402"/>
                </a:cubicBezTo>
                <a:cubicBezTo>
                  <a:pt x="1221" y="262"/>
                  <a:pt x="1457" y="129"/>
                  <a:pt x="1577" y="91"/>
                </a:cubicBezTo>
                <a:cubicBezTo>
                  <a:pt x="1697" y="53"/>
                  <a:pt x="1741" y="186"/>
                  <a:pt x="1804" y="171"/>
                </a:cubicBezTo>
                <a:cubicBezTo>
                  <a:pt x="1867" y="156"/>
                  <a:pt x="1849" y="0"/>
                  <a:pt x="1955" y="3"/>
                </a:cubicBezTo>
                <a:cubicBezTo>
                  <a:pt x="2061" y="6"/>
                  <a:pt x="2296" y="140"/>
                  <a:pt x="2442" y="189"/>
                </a:cubicBezTo>
                <a:cubicBezTo>
                  <a:pt x="2588" y="238"/>
                  <a:pt x="2751" y="273"/>
                  <a:pt x="2832" y="29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8627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71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28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49815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29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4908550"/>
            <a:ext cx="1317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630" name="Line 38"/>
          <p:cNvSpPr>
            <a:spLocks noChangeShapeType="1"/>
          </p:cNvSpPr>
          <p:nvPr/>
        </p:nvSpPr>
        <p:spPr bwMode="auto">
          <a:xfrm flipV="1">
            <a:off x="2363788" y="4724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31" name="Line 39"/>
          <p:cNvSpPr>
            <a:spLocks noChangeShapeType="1"/>
          </p:cNvSpPr>
          <p:nvPr/>
        </p:nvSpPr>
        <p:spPr bwMode="auto">
          <a:xfrm flipV="1">
            <a:off x="4498975" y="4724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32" name="Oval 40"/>
          <p:cNvSpPr>
            <a:spLocks noChangeArrowheads="1"/>
          </p:cNvSpPr>
          <p:nvPr/>
        </p:nvSpPr>
        <p:spPr bwMode="auto">
          <a:xfrm>
            <a:off x="2332038" y="37925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3" name="Oval 41"/>
          <p:cNvSpPr>
            <a:spLocks noChangeArrowheads="1"/>
          </p:cNvSpPr>
          <p:nvPr/>
        </p:nvSpPr>
        <p:spPr bwMode="auto">
          <a:xfrm>
            <a:off x="4470400" y="27686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863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657600"/>
            <a:ext cx="38496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635" name="Line 43"/>
          <p:cNvSpPr>
            <a:spLocks noChangeShapeType="1"/>
          </p:cNvSpPr>
          <p:nvPr/>
        </p:nvSpPr>
        <p:spPr bwMode="auto">
          <a:xfrm flipH="1" flipV="1">
            <a:off x="3930650" y="3098800"/>
            <a:ext cx="941388" cy="7858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8636" name="Group 44"/>
          <p:cNvGrpSpPr>
            <a:grpSpLocks/>
          </p:cNvGrpSpPr>
          <p:nvPr/>
        </p:nvGrpSpPr>
        <p:grpSpPr bwMode="auto">
          <a:xfrm>
            <a:off x="5892800" y="4876800"/>
            <a:ext cx="3022600" cy="533400"/>
            <a:chOff x="830" y="3658"/>
            <a:chExt cx="1904" cy="336"/>
          </a:xfrm>
        </p:grpSpPr>
        <p:pic>
          <p:nvPicPr>
            <p:cNvPr id="238637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3658"/>
              <a:ext cx="190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38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3825"/>
              <a:ext cx="134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8644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0000">
            <a:off x="1739900" y="2667000"/>
            <a:ext cx="2298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645" name="Oval 53"/>
          <p:cNvSpPr>
            <a:spLocks noChangeArrowheads="1"/>
          </p:cNvSpPr>
          <p:nvPr/>
        </p:nvSpPr>
        <p:spPr bwMode="auto">
          <a:xfrm>
            <a:off x="3830638" y="290671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6" name="Oval 54"/>
          <p:cNvSpPr>
            <a:spLocks noChangeArrowheads="1"/>
          </p:cNvSpPr>
          <p:nvPr/>
        </p:nvSpPr>
        <p:spPr bwMode="auto">
          <a:xfrm>
            <a:off x="4003675" y="26416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7" name="Line 55"/>
          <p:cNvSpPr>
            <a:spLocks noChangeShapeType="1"/>
          </p:cNvSpPr>
          <p:nvPr/>
        </p:nvSpPr>
        <p:spPr bwMode="auto">
          <a:xfrm flipV="1">
            <a:off x="3857625" y="4724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48" name="Line 56"/>
          <p:cNvSpPr>
            <a:spLocks noChangeShapeType="1"/>
          </p:cNvSpPr>
          <p:nvPr/>
        </p:nvSpPr>
        <p:spPr bwMode="auto">
          <a:xfrm flipV="1">
            <a:off x="4030663" y="4724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8649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4981575"/>
            <a:ext cx="1317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50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4981575"/>
            <a:ext cx="1317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651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53" name="Line 61"/>
          <p:cNvSpPr>
            <a:spLocks noChangeShapeType="1"/>
          </p:cNvSpPr>
          <p:nvPr/>
        </p:nvSpPr>
        <p:spPr bwMode="auto">
          <a:xfrm flipV="1">
            <a:off x="1406525" y="2320925"/>
            <a:ext cx="3352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54" name="Line 62"/>
          <p:cNvSpPr>
            <a:spLocks noChangeShapeType="1"/>
          </p:cNvSpPr>
          <p:nvPr/>
        </p:nvSpPr>
        <p:spPr bwMode="auto">
          <a:xfrm flipV="1">
            <a:off x="1552575" y="2430463"/>
            <a:ext cx="3352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55" name="Line 63"/>
          <p:cNvSpPr>
            <a:spLocks noChangeShapeType="1"/>
          </p:cNvSpPr>
          <p:nvPr/>
        </p:nvSpPr>
        <p:spPr bwMode="auto">
          <a:xfrm flipV="1">
            <a:off x="1754188" y="2514600"/>
            <a:ext cx="3352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56" name="Line 64"/>
          <p:cNvSpPr>
            <a:spLocks noChangeShapeType="1"/>
          </p:cNvSpPr>
          <p:nvPr/>
        </p:nvSpPr>
        <p:spPr bwMode="auto">
          <a:xfrm flipV="1">
            <a:off x="1344613" y="2209800"/>
            <a:ext cx="3352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218"/>
          <p:cNvSpPr>
            <a:spLocks noChangeAspect="1" noChangeArrowheads="1"/>
          </p:cNvSpPr>
          <p:nvPr/>
        </p:nvSpPr>
        <p:spPr bwMode="auto">
          <a:xfrm>
            <a:off x="5029200" y="4876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72248E-6 L 0.05834 -9.72248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9.72248E-6 L 0.01667 -9.72248E-6 " pathEditMode="relative" ptsTypes="AA">
                                      <p:cBhvr>
                                        <p:cTn id="35" dur="500" fill="hold"/>
                                        <p:tgtEl>
                                          <p:spTgt spid="238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7" grpId="0" animBg="1"/>
      <p:bldP spid="238607" grpId="1" animBg="1"/>
      <p:bldP spid="238608" grpId="0" animBg="1"/>
      <p:bldP spid="238609" grpId="0" animBg="1"/>
      <p:bldP spid="238620" grpId="0" animBg="1"/>
      <p:bldP spid="238647" grpId="0" animBg="1"/>
      <p:bldP spid="238647" grpId="1" animBg="1"/>
      <p:bldP spid="238648" grpId="0" animBg="1"/>
      <p:bldP spid="238653" grpId="0" animBg="1"/>
      <p:bldP spid="238654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672&quot;&gt;&lt;property id=&quot;20148&quot; value=&quot;5&quot;/&gt;&lt;property id=&quot;20300&quot; value=&quot;Slide 7&quot;/&gt;&lt;property id=&quot;20307&quot; value=&quot;464&quot;/&gt;&lt;/object&gt;&lt;object type=&quot;3&quot; unique_id=&quot;10674&quot;&gt;&lt;property id=&quot;20148&quot; value=&quot;5&quot;/&gt;&lt;property id=&quot;20300&quot; value=&quot;Slide 8&quot;/&gt;&lt;property id=&quot;20307&quot; value=&quot;466&quot;/&gt;&lt;/object&gt;&lt;object type=&quot;3&quot; unique_id=&quot;10675&quot;&gt;&lt;property id=&quot;20148&quot; value=&quot;5&quot;/&gt;&lt;property id=&quot;20300&quot; value=&quot;Slide 9&quot;/&gt;&lt;property id=&quot;20307&quot; value=&quot;467&quot;/&gt;&lt;/object&gt;&lt;object type=&quot;3&quot; unique_id=&quot;10676&quot;&gt;&lt;property id=&quot;20148&quot; value=&quot;5&quot;/&gt;&lt;property id=&quot;20300&quot; value=&quot;Slide 10&quot;/&gt;&lt;property id=&quot;20307&quot; value=&quot;468&quot;/&gt;&lt;/object&gt;&lt;object type=&quot;3&quot; unique_id=&quot;10677&quot;&gt;&lt;property id=&quot;20148&quot; value=&quot;5&quot;/&gt;&lt;property id=&quot;20300&quot; value=&quot;Slide 11&quot;/&gt;&lt;property id=&quot;20307&quot; value=&quot;469&quot;/&gt;&lt;/object&gt;&lt;object type=&quot;3&quot; unique_id=&quot;10678&quot;&gt;&lt;property id=&quot;20148&quot; value=&quot;5&quot;/&gt;&lt;property id=&quot;20300&quot; value=&quot;Slide 12&quot;/&gt;&lt;property id=&quot;20307&quot; value=&quot;470&quot;/&gt;&lt;/object&gt;&lt;object type=&quot;3&quot; unique_id=&quot;10679&quot;&gt;&lt;property id=&quot;20148&quot; value=&quot;5&quot;/&gt;&lt;property id=&quot;20300&quot; value=&quot;Slide 13&quot;/&gt;&lt;property id=&quot;20307&quot; value=&quot;471&quot;/&gt;&lt;/object&gt;&lt;object type=&quot;3&quot; unique_id=&quot;10680&quot;&gt;&lt;property id=&quot;20148&quot; value=&quot;5&quot;/&gt;&lt;property id=&quot;20300&quot; value=&quot;Slide 14&quot;/&gt;&lt;property id=&quot;20307&quot; value=&quot;472&quot;/&gt;&lt;/object&gt;&lt;object type=&quot;3&quot; unique_id=&quot;10681&quot;&gt;&lt;property id=&quot;20148&quot; value=&quot;5&quot;/&gt;&lt;property id=&quot;20300&quot; value=&quot;Slide 15&quot;/&gt;&lt;property id=&quot;20307&quot; value=&quot;473&quot;/&gt;&lt;/object&gt;&lt;object type=&quot;3&quot; unique_id=&quot;10916&quot;&gt;&lt;property id=&quot;20148&quot; value=&quot;5&quot;/&gt;&lt;property id=&quot;20300&quot; value=&quot;Slide 3&quot;/&gt;&lt;property id=&quot;20307&quot; value=&quot;474&quot;/&gt;&lt;/object&gt;&lt;object type=&quot;3&quot; unique_id=&quot;10917&quot;&gt;&lt;property id=&quot;20148&quot; value=&quot;5&quot;/&gt;&lt;property id=&quot;20300&quot; value=&quot;Slide 4&quot;/&gt;&lt;property id=&quot;20307&quot; value=&quot;475&quot;/&gt;&lt;/object&gt;&lt;object type=&quot;3&quot; unique_id=&quot;10918&quot;&gt;&lt;property id=&quot;20148&quot; value=&quot;5&quot;/&gt;&lt;property id=&quot;20300&quot; value=&quot;Slide 5&quot;/&gt;&lt;property id=&quot;20307&quot; value=&quot;476&quot;/&gt;&lt;/object&gt;&lt;object type=&quot;3&quot; unique_id=&quot;11024&quot;&gt;&lt;property id=&quot;20148&quot; value=&quot;5&quot;/&gt;&lt;property id=&quot;20300&quot; value=&quot;Slide 16&quot;/&gt;&lt;property id=&quot;20307&quot; value=&quot;477&quot;/&gt;&lt;/object&gt;&lt;object type=&quot;3&quot; unique_id=&quot;11030&quot;&gt;&lt;property id=&quot;20148&quot; value=&quot;5&quot;/&gt;&lt;property id=&quot;20300&quot; value=&quot;Slide 17&quot;/&gt;&lt;property id=&quot;20307&quot; value=&quot;483&quot;/&gt;&lt;/object&gt;&lt;object type=&quot;3&quot; unique_id=&quot;24187&quot;&gt;&lt;property id=&quot;20148&quot; value=&quot;5&quot;/&gt;&lt;property id=&quot;20300&quot; value=&quot;Slide 6&quot;/&gt;&lt;property id=&quot;20307&quot; value=&quot;490&quot;/&gt;&lt;/object&gt;&lt;object type=&quot;3&quot; unique_id=&quot;24328&quot;&gt;&lt;property id=&quot;20148&quot; value=&quot;5&quot;/&gt;&lt;property id=&quot;20300&quot; value=&quot;Slide 2&quot;/&gt;&lt;property id=&quot;20307&quot; value=&quot;49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f(a)=s$ {\color[rgb]{0,.8,0}and} $f(c)=u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9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metimes $\ge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metimes $=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17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45$ m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06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metimes 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n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4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n one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6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5$ 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[rgb]{0,.8,0}some}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9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for some} $b\in(a,c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444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$45$ m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06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termediate valu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542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p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7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avg.~velocity is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5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 veloci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06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p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7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5$ 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tinuous functions atta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00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[rgb]{0,.8,0}some}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9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9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metimes 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8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n one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6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let} $t\in(m,M)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48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=&#10;$\displaystyle{\frac{(f(b))-(f(a))}{b-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69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=&#10;$f'(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89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498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METI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46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RE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78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OICE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0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it I.e.}, {\color[rgb]{1,0,1}let} $m:=\min\{s,u\}$,&#10;{\color[rgb]{1,0,1}let} $M:=\max\{s,u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132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$ is differentiable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8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and&#10;{\color[rgb]{0,.8,0}assume} that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$ is differentiable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49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and&#10;{\color[rgb]{0,.8,0}assume} that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2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=&#10;$\displaystyle{\frac{(f(b))-(f(a))}{b-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69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=&#10;$f'(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89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hicag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METI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46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RE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78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OICE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03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$ is differentiable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8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498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and&#10;{\color[rgb]{0,.8,0}assume} that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ROLLE'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2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$f$ is differentiable on 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497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(a)=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7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33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SEQUENSE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7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6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 output of a function is called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49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22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some} secant line is horizont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98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some} tangent line is horizont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23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76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76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$ is differentiable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8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498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8"/>
  <p:tag name="PICTUREFILESIZE" val="4685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6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94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&lt;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36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f(a)\ge 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65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60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and&#10;{\color[rgb]{0,.8,0}assume} that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2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\hskip-.08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47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every} tangent line runs uphil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98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every} secant line runs uphi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78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, notice proble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8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94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$ is differentiable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8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498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every} tangent line runs downhil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1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ad ba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90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l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3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every} secant line runs downhi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694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&gt;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35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f(a)\le 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65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8"/>
  <p:tag name="PICTUREFILESIZE" val="4685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60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 40 mins, arri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463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97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and&#10;{\color[rgb]{0,.8,0}assume} that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2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\hskip-.08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47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, arrive Chicag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50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$ is differentiable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8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498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hrs, lea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86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\ne 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40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f(a)=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90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\ne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80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one-to-one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793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9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 {\color{red}(ONE-TO-ONE TEST)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618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8"/>
  <p:tag name="PICTUREFILESIZE" val="4685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, lea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909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a\n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3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and&#10;{\color[rgb]{0,.8,0}assume} that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2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\hskip-.08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47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every} tangent line is {\color{red}not} horizont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964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every} secant line is {\color{red}not} horizont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46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$ be continuous on $[a,c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4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 hrs 20 mi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$ is differentiable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8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49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 brea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73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=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82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f(a)\ne 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52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8"/>
  <p:tag name="PICTUREFILESIZE" val="4685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=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95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onstant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2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 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94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ne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39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and&#10;{\color[rgb]{0,.8,0}assume} that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2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\hskip-.08in 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47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every} tangent line is horizont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8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st s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3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every} secant line is horizont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6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89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CONSTANT TEST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95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sec.~slop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7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2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forall}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84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=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95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onstant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25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0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at $f$ is differentiable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8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{\color[rgb]{0,.8,0}such that} $\displaystyle{f'(c)=\frac{(f(b))-(f(a))}{b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498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=g-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81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(g'(x))-(h'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3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03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f$ is constant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5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c\in{\mathbb R}$&#10;{\color[rgb]{0,.8,0}s.t.}~$f=c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1904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forall}x\in I$,\qquad&#10;$f(x)=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729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791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forall}x\in I$,\qquad&#10;$(g(x))-(h(x))=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57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, notice proble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87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and&#10;{\color[rgb]{0,.8,0}assume} that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2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ead ba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90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89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CONSTANT TEST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95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74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\ge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75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non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194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 40 mins, arri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463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IN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95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\le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77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non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00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nonin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17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\le v\,\,{\color[rgb]{0,.8,0}\Rightarrow}\,\,f(v)\le f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33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97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l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3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, arrive Chicag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50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de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6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&lt;v\,\,{\color[rgb]{0,.8,0}\Rightarrow}\,\,f(v)&lt;f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12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t$ be a number&#10;strictly between $s$ and $u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089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hrs, lea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86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nonde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79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\le v\,\,{\color[rgb]{0,.8,0}\Rightarrow}\,\,f(u)\le f(v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60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in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44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&lt;v\,\,{\color[rgb]{0,.8,0}\Rightarrow}\,\,f(u)&lt;f(v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39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76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6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, leave Minneapol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909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IN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95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\le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77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non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0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 hrs 20 mi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nonin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17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\le v\,\,{\color[rgb]{0,.8,0}\Rightarrow}\,\,f(v)\le f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33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97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l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3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 brea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73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decreasing} on $I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6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,v\in I$,\quad&#10;$u&lt;v\,\,{\color[rgb]{0,.8,0}\Rightarrow}\,\,f(v)&lt;f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12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hbox{speed}=|\hbox{velocity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4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= rate of change in position w.r.t.~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43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value}}&#10;of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65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peed 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96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termediate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26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14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[{\color[rgb]{0,.8,0}f}(8)]-[{\color[rgb]{0,.8,0}f}(0)]}{8-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4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lope = 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hbox{speed}=|\hbox{velocity}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4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b)=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7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= rate of change in position w.r.t.~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435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verage velocity over the eight h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6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 VALUE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4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tanta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[rgb]{0,.8,0}some}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9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9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peed 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7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velocity 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96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verage velocity is $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0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0 hrs to 8 h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9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400-0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84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 m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6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uzz phr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V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0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0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35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3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0 mi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 h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7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ways $&gt;{\color{blue}50}$ mph&#10;${\color[rgb]{0,.8,0}\Rightarrow}$&#10;oversh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0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metimes $\le{\color{blue}50}$ m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5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ways $&lt;{\color{blue}50}$ mph&#10;${\color[rgb]{0,.8,0}\Rightarrow}$&#10;undersh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18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43</Words>
  <Application>Microsoft Office PowerPoint</Application>
  <PresentationFormat>On-screen Show (4:3)</PresentationFormat>
  <Paragraphs>35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359</cp:revision>
  <dcterms:created xsi:type="dcterms:W3CDTF">2008-08-29T11:36:52Z</dcterms:created>
  <dcterms:modified xsi:type="dcterms:W3CDTF">2010-09-16T11:12:51Z</dcterms:modified>
</cp:coreProperties>
</file>