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5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7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8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9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10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11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2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3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notesSlides/notesSlide14.xml" ContentType="application/vnd.openxmlformats-officedocument.presentationml.notesSlide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notesSlides/notesSlide15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16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notesSlides/notesSlide17.xml" ContentType="application/vnd.openxmlformats-officedocument.presentationml.notesSlide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notesSlides/notesSlide18.xml" ContentType="application/vnd.openxmlformats-officedocument.presentationml.notesSl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notesSlides/notesSlide19.xml" ContentType="application/vnd.openxmlformats-officedocument.presentationml.notesSlide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20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notesSlides/notesSlide21.xml" ContentType="application/vnd.openxmlformats-officedocument.presentationml.notesSlide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notesSlides/notesSlide22.xml" ContentType="application/vnd.openxmlformats-officedocument.presentationml.notesSlide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23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notesSlides/notesSlide24.xml" ContentType="application/vnd.openxmlformats-officedocument.presentationml.notesSlide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notesSlides/notesSlide25.xml" ContentType="application/vnd.openxmlformats-officedocument.presentationml.notesSlide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26.xml" ContentType="application/vnd.openxmlformats-officedocument.presentationml.notesSlid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notesSlides/notesSlide27.xml" ContentType="application/vnd.openxmlformats-officedocument.presentationml.notesSlide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notesSlides/notesSlide28.xml" ContentType="application/vnd.openxmlformats-officedocument.presentationml.notesSlide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notesSlides/notesSlide29.xml" ContentType="application/vnd.openxmlformats-officedocument.presentationml.notesSlide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notesSlides/notesSlide30.xml" ContentType="application/vnd.openxmlformats-officedocument.presentationml.notesSlide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notesSlides/notesSlide31.xml" ContentType="application/vnd.openxmlformats-officedocument.presentationml.notesSlide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notesSlides/notesSlide32.xml" ContentType="application/vnd.openxmlformats-officedocument.presentationml.notesSlide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33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34.xml" ContentType="application/vnd.openxmlformats-officedocument.presentationml.notesSlide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460" r:id="rId3"/>
    <p:sldId id="461" r:id="rId4"/>
    <p:sldId id="462" r:id="rId5"/>
    <p:sldId id="463" r:id="rId6"/>
    <p:sldId id="464" r:id="rId7"/>
    <p:sldId id="465" r:id="rId8"/>
    <p:sldId id="533" r:id="rId9"/>
    <p:sldId id="534" r:id="rId10"/>
    <p:sldId id="536" r:id="rId11"/>
    <p:sldId id="538" r:id="rId12"/>
    <p:sldId id="539" r:id="rId13"/>
    <p:sldId id="540" r:id="rId14"/>
    <p:sldId id="541" r:id="rId15"/>
    <p:sldId id="467" r:id="rId16"/>
    <p:sldId id="522" r:id="rId17"/>
    <p:sldId id="468" r:id="rId18"/>
    <p:sldId id="526" r:id="rId19"/>
    <p:sldId id="527" r:id="rId20"/>
    <p:sldId id="528" r:id="rId21"/>
    <p:sldId id="530" r:id="rId22"/>
    <p:sldId id="469" r:id="rId23"/>
    <p:sldId id="486" r:id="rId24"/>
    <p:sldId id="488" r:id="rId25"/>
    <p:sldId id="489" r:id="rId26"/>
    <p:sldId id="491" r:id="rId27"/>
    <p:sldId id="492" r:id="rId28"/>
    <p:sldId id="523" r:id="rId29"/>
    <p:sldId id="532" r:id="rId30"/>
    <p:sldId id="477" r:id="rId31"/>
    <p:sldId id="524" r:id="rId32"/>
    <p:sldId id="525" r:id="rId33"/>
    <p:sldId id="478" r:id="rId34"/>
    <p:sldId id="483" r:id="rId35"/>
    <p:sldId id="531" r:id="rId36"/>
    <p:sldId id="537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42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4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4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4727FA-AB8A-457D-AF67-D2F4E324A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1164A-10DA-45BD-84B0-F9A9BEF845E9}" type="slidenum">
              <a:rPr lang="en-US"/>
              <a:pPr/>
              <a:t>2</a:t>
            </a:fld>
            <a:endParaRPr lang="en-US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01FAA-EABE-4BC4-8218-5356BE6BA558}" type="slidenum">
              <a:rPr lang="en-US"/>
              <a:pPr/>
              <a:t>11</a:t>
            </a:fld>
            <a:endParaRPr lang="en-US"/>
          </a:p>
        </p:txBody>
      </p:sp>
      <p:sp>
        <p:nvSpPr>
          <p:cNvPr id="392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79DF8-6CFC-478D-AF58-64E245ACBA3A}" type="slidenum">
              <a:rPr lang="en-US"/>
              <a:pPr/>
              <a:t>12</a:t>
            </a:fld>
            <a:endParaRPr lang="en-US"/>
          </a:p>
        </p:txBody>
      </p:sp>
      <p:sp>
        <p:nvSpPr>
          <p:cNvPr id="3942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A7CAB-9C30-423B-9290-F57B80D4E8B0}" type="slidenum">
              <a:rPr lang="en-US"/>
              <a:pPr/>
              <a:t>13</a:t>
            </a:fld>
            <a:endParaRPr lang="en-US"/>
          </a:p>
        </p:txBody>
      </p:sp>
      <p:sp>
        <p:nvSpPr>
          <p:cNvPr id="396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9AD0E-21F6-4002-8B2F-8103FC2E7E7D}" type="slidenum">
              <a:rPr lang="en-US"/>
              <a:pPr/>
              <a:t>14</a:t>
            </a:fld>
            <a:endParaRPr lang="en-US"/>
          </a:p>
        </p:txBody>
      </p:sp>
      <p:sp>
        <p:nvSpPr>
          <p:cNvPr id="398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364E1-BF16-4916-87F6-ED81D5A91F54}" type="slidenum">
              <a:rPr lang="en-US"/>
              <a:pPr/>
              <a:t>15</a:t>
            </a:fld>
            <a:endParaRPr lang="en-US"/>
          </a:p>
        </p:txBody>
      </p:sp>
      <p:sp>
        <p:nvSpPr>
          <p:cNvPr id="239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6E03C-D6F5-4DFC-9423-36CD4CA5B7B9}" type="slidenum">
              <a:rPr lang="en-US"/>
              <a:pPr/>
              <a:t>16</a:t>
            </a:fld>
            <a:endParaRPr lang="en-US"/>
          </a:p>
        </p:txBody>
      </p:sp>
      <p:sp>
        <p:nvSpPr>
          <p:cNvPr id="355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8312F-F0BD-4BFA-9E1F-D81E225086D4}" type="slidenum">
              <a:rPr lang="en-US"/>
              <a:pPr/>
              <a:t>17</a:t>
            </a:fld>
            <a:endParaRPr lang="en-US"/>
          </a:p>
        </p:txBody>
      </p:sp>
      <p:sp>
        <p:nvSpPr>
          <p:cNvPr id="241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D380F-15F7-420E-859A-DAD3B0EB6FF1}" type="slidenum">
              <a:rPr lang="en-US"/>
              <a:pPr/>
              <a:t>18</a:t>
            </a:fld>
            <a:endParaRPr lang="en-US"/>
          </a:p>
        </p:txBody>
      </p:sp>
      <p:sp>
        <p:nvSpPr>
          <p:cNvPr id="363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F2364-513D-4832-A9EE-7682BF29C120}" type="slidenum">
              <a:rPr lang="en-US"/>
              <a:pPr/>
              <a:t>19</a:t>
            </a:fld>
            <a:endParaRPr lang="en-US"/>
          </a:p>
        </p:txBody>
      </p:sp>
      <p:sp>
        <p:nvSpPr>
          <p:cNvPr id="365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0440C-72BC-402F-87F7-96E88AFAD204}" type="slidenum">
              <a:rPr lang="en-US"/>
              <a:pPr/>
              <a:t>20</a:t>
            </a:fld>
            <a:endParaRPr lang="en-US"/>
          </a:p>
        </p:txBody>
      </p:sp>
      <p:sp>
        <p:nvSpPr>
          <p:cNvPr id="367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461FA-7F43-47AC-BE0C-F517C3D2A91F}" type="slidenum">
              <a:rPr lang="en-US"/>
              <a:pPr/>
              <a:t>3</a:t>
            </a:fld>
            <a:endParaRPr lang="en-US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3EC6C-FD70-4256-9807-576061294514}" type="slidenum">
              <a:rPr lang="en-US"/>
              <a:pPr/>
              <a:t>21</a:t>
            </a:fld>
            <a:endParaRPr lang="en-US"/>
          </a:p>
        </p:txBody>
      </p:sp>
      <p:sp>
        <p:nvSpPr>
          <p:cNvPr id="373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01D49C-91A7-40D4-8655-5BF316934D6B}" type="slidenum">
              <a:rPr lang="en-US"/>
              <a:pPr/>
              <a:t>22</a:t>
            </a:fld>
            <a:endParaRPr lang="en-US"/>
          </a:p>
        </p:txBody>
      </p:sp>
      <p:sp>
        <p:nvSpPr>
          <p:cNvPr id="243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911AF-16A3-4EAA-B06C-303986005D68}" type="slidenum">
              <a:rPr lang="en-US"/>
              <a:pPr/>
              <a:t>23</a:t>
            </a:fld>
            <a:endParaRPr lang="en-US"/>
          </a:p>
        </p:txBody>
      </p:sp>
      <p:sp>
        <p:nvSpPr>
          <p:cNvPr id="275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3C896-E93C-494D-8D38-2A7F431B2C8C}" type="slidenum">
              <a:rPr lang="en-US"/>
              <a:pPr/>
              <a:t>24</a:t>
            </a:fld>
            <a:endParaRPr lang="en-US"/>
          </a:p>
        </p:txBody>
      </p:sp>
      <p:sp>
        <p:nvSpPr>
          <p:cNvPr id="280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F603A-DA7D-4DDB-BD09-58684010E394}" type="slidenum">
              <a:rPr lang="en-US"/>
              <a:pPr/>
              <a:t>25</a:t>
            </a:fld>
            <a:endParaRPr lang="en-US"/>
          </a:p>
        </p:txBody>
      </p:sp>
      <p:sp>
        <p:nvSpPr>
          <p:cNvPr id="282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8C75E-1809-4028-93C6-203734B3FD0D}" type="slidenum">
              <a:rPr lang="en-US"/>
              <a:pPr/>
              <a:t>26</a:t>
            </a:fld>
            <a:endParaRPr lang="en-US"/>
          </a:p>
        </p:txBody>
      </p:sp>
      <p:sp>
        <p:nvSpPr>
          <p:cNvPr id="286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7CF5A-82D2-4531-B665-F79CE1FE1B85}" type="slidenum">
              <a:rPr lang="en-US"/>
              <a:pPr/>
              <a:t>27</a:t>
            </a:fld>
            <a:endParaRPr lang="en-US"/>
          </a:p>
        </p:txBody>
      </p:sp>
      <p:sp>
        <p:nvSpPr>
          <p:cNvPr id="2887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145A7A-1DFF-4E8C-AF97-67C5FCF18F04}" type="slidenum">
              <a:rPr lang="en-US"/>
              <a:pPr/>
              <a:t>28</a:t>
            </a:fld>
            <a:endParaRPr lang="en-US"/>
          </a:p>
        </p:txBody>
      </p:sp>
      <p:sp>
        <p:nvSpPr>
          <p:cNvPr id="357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3F8B9-8921-4AF2-B0CB-FD02E0907EB3}" type="slidenum">
              <a:rPr lang="en-US"/>
              <a:pPr/>
              <a:t>29</a:t>
            </a:fld>
            <a:endParaRPr lang="en-US"/>
          </a:p>
        </p:txBody>
      </p:sp>
      <p:sp>
        <p:nvSpPr>
          <p:cNvPr id="379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04677-5AB2-4CC8-AC62-583EF61E27F7}" type="slidenum">
              <a:rPr lang="en-US"/>
              <a:pPr/>
              <a:t>30</a:t>
            </a:fld>
            <a:endParaRPr lang="en-US"/>
          </a:p>
        </p:txBody>
      </p:sp>
      <p:sp>
        <p:nvSpPr>
          <p:cNvPr id="260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6063E-02D0-45EB-B95D-DF218BD211DF}" type="slidenum">
              <a:rPr lang="en-US"/>
              <a:pPr/>
              <a:t>4</a:t>
            </a:fld>
            <a:endParaRPr lang="en-US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12323-9024-4E7F-A14E-87D8661F6E85}" type="slidenum">
              <a:rPr lang="en-US"/>
              <a:pPr/>
              <a:t>31</a:t>
            </a:fld>
            <a:endParaRPr lang="en-US"/>
          </a:p>
        </p:txBody>
      </p:sp>
      <p:sp>
        <p:nvSpPr>
          <p:cNvPr id="359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5C24E-9D76-484D-A1BB-82ADD9D30D55}" type="slidenum">
              <a:rPr lang="en-US"/>
              <a:pPr/>
              <a:t>32</a:t>
            </a:fld>
            <a:endParaRPr lang="en-US"/>
          </a:p>
        </p:txBody>
      </p:sp>
      <p:sp>
        <p:nvSpPr>
          <p:cNvPr id="361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E8F9-3425-438D-9B57-2D5291EBBAB7}" type="slidenum">
              <a:rPr lang="en-US"/>
              <a:pPr/>
              <a:t>33</a:t>
            </a:fld>
            <a:endParaRPr lang="en-US"/>
          </a:p>
        </p:txBody>
      </p:sp>
      <p:sp>
        <p:nvSpPr>
          <p:cNvPr id="262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559E3-CAC3-40E5-B4D4-3AACBE016044}" type="slidenum">
              <a:rPr lang="en-US"/>
              <a:pPr/>
              <a:t>34</a:t>
            </a:fld>
            <a:endParaRPr lang="en-US"/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F9BC9-3BC3-4532-A07B-516D757A16DC}" type="slidenum">
              <a:rPr lang="en-US"/>
              <a:pPr/>
              <a:t>35</a:t>
            </a:fld>
            <a:endParaRPr lang="en-US"/>
          </a:p>
        </p:txBody>
      </p:sp>
      <p:sp>
        <p:nvSpPr>
          <p:cNvPr id="377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3274F2-2AF0-4A70-9EA6-D1506647A503}" type="slidenum">
              <a:rPr lang="en-US"/>
              <a:pPr/>
              <a:t>36</a:t>
            </a:fld>
            <a:endParaRPr lang="en-US"/>
          </a:p>
        </p:txBody>
      </p:sp>
      <p:sp>
        <p:nvSpPr>
          <p:cNvPr id="390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6FEB6-D61A-4F6C-A34F-9FC9AD019572}" type="slidenum">
              <a:rPr lang="en-US"/>
              <a:pPr/>
              <a:t>5</a:t>
            </a:fld>
            <a:endParaRPr lang="en-US"/>
          </a:p>
        </p:txBody>
      </p:sp>
      <p:sp>
        <p:nvSpPr>
          <p:cNvPr id="232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BB11BF-0912-4B1D-91B0-A63E12E3801F}" type="slidenum">
              <a:rPr lang="en-US"/>
              <a:pPr/>
              <a:t>6</a:t>
            </a:fld>
            <a:endParaRPr lang="en-US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C4577-4481-44A4-87E7-A7238654F840}" type="slidenum">
              <a:rPr lang="en-US"/>
              <a:pPr/>
              <a:t>7</a:t>
            </a:fld>
            <a:endParaRPr lang="en-US"/>
          </a:p>
        </p:txBody>
      </p:sp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B3841E-57A8-42FB-AE50-87480851FD89}" type="slidenum">
              <a:rPr lang="en-US"/>
              <a:pPr/>
              <a:t>8</a:t>
            </a:fld>
            <a:endParaRPr lang="en-US"/>
          </a:p>
        </p:txBody>
      </p:sp>
      <p:sp>
        <p:nvSpPr>
          <p:cNvPr id="3819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05015E-F9B6-4F3F-A9FC-C38A632160BE}" type="slidenum">
              <a:rPr lang="en-US"/>
              <a:pPr/>
              <a:t>9</a:t>
            </a:fld>
            <a:endParaRPr lang="en-US"/>
          </a:p>
        </p:txBody>
      </p:sp>
      <p:sp>
        <p:nvSpPr>
          <p:cNvPr id="384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D9128-783D-49B7-B4E0-20320A6E7D94}" type="slidenum">
              <a:rPr lang="en-US"/>
              <a:pPr/>
              <a:t>10</a:t>
            </a:fld>
            <a:endParaRPr lang="en-US"/>
          </a:p>
        </p:txBody>
      </p:sp>
      <p:sp>
        <p:nvSpPr>
          <p:cNvPr id="388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2335A-47F2-49E1-96FA-CBE0CD3B3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3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24A84-F3D8-47A8-AB0D-F0E3F4E63C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4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7E803-783A-4CC1-A6C8-E068501FCB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83386-A499-4A7E-B41F-51F0F0F9A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2B543-D058-4EE1-976F-4A27CB5AD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2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D6093-4FD8-4A67-BA40-F0237055C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ED80B-EDD8-43D5-A0F1-504CB0E2D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20080-5DF4-445A-96F4-4C371E3FC0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8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CC472-0A1A-48B5-A7D2-AA6BCA9087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1E64B-69AB-45A5-A37B-8B78460EC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23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863FF-302E-43F7-BAC6-87E8BD915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9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003B0A-4D35-42B7-8756-5304CB00B9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9" Type="http://schemas.openxmlformats.org/officeDocument/2006/relationships/image" Target="../media/image34.png"/><Relationship Id="rId21" Type="http://schemas.openxmlformats.org/officeDocument/2006/relationships/tags" Target="../tags/tag265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50" Type="http://schemas.openxmlformats.org/officeDocument/2006/relationships/image" Target="../media/image9.png"/><Relationship Id="rId55" Type="http://schemas.openxmlformats.org/officeDocument/2006/relationships/image" Target="../media/image46.png"/><Relationship Id="rId63" Type="http://schemas.openxmlformats.org/officeDocument/2006/relationships/image" Target="../media/image56.png"/><Relationship Id="rId7" Type="http://schemas.openxmlformats.org/officeDocument/2006/relationships/tags" Target="../tags/tag25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tags" Target="../tags/tag273.xml"/><Relationship Id="rId41" Type="http://schemas.openxmlformats.org/officeDocument/2006/relationships/image" Target="../media/image36.png"/><Relationship Id="rId54" Type="http://schemas.openxmlformats.org/officeDocument/2006/relationships/image" Target="../media/image45.png"/><Relationship Id="rId62" Type="http://schemas.openxmlformats.org/officeDocument/2006/relationships/image" Target="../media/image55.png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32" Type="http://schemas.openxmlformats.org/officeDocument/2006/relationships/tags" Target="../tags/tag276.xml"/><Relationship Id="rId37" Type="http://schemas.openxmlformats.org/officeDocument/2006/relationships/image" Target="../media/image57.png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3" Type="http://schemas.openxmlformats.org/officeDocument/2006/relationships/image" Target="../media/image28.png"/><Relationship Id="rId58" Type="http://schemas.openxmlformats.org/officeDocument/2006/relationships/image" Target="../media/image48.png"/><Relationship Id="rId66" Type="http://schemas.openxmlformats.org/officeDocument/2006/relationships/image" Target="../media/image60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36" Type="http://schemas.openxmlformats.org/officeDocument/2006/relationships/image" Target="../media/image49.png"/><Relationship Id="rId49" Type="http://schemas.openxmlformats.org/officeDocument/2006/relationships/image" Target="../media/image8.png"/><Relationship Id="rId57" Type="http://schemas.openxmlformats.org/officeDocument/2006/relationships/image" Target="../media/image5.png"/><Relationship Id="rId61" Type="http://schemas.openxmlformats.org/officeDocument/2006/relationships/image" Target="../media/image54.png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tags" Target="../tags/tag275.xml"/><Relationship Id="rId44" Type="http://schemas.openxmlformats.org/officeDocument/2006/relationships/image" Target="../media/image39.png"/><Relationship Id="rId52" Type="http://schemas.openxmlformats.org/officeDocument/2006/relationships/image" Target="../media/image25.png"/><Relationship Id="rId60" Type="http://schemas.openxmlformats.org/officeDocument/2006/relationships/image" Target="../media/image53.png"/><Relationship Id="rId65" Type="http://schemas.openxmlformats.org/officeDocument/2006/relationships/image" Target="../media/image59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tags" Target="../tags/tag274.xml"/><Relationship Id="rId35" Type="http://schemas.openxmlformats.org/officeDocument/2006/relationships/notesSlide" Target="../notesSlides/notesSlide9.xml"/><Relationship Id="rId43" Type="http://schemas.openxmlformats.org/officeDocument/2006/relationships/image" Target="../media/image38.png"/><Relationship Id="rId48" Type="http://schemas.openxmlformats.org/officeDocument/2006/relationships/image" Target="../media/image7.png"/><Relationship Id="rId56" Type="http://schemas.openxmlformats.org/officeDocument/2006/relationships/image" Target="../media/image47.png"/><Relationship Id="rId64" Type="http://schemas.openxmlformats.org/officeDocument/2006/relationships/image" Target="../media/image58.png"/><Relationship Id="rId8" Type="http://schemas.openxmlformats.org/officeDocument/2006/relationships/tags" Target="../tags/tag252.xml"/><Relationship Id="rId51" Type="http://schemas.openxmlformats.org/officeDocument/2006/relationships/image" Target="../media/image24.png"/><Relationship Id="rId3" Type="http://schemas.openxmlformats.org/officeDocument/2006/relationships/tags" Target="../tags/tag247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33" Type="http://schemas.openxmlformats.org/officeDocument/2006/relationships/tags" Target="../tags/tag277.xml"/><Relationship Id="rId38" Type="http://schemas.openxmlformats.org/officeDocument/2006/relationships/image" Target="../media/image33.png"/><Relationship Id="rId46" Type="http://schemas.openxmlformats.org/officeDocument/2006/relationships/image" Target="../media/image41.png"/><Relationship Id="rId5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tags" Target="../tags/tag303.xml"/><Relationship Id="rId39" Type="http://schemas.openxmlformats.org/officeDocument/2006/relationships/image" Target="../media/image38.png"/><Relationship Id="rId21" Type="http://schemas.openxmlformats.org/officeDocument/2006/relationships/tags" Target="../tags/tag298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41.png"/><Relationship Id="rId47" Type="http://schemas.openxmlformats.org/officeDocument/2006/relationships/image" Target="../media/image62.png"/><Relationship Id="rId50" Type="http://schemas.openxmlformats.org/officeDocument/2006/relationships/image" Target="../media/image65.png"/><Relationship Id="rId55" Type="http://schemas.openxmlformats.org/officeDocument/2006/relationships/image" Target="../media/image69.png"/><Relationship Id="rId63" Type="http://schemas.openxmlformats.org/officeDocument/2006/relationships/image" Target="../media/image56.png"/><Relationship Id="rId7" Type="http://schemas.openxmlformats.org/officeDocument/2006/relationships/tags" Target="../tags/tag284.xml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tags" Target="../tags/tag306.xml"/><Relationship Id="rId41" Type="http://schemas.openxmlformats.org/officeDocument/2006/relationships/image" Target="../media/image40.png"/><Relationship Id="rId54" Type="http://schemas.openxmlformats.org/officeDocument/2006/relationships/image" Target="../media/image45.png"/><Relationship Id="rId62" Type="http://schemas.openxmlformats.org/officeDocument/2006/relationships/image" Target="../media/image55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32" Type="http://schemas.openxmlformats.org/officeDocument/2006/relationships/tags" Target="../tags/tag309.xml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8.png"/><Relationship Id="rId53" Type="http://schemas.openxmlformats.org/officeDocument/2006/relationships/image" Target="../media/image68.png"/><Relationship Id="rId58" Type="http://schemas.openxmlformats.org/officeDocument/2006/relationships/image" Target="../media/image71.png"/><Relationship Id="rId66" Type="http://schemas.openxmlformats.org/officeDocument/2006/relationships/image" Target="../media/image73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tags" Target="../tags/tag305.xml"/><Relationship Id="rId36" Type="http://schemas.openxmlformats.org/officeDocument/2006/relationships/image" Target="../media/image49.png"/><Relationship Id="rId49" Type="http://schemas.openxmlformats.org/officeDocument/2006/relationships/image" Target="../media/image64.png"/><Relationship Id="rId57" Type="http://schemas.openxmlformats.org/officeDocument/2006/relationships/image" Target="../media/image5.png"/><Relationship Id="rId61" Type="http://schemas.openxmlformats.org/officeDocument/2006/relationships/image" Target="../media/image54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tags" Target="../tags/tag308.xml"/><Relationship Id="rId44" Type="http://schemas.openxmlformats.org/officeDocument/2006/relationships/image" Target="../media/image7.png"/><Relationship Id="rId52" Type="http://schemas.openxmlformats.org/officeDocument/2006/relationships/image" Target="../media/image67.png"/><Relationship Id="rId60" Type="http://schemas.openxmlformats.org/officeDocument/2006/relationships/image" Target="../media/image53.png"/><Relationship Id="rId65" Type="http://schemas.openxmlformats.org/officeDocument/2006/relationships/image" Target="../media/image59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tags" Target="../tags/tag304.xml"/><Relationship Id="rId30" Type="http://schemas.openxmlformats.org/officeDocument/2006/relationships/tags" Target="../tags/tag307.xml"/><Relationship Id="rId35" Type="http://schemas.openxmlformats.org/officeDocument/2006/relationships/notesSlide" Target="../notesSlides/notesSlide10.xml"/><Relationship Id="rId43" Type="http://schemas.openxmlformats.org/officeDocument/2006/relationships/image" Target="../media/image42.png"/><Relationship Id="rId48" Type="http://schemas.openxmlformats.org/officeDocument/2006/relationships/image" Target="../media/image63.png"/><Relationship Id="rId56" Type="http://schemas.openxmlformats.org/officeDocument/2006/relationships/image" Target="../media/image70.png"/><Relationship Id="rId64" Type="http://schemas.openxmlformats.org/officeDocument/2006/relationships/image" Target="../media/image58.png"/><Relationship Id="rId8" Type="http://schemas.openxmlformats.org/officeDocument/2006/relationships/tags" Target="../tags/tag285.xml"/><Relationship Id="rId51" Type="http://schemas.openxmlformats.org/officeDocument/2006/relationships/image" Target="../media/image66.png"/><Relationship Id="rId3" Type="http://schemas.openxmlformats.org/officeDocument/2006/relationships/tags" Target="../tags/tag280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33" Type="http://schemas.openxmlformats.org/officeDocument/2006/relationships/tags" Target="../tags/tag310.xml"/><Relationship Id="rId38" Type="http://schemas.openxmlformats.org/officeDocument/2006/relationships/image" Target="../media/image37.png"/><Relationship Id="rId46" Type="http://schemas.openxmlformats.org/officeDocument/2006/relationships/image" Target="../media/image61.png"/><Relationship Id="rId59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tags" Target="../tags/tag336.xml"/><Relationship Id="rId39" Type="http://schemas.openxmlformats.org/officeDocument/2006/relationships/image" Target="../media/image38.png"/><Relationship Id="rId21" Type="http://schemas.openxmlformats.org/officeDocument/2006/relationships/tags" Target="../tags/tag331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41.png"/><Relationship Id="rId47" Type="http://schemas.openxmlformats.org/officeDocument/2006/relationships/image" Target="../media/image75.png"/><Relationship Id="rId50" Type="http://schemas.openxmlformats.org/officeDocument/2006/relationships/image" Target="../media/image78.png"/><Relationship Id="rId55" Type="http://schemas.openxmlformats.org/officeDocument/2006/relationships/image" Target="../media/image82.png"/><Relationship Id="rId63" Type="http://schemas.openxmlformats.org/officeDocument/2006/relationships/image" Target="../media/image56.png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tags" Target="../tags/tag330.xml"/><Relationship Id="rId29" Type="http://schemas.openxmlformats.org/officeDocument/2006/relationships/tags" Target="../tags/tag339.xml"/><Relationship Id="rId41" Type="http://schemas.openxmlformats.org/officeDocument/2006/relationships/image" Target="../media/image40.png"/><Relationship Id="rId54" Type="http://schemas.openxmlformats.org/officeDocument/2006/relationships/image" Target="../media/image45.png"/><Relationship Id="rId62" Type="http://schemas.openxmlformats.org/officeDocument/2006/relationships/image" Target="../media/image55.png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tags" Target="../tags/tag334.xml"/><Relationship Id="rId32" Type="http://schemas.openxmlformats.org/officeDocument/2006/relationships/tags" Target="../tags/tag342.xml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8.png"/><Relationship Id="rId53" Type="http://schemas.openxmlformats.org/officeDocument/2006/relationships/image" Target="../media/image81.png"/><Relationship Id="rId58" Type="http://schemas.openxmlformats.org/officeDocument/2006/relationships/image" Target="../media/image84.png"/><Relationship Id="rId66" Type="http://schemas.openxmlformats.org/officeDocument/2006/relationships/image" Target="../media/image86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tags" Target="../tags/tag333.xml"/><Relationship Id="rId28" Type="http://schemas.openxmlformats.org/officeDocument/2006/relationships/tags" Target="../tags/tag338.xml"/><Relationship Id="rId36" Type="http://schemas.openxmlformats.org/officeDocument/2006/relationships/image" Target="../media/image49.png"/><Relationship Id="rId49" Type="http://schemas.openxmlformats.org/officeDocument/2006/relationships/image" Target="../media/image77.png"/><Relationship Id="rId57" Type="http://schemas.openxmlformats.org/officeDocument/2006/relationships/image" Target="../media/image5.png"/><Relationship Id="rId61" Type="http://schemas.openxmlformats.org/officeDocument/2006/relationships/image" Target="../media/image54.png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tags" Target="../tags/tag341.xml"/><Relationship Id="rId44" Type="http://schemas.openxmlformats.org/officeDocument/2006/relationships/image" Target="../media/image7.png"/><Relationship Id="rId52" Type="http://schemas.openxmlformats.org/officeDocument/2006/relationships/image" Target="../media/image80.png"/><Relationship Id="rId60" Type="http://schemas.openxmlformats.org/officeDocument/2006/relationships/image" Target="../media/image53.png"/><Relationship Id="rId65" Type="http://schemas.openxmlformats.org/officeDocument/2006/relationships/image" Target="../media/image59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tags" Target="../tags/tag33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notesSlide" Target="../notesSlides/notesSlide11.xml"/><Relationship Id="rId43" Type="http://schemas.openxmlformats.org/officeDocument/2006/relationships/image" Target="../media/image42.png"/><Relationship Id="rId48" Type="http://schemas.openxmlformats.org/officeDocument/2006/relationships/image" Target="../media/image76.png"/><Relationship Id="rId56" Type="http://schemas.openxmlformats.org/officeDocument/2006/relationships/image" Target="../media/image83.png"/><Relationship Id="rId64" Type="http://schemas.openxmlformats.org/officeDocument/2006/relationships/image" Target="../media/image58.png"/><Relationship Id="rId8" Type="http://schemas.openxmlformats.org/officeDocument/2006/relationships/tags" Target="../tags/tag318.xml"/><Relationship Id="rId51" Type="http://schemas.openxmlformats.org/officeDocument/2006/relationships/image" Target="../media/image79.png"/><Relationship Id="rId3" Type="http://schemas.openxmlformats.org/officeDocument/2006/relationships/tags" Target="../tags/tag313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tags" Target="../tags/tag335.xml"/><Relationship Id="rId33" Type="http://schemas.openxmlformats.org/officeDocument/2006/relationships/tags" Target="../tags/tag343.xml"/><Relationship Id="rId38" Type="http://schemas.openxmlformats.org/officeDocument/2006/relationships/image" Target="../media/image37.png"/><Relationship Id="rId46" Type="http://schemas.openxmlformats.org/officeDocument/2006/relationships/image" Target="../media/image74.png"/><Relationship Id="rId59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56.xml"/><Relationship Id="rId18" Type="http://schemas.openxmlformats.org/officeDocument/2006/relationships/tags" Target="../tags/tag361.xml"/><Relationship Id="rId26" Type="http://schemas.openxmlformats.org/officeDocument/2006/relationships/tags" Target="../tags/tag369.xml"/><Relationship Id="rId39" Type="http://schemas.openxmlformats.org/officeDocument/2006/relationships/image" Target="../media/image38.png"/><Relationship Id="rId21" Type="http://schemas.openxmlformats.org/officeDocument/2006/relationships/tags" Target="../tags/tag364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41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5.png"/><Relationship Id="rId63" Type="http://schemas.openxmlformats.org/officeDocument/2006/relationships/image" Target="../media/image56.png"/><Relationship Id="rId7" Type="http://schemas.openxmlformats.org/officeDocument/2006/relationships/tags" Target="../tags/tag350.xml"/><Relationship Id="rId2" Type="http://schemas.openxmlformats.org/officeDocument/2006/relationships/tags" Target="../tags/tag345.xml"/><Relationship Id="rId16" Type="http://schemas.openxmlformats.org/officeDocument/2006/relationships/tags" Target="../tags/tag359.xml"/><Relationship Id="rId20" Type="http://schemas.openxmlformats.org/officeDocument/2006/relationships/tags" Target="../tags/tag363.xml"/><Relationship Id="rId29" Type="http://schemas.openxmlformats.org/officeDocument/2006/relationships/tags" Target="../tags/tag372.xml"/><Relationship Id="rId41" Type="http://schemas.openxmlformats.org/officeDocument/2006/relationships/image" Target="../media/image40.png"/><Relationship Id="rId54" Type="http://schemas.openxmlformats.org/officeDocument/2006/relationships/image" Target="../media/image45.png"/><Relationship Id="rId62" Type="http://schemas.openxmlformats.org/officeDocument/2006/relationships/image" Target="../media/image55.png"/><Relationship Id="rId1" Type="http://schemas.openxmlformats.org/officeDocument/2006/relationships/tags" Target="../tags/tag344.xml"/><Relationship Id="rId6" Type="http://schemas.openxmlformats.org/officeDocument/2006/relationships/tags" Target="../tags/tag349.xml"/><Relationship Id="rId11" Type="http://schemas.openxmlformats.org/officeDocument/2006/relationships/tags" Target="../tags/tag354.xml"/><Relationship Id="rId24" Type="http://schemas.openxmlformats.org/officeDocument/2006/relationships/tags" Target="../tags/tag367.xml"/><Relationship Id="rId32" Type="http://schemas.openxmlformats.org/officeDocument/2006/relationships/tags" Target="../tags/tag375.xml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8.png"/><Relationship Id="rId53" Type="http://schemas.openxmlformats.org/officeDocument/2006/relationships/image" Target="../media/image94.png"/><Relationship Id="rId58" Type="http://schemas.openxmlformats.org/officeDocument/2006/relationships/image" Target="../media/image97.png"/><Relationship Id="rId66" Type="http://schemas.openxmlformats.org/officeDocument/2006/relationships/image" Target="../media/image99.png"/><Relationship Id="rId5" Type="http://schemas.openxmlformats.org/officeDocument/2006/relationships/tags" Target="../tags/tag348.xml"/><Relationship Id="rId15" Type="http://schemas.openxmlformats.org/officeDocument/2006/relationships/tags" Target="../tags/tag358.xml"/><Relationship Id="rId23" Type="http://schemas.openxmlformats.org/officeDocument/2006/relationships/tags" Target="../tags/tag366.xml"/><Relationship Id="rId28" Type="http://schemas.openxmlformats.org/officeDocument/2006/relationships/tags" Target="../tags/tag371.xml"/><Relationship Id="rId36" Type="http://schemas.openxmlformats.org/officeDocument/2006/relationships/image" Target="../media/image49.png"/><Relationship Id="rId49" Type="http://schemas.openxmlformats.org/officeDocument/2006/relationships/image" Target="../media/image90.png"/><Relationship Id="rId57" Type="http://schemas.openxmlformats.org/officeDocument/2006/relationships/image" Target="../media/image5.png"/><Relationship Id="rId61" Type="http://schemas.openxmlformats.org/officeDocument/2006/relationships/image" Target="../media/image54.png"/><Relationship Id="rId10" Type="http://schemas.openxmlformats.org/officeDocument/2006/relationships/tags" Target="../tags/tag353.xml"/><Relationship Id="rId19" Type="http://schemas.openxmlformats.org/officeDocument/2006/relationships/tags" Target="../tags/tag362.xml"/><Relationship Id="rId31" Type="http://schemas.openxmlformats.org/officeDocument/2006/relationships/tags" Target="../tags/tag374.xml"/><Relationship Id="rId44" Type="http://schemas.openxmlformats.org/officeDocument/2006/relationships/image" Target="../media/image7.png"/><Relationship Id="rId52" Type="http://schemas.openxmlformats.org/officeDocument/2006/relationships/image" Target="../media/image93.png"/><Relationship Id="rId60" Type="http://schemas.openxmlformats.org/officeDocument/2006/relationships/image" Target="../media/image53.png"/><Relationship Id="rId65" Type="http://schemas.openxmlformats.org/officeDocument/2006/relationships/image" Target="../media/image59.png"/><Relationship Id="rId4" Type="http://schemas.openxmlformats.org/officeDocument/2006/relationships/tags" Target="../tags/tag347.xml"/><Relationship Id="rId9" Type="http://schemas.openxmlformats.org/officeDocument/2006/relationships/tags" Target="../tags/tag352.xml"/><Relationship Id="rId14" Type="http://schemas.openxmlformats.org/officeDocument/2006/relationships/tags" Target="../tags/tag357.xml"/><Relationship Id="rId22" Type="http://schemas.openxmlformats.org/officeDocument/2006/relationships/tags" Target="../tags/tag365.xml"/><Relationship Id="rId27" Type="http://schemas.openxmlformats.org/officeDocument/2006/relationships/tags" Target="../tags/tag370.xml"/><Relationship Id="rId30" Type="http://schemas.openxmlformats.org/officeDocument/2006/relationships/tags" Target="../tags/tag373.xml"/><Relationship Id="rId35" Type="http://schemas.openxmlformats.org/officeDocument/2006/relationships/notesSlide" Target="../notesSlides/notesSlide12.xml"/><Relationship Id="rId43" Type="http://schemas.openxmlformats.org/officeDocument/2006/relationships/image" Target="../media/image42.png"/><Relationship Id="rId48" Type="http://schemas.openxmlformats.org/officeDocument/2006/relationships/image" Target="../media/image89.png"/><Relationship Id="rId56" Type="http://schemas.openxmlformats.org/officeDocument/2006/relationships/image" Target="../media/image96.png"/><Relationship Id="rId64" Type="http://schemas.openxmlformats.org/officeDocument/2006/relationships/image" Target="../media/image58.png"/><Relationship Id="rId8" Type="http://schemas.openxmlformats.org/officeDocument/2006/relationships/tags" Target="../tags/tag351.xml"/><Relationship Id="rId51" Type="http://schemas.openxmlformats.org/officeDocument/2006/relationships/image" Target="../media/image92.png"/><Relationship Id="rId3" Type="http://schemas.openxmlformats.org/officeDocument/2006/relationships/tags" Target="../tags/tag346.xml"/><Relationship Id="rId12" Type="http://schemas.openxmlformats.org/officeDocument/2006/relationships/tags" Target="../tags/tag355.xml"/><Relationship Id="rId17" Type="http://schemas.openxmlformats.org/officeDocument/2006/relationships/tags" Target="../tags/tag360.xml"/><Relationship Id="rId25" Type="http://schemas.openxmlformats.org/officeDocument/2006/relationships/tags" Target="../tags/tag368.xml"/><Relationship Id="rId33" Type="http://schemas.openxmlformats.org/officeDocument/2006/relationships/tags" Target="../tags/tag376.xml"/><Relationship Id="rId38" Type="http://schemas.openxmlformats.org/officeDocument/2006/relationships/image" Target="../media/image37.png"/><Relationship Id="rId46" Type="http://schemas.openxmlformats.org/officeDocument/2006/relationships/image" Target="../media/image87.png"/><Relationship Id="rId59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39" Type="http://schemas.openxmlformats.org/officeDocument/2006/relationships/image" Target="../media/image37.png"/><Relationship Id="rId21" Type="http://schemas.openxmlformats.org/officeDocument/2006/relationships/tags" Target="../tags/tag397.xml"/><Relationship Id="rId34" Type="http://schemas.openxmlformats.org/officeDocument/2006/relationships/tags" Target="../tags/tag410.xml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102.png"/><Relationship Id="rId55" Type="http://schemas.openxmlformats.org/officeDocument/2006/relationships/image" Target="../media/image105.png"/><Relationship Id="rId63" Type="http://schemas.openxmlformats.org/officeDocument/2006/relationships/image" Target="../media/image56.png"/><Relationship Id="rId68" Type="http://schemas.openxmlformats.org/officeDocument/2006/relationships/image" Target="../media/image111.png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9" Type="http://schemas.openxmlformats.org/officeDocument/2006/relationships/tags" Target="../tags/tag405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32" Type="http://schemas.openxmlformats.org/officeDocument/2006/relationships/tags" Target="../tags/tag408.xml"/><Relationship Id="rId37" Type="http://schemas.openxmlformats.org/officeDocument/2006/relationships/image" Target="../media/image49.png"/><Relationship Id="rId40" Type="http://schemas.openxmlformats.org/officeDocument/2006/relationships/image" Target="../media/image38.png"/><Relationship Id="rId45" Type="http://schemas.openxmlformats.org/officeDocument/2006/relationships/image" Target="../media/image7.png"/><Relationship Id="rId53" Type="http://schemas.openxmlformats.org/officeDocument/2006/relationships/image" Target="../media/image103.png"/><Relationship Id="rId58" Type="http://schemas.openxmlformats.org/officeDocument/2006/relationships/image" Target="../media/image107.png"/><Relationship Id="rId66" Type="http://schemas.openxmlformats.org/officeDocument/2006/relationships/image" Target="../media/image109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tags" Target="../tags/tag404.xml"/><Relationship Id="rId36" Type="http://schemas.openxmlformats.org/officeDocument/2006/relationships/notesSlide" Target="../notesSlides/notesSlide13.xml"/><Relationship Id="rId49" Type="http://schemas.openxmlformats.org/officeDocument/2006/relationships/image" Target="../media/image101.png"/><Relationship Id="rId57" Type="http://schemas.openxmlformats.org/officeDocument/2006/relationships/image" Target="../media/image5.png"/><Relationship Id="rId61" Type="http://schemas.openxmlformats.org/officeDocument/2006/relationships/image" Target="../media/image54.pn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31" Type="http://schemas.openxmlformats.org/officeDocument/2006/relationships/tags" Target="../tags/tag407.xml"/><Relationship Id="rId44" Type="http://schemas.openxmlformats.org/officeDocument/2006/relationships/image" Target="../media/image42.png"/><Relationship Id="rId52" Type="http://schemas.openxmlformats.org/officeDocument/2006/relationships/image" Target="../media/image6.png"/><Relationship Id="rId60" Type="http://schemas.openxmlformats.org/officeDocument/2006/relationships/image" Target="../media/image53.png"/><Relationship Id="rId65" Type="http://schemas.openxmlformats.org/officeDocument/2006/relationships/image" Target="../media/image59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tags" Target="../tags/tag403.xml"/><Relationship Id="rId30" Type="http://schemas.openxmlformats.org/officeDocument/2006/relationships/tags" Target="../tags/tag406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41.png"/><Relationship Id="rId48" Type="http://schemas.openxmlformats.org/officeDocument/2006/relationships/image" Target="../media/image100.png"/><Relationship Id="rId56" Type="http://schemas.openxmlformats.org/officeDocument/2006/relationships/image" Target="../media/image106.png"/><Relationship Id="rId64" Type="http://schemas.openxmlformats.org/officeDocument/2006/relationships/image" Target="../media/image58.png"/><Relationship Id="rId8" Type="http://schemas.openxmlformats.org/officeDocument/2006/relationships/tags" Target="../tags/tag384.xml"/><Relationship Id="rId51" Type="http://schemas.openxmlformats.org/officeDocument/2006/relationships/image" Target="../media/image1.png"/><Relationship Id="rId3" Type="http://schemas.openxmlformats.org/officeDocument/2006/relationships/tags" Target="../tags/tag379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33" Type="http://schemas.openxmlformats.org/officeDocument/2006/relationships/tags" Target="../tags/tag409.xml"/><Relationship Id="rId38" Type="http://schemas.openxmlformats.org/officeDocument/2006/relationships/image" Target="../media/image36.png"/><Relationship Id="rId46" Type="http://schemas.openxmlformats.org/officeDocument/2006/relationships/image" Target="../media/image8.png"/><Relationship Id="rId59" Type="http://schemas.openxmlformats.org/officeDocument/2006/relationships/image" Target="../media/image108.png"/><Relationship Id="rId67" Type="http://schemas.openxmlformats.org/officeDocument/2006/relationships/image" Target="../media/image110.png"/><Relationship Id="rId20" Type="http://schemas.openxmlformats.org/officeDocument/2006/relationships/tags" Target="../tags/tag396.xml"/><Relationship Id="rId41" Type="http://schemas.openxmlformats.org/officeDocument/2006/relationships/image" Target="../media/image39.png"/><Relationship Id="rId54" Type="http://schemas.openxmlformats.org/officeDocument/2006/relationships/image" Target="../media/image104.png"/><Relationship Id="rId6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18.xml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tags" Target="../tags/tag413.xml"/><Relationship Id="rId21" Type="http://schemas.openxmlformats.org/officeDocument/2006/relationships/image" Target="../media/image120.png"/><Relationship Id="rId7" Type="http://schemas.openxmlformats.org/officeDocument/2006/relationships/tags" Target="../tags/tag417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116.png"/><Relationship Id="rId2" Type="http://schemas.openxmlformats.org/officeDocument/2006/relationships/tags" Target="../tags/tag412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15.xml"/><Relationship Id="rId15" Type="http://schemas.openxmlformats.org/officeDocument/2006/relationships/image" Target="../media/image114.png"/><Relationship Id="rId10" Type="http://schemas.openxmlformats.org/officeDocument/2006/relationships/tags" Target="../tags/tag420.xml"/><Relationship Id="rId19" Type="http://schemas.openxmlformats.org/officeDocument/2006/relationships/image" Target="../media/image118.png"/><Relationship Id="rId4" Type="http://schemas.openxmlformats.org/officeDocument/2006/relationships/tags" Target="../tags/tag414.xml"/><Relationship Id="rId9" Type="http://schemas.openxmlformats.org/officeDocument/2006/relationships/tags" Target="../tags/tag419.xml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image" Target="../media/image113.png"/><Relationship Id="rId26" Type="http://schemas.openxmlformats.org/officeDocument/2006/relationships/image" Target="../media/image125.png"/><Relationship Id="rId3" Type="http://schemas.openxmlformats.org/officeDocument/2006/relationships/tags" Target="../tags/tag423.xml"/><Relationship Id="rId21" Type="http://schemas.openxmlformats.org/officeDocument/2006/relationships/image" Target="../media/image120.png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image" Target="../media/image112.png"/><Relationship Id="rId25" Type="http://schemas.openxmlformats.org/officeDocument/2006/relationships/image" Target="../media/image124.png"/><Relationship Id="rId2" Type="http://schemas.openxmlformats.org/officeDocument/2006/relationships/tags" Target="../tags/tag422.xml"/><Relationship Id="rId16" Type="http://schemas.openxmlformats.org/officeDocument/2006/relationships/notesSlide" Target="../notesSlides/notesSlide15.xml"/><Relationship Id="rId20" Type="http://schemas.openxmlformats.org/officeDocument/2006/relationships/image" Target="../media/image115.png"/><Relationship Id="rId29" Type="http://schemas.openxmlformats.org/officeDocument/2006/relationships/image" Target="../media/image118.png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image" Target="../media/image123.png"/><Relationship Id="rId5" Type="http://schemas.openxmlformats.org/officeDocument/2006/relationships/tags" Target="../tags/tag42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22.png"/><Relationship Id="rId28" Type="http://schemas.openxmlformats.org/officeDocument/2006/relationships/image" Target="../media/image117.png"/><Relationship Id="rId10" Type="http://schemas.openxmlformats.org/officeDocument/2006/relationships/tags" Target="../tags/tag430.xml"/><Relationship Id="rId19" Type="http://schemas.openxmlformats.org/officeDocument/2006/relationships/image" Target="../media/image114.png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image" Target="../media/image121.png"/><Relationship Id="rId27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447.xml"/><Relationship Id="rId18" Type="http://schemas.openxmlformats.org/officeDocument/2006/relationships/tags" Target="../tags/tag452.xml"/><Relationship Id="rId26" Type="http://schemas.openxmlformats.org/officeDocument/2006/relationships/tags" Target="../tags/tag460.xml"/><Relationship Id="rId39" Type="http://schemas.openxmlformats.org/officeDocument/2006/relationships/image" Target="../media/image124.png"/><Relationship Id="rId3" Type="http://schemas.openxmlformats.org/officeDocument/2006/relationships/tags" Target="../tags/tag437.xml"/><Relationship Id="rId21" Type="http://schemas.openxmlformats.org/officeDocument/2006/relationships/tags" Target="../tags/tag455.xml"/><Relationship Id="rId34" Type="http://schemas.openxmlformats.org/officeDocument/2006/relationships/image" Target="../media/image114.png"/><Relationship Id="rId42" Type="http://schemas.openxmlformats.org/officeDocument/2006/relationships/image" Target="../media/image127.png"/><Relationship Id="rId47" Type="http://schemas.openxmlformats.org/officeDocument/2006/relationships/image" Target="../media/image132.png"/><Relationship Id="rId50" Type="http://schemas.openxmlformats.org/officeDocument/2006/relationships/image" Target="../media/image135.png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tags" Target="../tags/tag459.xml"/><Relationship Id="rId33" Type="http://schemas.openxmlformats.org/officeDocument/2006/relationships/image" Target="../media/image116.pn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0" Type="http://schemas.openxmlformats.org/officeDocument/2006/relationships/tags" Target="../tags/tag454.xml"/><Relationship Id="rId29" Type="http://schemas.openxmlformats.org/officeDocument/2006/relationships/notesSlide" Target="../notesSlides/notesSlide16.xml"/><Relationship Id="rId41" Type="http://schemas.openxmlformats.org/officeDocument/2006/relationships/image" Target="../media/image126.png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tags" Target="../tags/tag458.xml"/><Relationship Id="rId32" Type="http://schemas.openxmlformats.org/officeDocument/2006/relationships/image" Target="../media/image113.png"/><Relationship Id="rId37" Type="http://schemas.openxmlformats.org/officeDocument/2006/relationships/image" Target="../media/image121.png"/><Relationship Id="rId40" Type="http://schemas.openxmlformats.org/officeDocument/2006/relationships/image" Target="../media/image125.png"/><Relationship Id="rId45" Type="http://schemas.openxmlformats.org/officeDocument/2006/relationships/image" Target="../media/image130.png"/><Relationship Id="rId53" Type="http://schemas.openxmlformats.org/officeDocument/2006/relationships/image" Target="../media/image138.png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23" Type="http://schemas.openxmlformats.org/officeDocument/2006/relationships/tags" Target="../tags/tag457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20.png"/><Relationship Id="rId49" Type="http://schemas.openxmlformats.org/officeDocument/2006/relationships/image" Target="../media/image134.png"/><Relationship Id="rId10" Type="http://schemas.openxmlformats.org/officeDocument/2006/relationships/tags" Target="../tags/tag444.xml"/><Relationship Id="rId19" Type="http://schemas.openxmlformats.org/officeDocument/2006/relationships/tags" Target="../tags/tag453.xml"/><Relationship Id="rId31" Type="http://schemas.openxmlformats.org/officeDocument/2006/relationships/image" Target="../media/image112.pn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tags" Target="../tags/tag456.xml"/><Relationship Id="rId27" Type="http://schemas.openxmlformats.org/officeDocument/2006/relationships/tags" Target="../tags/tag461.xml"/><Relationship Id="rId30" Type="http://schemas.openxmlformats.org/officeDocument/2006/relationships/image" Target="../media/image122.png"/><Relationship Id="rId35" Type="http://schemas.openxmlformats.org/officeDocument/2006/relationships/image" Target="../media/image115.png"/><Relationship Id="rId43" Type="http://schemas.openxmlformats.org/officeDocument/2006/relationships/image" Target="../media/image128.png"/><Relationship Id="rId48" Type="http://schemas.openxmlformats.org/officeDocument/2006/relationships/image" Target="../media/image133.png"/><Relationship Id="rId8" Type="http://schemas.openxmlformats.org/officeDocument/2006/relationships/tags" Target="../tags/tag442.xml"/><Relationship Id="rId51" Type="http://schemas.openxmlformats.org/officeDocument/2006/relationships/image" Target="../media/image1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69.xml"/><Relationship Id="rId13" Type="http://schemas.openxmlformats.org/officeDocument/2006/relationships/tags" Target="../tags/tag474.xml"/><Relationship Id="rId18" Type="http://schemas.openxmlformats.org/officeDocument/2006/relationships/tags" Target="../tags/tag479.xml"/><Relationship Id="rId26" Type="http://schemas.openxmlformats.org/officeDocument/2006/relationships/notesSlide" Target="../notesSlides/notesSlide17.xml"/><Relationship Id="rId39" Type="http://schemas.openxmlformats.org/officeDocument/2006/relationships/image" Target="../media/image127.png"/><Relationship Id="rId3" Type="http://schemas.openxmlformats.org/officeDocument/2006/relationships/tags" Target="../tags/tag464.xml"/><Relationship Id="rId21" Type="http://schemas.openxmlformats.org/officeDocument/2006/relationships/tags" Target="../tags/tag482.xml"/><Relationship Id="rId34" Type="http://schemas.openxmlformats.org/officeDocument/2006/relationships/image" Target="../media/image121.png"/><Relationship Id="rId42" Type="http://schemas.openxmlformats.org/officeDocument/2006/relationships/image" Target="../media/image130.png"/><Relationship Id="rId47" Type="http://schemas.openxmlformats.org/officeDocument/2006/relationships/image" Target="../media/image141.png"/><Relationship Id="rId7" Type="http://schemas.openxmlformats.org/officeDocument/2006/relationships/tags" Target="../tags/tag468.xml"/><Relationship Id="rId12" Type="http://schemas.openxmlformats.org/officeDocument/2006/relationships/tags" Target="../tags/tag473.xml"/><Relationship Id="rId17" Type="http://schemas.openxmlformats.org/officeDocument/2006/relationships/tags" Target="../tags/tag478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20.png"/><Relationship Id="rId38" Type="http://schemas.openxmlformats.org/officeDocument/2006/relationships/image" Target="../media/image126.png"/><Relationship Id="rId46" Type="http://schemas.openxmlformats.org/officeDocument/2006/relationships/image" Target="../media/image140.png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20" Type="http://schemas.openxmlformats.org/officeDocument/2006/relationships/tags" Target="../tags/tag481.xml"/><Relationship Id="rId29" Type="http://schemas.openxmlformats.org/officeDocument/2006/relationships/image" Target="../media/image113.png"/><Relationship Id="rId41" Type="http://schemas.openxmlformats.org/officeDocument/2006/relationships/image" Target="../media/image129.png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tags" Target="../tags/tag472.xml"/><Relationship Id="rId24" Type="http://schemas.openxmlformats.org/officeDocument/2006/relationships/tags" Target="../tags/tag485.xml"/><Relationship Id="rId32" Type="http://schemas.openxmlformats.org/officeDocument/2006/relationships/image" Target="../media/image115.png"/><Relationship Id="rId37" Type="http://schemas.openxmlformats.org/officeDocument/2006/relationships/image" Target="../media/image125.png"/><Relationship Id="rId40" Type="http://schemas.openxmlformats.org/officeDocument/2006/relationships/image" Target="../media/image128.png"/><Relationship Id="rId45" Type="http://schemas.openxmlformats.org/officeDocument/2006/relationships/image" Target="../media/image139.png"/><Relationship Id="rId5" Type="http://schemas.openxmlformats.org/officeDocument/2006/relationships/tags" Target="../tags/tag466.xml"/><Relationship Id="rId15" Type="http://schemas.openxmlformats.org/officeDocument/2006/relationships/tags" Target="../tags/tag476.xml"/><Relationship Id="rId23" Type="http://schemas.openxmlformats.org/officeDocument/2006/relationships/tags" Target="../tags/tag484.xml"/><Relationship Id="rId28" Type="http://schemas.openxmlformats.org/officeDocument/2006/relationships/image" Target="../media/image112.png"/><Relationship Id="rId36" Type="http://schemas.openxmlformats.org/officeDocument/2006/relationships/image" Target="../media/image124.png"/><Relationship Id="rId10" Type="http://schemas.openxmlformats.org/officeDocument/2006/relationships/tags" Target="../tags/tag471.xml"/><Relationship Id="rId19" Type="http://schemas.openxmlformats.org/officeDocument/2006/relationships/tags" Target="../tags/tag480.xml"/><Relationship Id="rId31" Type="http://schemas.openxmlformats.org/officeDocument/2006/relationships/image" Target="../media/image114.png"/><Relationship Id="rId44" Type="http://schemas.openxmlformats.org/officeDocument/2006/relationships/image" Target="../media/image132.png"/><Relationship Id="rId4" Type="http://schemas.openxmlformats.org/officeDocument/2006/relationships/tags" Target="../tags/tag465.xml"/><Relationship Id="rId9" Type="http://schemas.openxmlformats.org/officeDocument/2006/relationships/tags" Target="../tags/tag470.xml"/><Relationship Id="rId14" Type="http://schemas.openxmlformats.org/officeDocument/2006/relationships/tags" Target="../tags/tag475.xml"/><Relationship Id="rId22" Type="http://schemas.openxmlformats.org/officeDocument/2006/relationships/tags" Target="../tags/tag483.xml"/><Relationship Id="rId27" Type="http://schemas.openxmlformats.org/officeDocument/2006/relationships/image" Target="../media/image122.png"/><Relationship Id="rId30" Type="http://schemas.openxmlformats.org/officeDocument/2006/relationships/image" Target="../media/image116.png"/><Relationship Id="rId35" Type="http://schemas.openxmlformats.org/officeDocument/2006/relationships/image" Target="../media/image123.png"/><Relationship Id="rId43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tags" Target="../tags/tag503.xml"/><Relationship Id="rId26" Type="http://schemas.openxmlformats.org/officeDocument/2006/relationships/image" Target="../media/image116.png"/><Relationship Id="rId39" Type="http://schemas.openxmlformats.org/officeDocument/2006/relationships/image" Target="../media/image143.png"/><Relationship Id="rId3" Type="http://schemas.openxmlformats.org/officeDocument/2006/relationships/tags" Target="../tags/tag48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6.png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tags" Target="../tags/tag502.xml"/><Relationship Id="rId25" Type="http://schemas.openxmlformats.org/officeDocument/2006/relationships/image" Target="../media/image113.png"/><Relationship Id="rId33" Type="http://schemas.openxmlformats.org/officeDocument/2006/relationships/image" Target="../media/image125.png"/><Relationship Id="rId38" Type="http://schemas.openxmlformats.org/officeDocument/2006/relationships/image" Target="../media/image142.png"/><Relationship Id="rId2" Type="http://schemas.openxmlformats.org/officeDocument/2006/relationships/tags" Target="../tags/tag487.xml"/><Relationship Id="rId16" Type="http://schemas.openxmlformats.org/officeDocument/2006/relationships/tags" Target="../tags/tag501.xml"/><Relationship Id="rId20" Type="http://schemas.openxmlformats.org/officeDocument/2006/relationships/tags" Target="../tags/tag505.xml"/><Relationship Id="rId29" Type="http://schemas.openxmlformats.org/officeDocument/2006/relationships/image" Target="../media/image120.png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24" Type="http://schemas.openxmlformats.org/officeDocument/2006/relationships/image" Target="../media/image112.png"/><Relationship Id="rId32" Type="http://schemas.openxmlformats.org/officeDocument/2006/relationships/image" Target="../media/image124.png"/><Relationship Id="rId37" Type="http://schemas.openxmlformats.org/officeDocument/2006/relationships/image" Target="../media/image129.png"/><Relationship Id="rId5" Type="http://schemas.openxmlformats.org/officeDocument/2006/relationships/tags" Target="../tags/tag490.xml"/><Relationship Id="rId15" Type="http://schemas.openxmlformats.org/officeDocument/2006/relationships/tags" Target="../tags/tag500.xml"/><Relationship Id="rId23" Type="http://schemas.openxmlformats.org/officeDocument/2006/relationships/image" Target="../media/image122.png"/><Relationship Id="rId28" Type="http://schemas.openxmlformats.org/officeDocument/2006/relationships/image" Target="../media/image115.png"/><Relationship Id="rId36" Type="http://schemas.openxmlformats.org/officeDocument/2006/relationships/image" Target="../media/image128.png"/><Relationship Id="rId10" Type="http://schemas.openxmlformats.org/officeDocument/2006/relationships/tags" Target="../tags/tag495.xml"/><Relationship Id="rId19" Type="http://schemas.openxmlformats.org/officeDocument/2006/relationships/tags" Target="../tags/tag504.xml"/><Relationship Id="rId31" Type="http://schemas.openxmlformats.org/officeDocument/2006/relationships/image" Target="../media/image123.png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notesSlide" Target="../notesSlides/notesSlide18.xml"/><Relationship Id="rId27" Type="http://schemas.openxmlformats.org/officeDocument/2006/relationships/image" Target="../media/image114.png"/><Relationship Id="rId30" Type="http://schemas.openxmlformats.org/officeDocument/2006/relationships/image" Target="../media/image121.png"/><Relationship Id="rId35" Type="http://schemas.openxmlformats.org/officeDocument/2006/relationships/image" Target="../media/image1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3.png"/><Relationship Id="rId39" Type="http://schemas.openxmlformats.org/officeDocument/2006/relationships/image" Target="../media/image1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1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.png"/><Relationship Id="rId33" Type="http://schemas.openxmlformats.org/officeDocument/2006/relationships/image" Target="../media/image10.png"/><Relationship Id="rId38" Type="http://schemas.openxmlformats.org/officeDocument/2006/relationships/image" Target="../media/image15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6.png"/><Relationship Id="rId41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png"/><Relationship Id="rId32" Type="http://schemas.openxmlformats.org/officeDocument/2006/relationships/image" Target="../media/image9.png"/><Relationship Id="rId37" Type="http://schemas.openxmlformats.org/officeDocument/2006/relationships/image" Target="../media/image14.png"/><Relationship Id="rId40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1.xml"/><Relationship Id="rId28" Type="http://schemas.openxmlformats.org/officeDocument/2006/relationships/image" Target="../media/image5.png"/><Relationship Id="rId36" Type="http://schemas.openxmlformats.org/officeDocument/2006/relationships/image" Target="../media/image1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8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Relationship Id="rId35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13.xml"/><Relationship Id="rId13" Type="http://schemas.openxmlformats.org/officeDocument/2006/relationships/tags" Target="../tags/tag518.xml"/><Relationship Id="rId18" Type="http://schemas.openxmlformats.org/officeDocument/2006/relationships/tags" Target="../tags/tag523.xml"/><Relationship Id="rId26" Type="http://schemas.openxmlformats.org/officeDocument/2006/relationships/image" Target="../media/image144.png"/><Relationship Id="rId3" Type="http://schemas.openxmlformats.org/officeDocument/2006/relationships/tags" Target="../tags/tag508.xml"/><Relationship Id="rId21" Type="http://schemas.openxmlformats.org/officeDocument/2006/relationships/image" Target="../media/image112.png"/><Relationship Id="rId34" Type="http://schemas.openxmlformats.org/officeDocument/2006/relationships/image" Target="../media/image146.png"/><Relationship Id="rId7" Type="http://schemas.openxmlformats.org/officeDocument/2006/relationships/tags" Target="../tags/tag512.xml"/><Relationship Id="rId12" Type="http://schemas.openxmlformats.org/officeDocument/2006/relationships/tags" Target="../tags/tag517.xml"/><Relationship Id="rId17" Type="http://schemas.openxmlformats.org/officeDocument/2006/relationships/tags" Target="../tags/tag522.xml"/><Relationship Id="rId25" Type="http://schemas.openxmlformats.org/officeDocument/2006/relationships/image" Target="../media/image115.png"/><Relationship Id="rId33" Type="http://schemas.openxmlformats.org/officeDocument/2006/relationships/image" Target="../media/image145.png"/><Relationship Id="rId2" Type="http://schemas.openxmlformats.org/officeDocument/2006/relationships/tags" Target="../tags/tag507.xml"/><Relationship Id="rId16" Type="http://schemas.openxmlformats.org/officeDocument/2006/relationships/tags" Target="../tags/tag521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123.png"/><Relationship Id="rId1" Type="http://schemas.openxmlformats.org/officeDocument/2006/relationships/tags" Target="../tags/tag506.xml"/><Relationship Id="rId6" Type="http://schemas.openxmlformats.org/officeDocument/2006/relationships/tags" Target="../tags/tag511.xml"/><Relationship Id="rId11" Type="http://schemas.openxmlformats.org/officeDocument/2006/relationships/tags" Target="../tags/tag516.xml"/><Relationship Id="rId24" Type="http://schemas.openxmlformats.org/officeDocument/2006/relationships/image" Target="../media/image114.png"/><Relationship Id="rId32" Type="http://schemas.openxmlformats.org/officeDocument/2006/relationships/image" Target="../media/image129.png"/><Relationship Id="rId37" Type="http://schemas.openxmlformats.org/officeDocument/2006/relationships/image" Target="../media/image149.png"/><Relationship Id="rId5" Type="http://schemas.openxmlformats.org/officeDocument/2006/relationships/tags" Target="../tags/tag510.xml"/><Relationship Id="rId15" Type="http://schemas.openxmlformats.org/officeDocument/2006/relationships/tags" Target="../tags/tag520.xml"/><Relationship Id="rId23" Type="http://schemas.openxmlformats.org/officeDocument/2006/relationships/image" Target="../media/image116.png"/><Relationship Id="rId28" Type="http://schemas.openxmlformats.org/officeDocument/2006/relationships/image" Target="../media/image121.png"/><Relationship Id="rId36" Type="http://schemas.openxmlformats.org/officeDocument/2006/relationships/image" Target="../media/image148.png"/><Relationship Id="rId10" Type="http://schemas.openxmlformats.org/officeDocument/2006/relationships/tags" Target="../tags/tag51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7.png"/><Relationship Id="rId4" Type="http://schemas.openxmlformats.org/officeDocument/2006/relationships/tags" Target="../tags/tag509.xml"/><Relationship Id="rId9" Type="http://schemas.openxmlformats.org/officeDocument/2006/relationships/tags" Target="../tags/tag514.xml"/><Relationship Id="rId14" Type="http://schemas.openxmlformats.org/officeDocument/2006/relationships/tags" Target="../tags/tag519.xml"/><Relationship Id="rId22" Type="http://schemas.openxmlformats.org/officeDocument/2006/relationships/image" Target="../media/image113.png"/><Relationship Id="rId27" Type="http://schemas.openxmlformats.org/officeDocument/2006/relationships/image" Target="../media/image120.png"/><Relationship Id="rId30" Type="http://schemas.openxmlformats.org/officeDocument/2006/relationships/image" Target="../media/image126.png"/><Relationship Id="rId35" Type="http://schemas.openxmlformats.org/officeDocument/2006/relationships/image" Target="../media/image1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image" Target="../media/image149.png"/><Relationship Id="rId39" Type="http://schemas.openxmlformats.org/officeDocument/2006/relationships/image" Target="../media/image146.png"/><Relationship Id="rId3" Type="http://schemas.openxmlformats.org/officeDocument/2006/relationships/tags" Target="../tags/tag52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26.png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image" Target="../media/image147.png"/><Relationship Id="rId33" Type="http://schemas.openxmlformats.org/officeDocument/2006/relationships/image" Target="../media/image123.png"/><Relationship Id="rId38" Type="http://schemas.openxmlformats.org/officeDocument/2006/relationships/image" Target="../media/image129.png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image" Target="../media/image113.png"/><Relationship Id="rId41" Type="http://schemas.openxmlformats.org/officeDocument/2006/relationships/image" Target="../media/image151.png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image" Target="../media/image144.png"/><Relationship Id="rId32" Type="http://schemas.openxmlformats.org/officeDocument/2006/relationships/image" Target="../media/image120.png"/><Relationship Id="rId37" Type="http://schemas.openxmlformats.org/officeDocument/2006/relationships/image" Target="../media/image116.png"/><Relationship Id="rId40" Type="http://schemas.openxmlformats.org/officeDocument/2006/relationships/image" Target="../media/image150.png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image" Target="../media/image121.png"/><Relationship Id="rId28" Type="http://schemas.openxmlformats.org/officeDocument/2006/relationships/image" Target="../media/image112.png"/><Relationship Id="rId36" Type="http://schemas.openxmlformats.org/officeDocument/2006/relationships/image" Target="../media/image145.png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image" Target="../media/image115.png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148.png"/><Relationship Id="rId30" Type="http://schemas.openxmlformats.org/officeDocument/2006/relationships/image" Target="../media/image114.png"/><Relationship Id="rId35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556.xml"/><Relationship Id="rId18" Type="http://schemas.openxmlformats.org/officeDocument/2006/relationships/tags" Target="../tags/tag561.xml"/><Relationship Id="rId26" Type="http://schemas.openxmlformats.org/officeDocument/2006/relationships/tags" Target="../tags/tag569.xml"/><Relationship Id="rId39" Type="http://schemas.openxmlformats.org/officeDocument/2006/relationships/image" Target="../media/image123.png"/><Relationship Id="rId3" Type="http://schemas.openxmlformats.org/officeDocument/2006/relationships/tags" Target="../tags/tag546.xml"/><Relationship Id="rId21" Type="http://schemas.openxmlformats.org/officeDocument/2006/relationships/tags" Target="../tags/tag564.xml"/><Relationship Id="rId34" Type="http://schemas.openxmlformats.org/officeDocument/2006/relationships/image" Target="../media/image113.png"/><Relationship Id="rId42" Type="http://schemas.openxmlformats.org/officeDocument/2006/relationships/image" Target="../media/image152.png"/><Relationship Id="rId47" Type="http://schemas.openxmlformats.org/officeDocument/2006/relationships/image" Target="../media/image125.png"/><Relationship Id="rId50" Type="http://schemas.openxmlformats.org/officeDocument/2006/relationships/image" Target="../media/image156.png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5" Type="http://schemas.openxmlformats.org/officeDocument/2006/relationships/tags" Target="../tags/tag568.xml"/><Relationship Id="rId33" Type="http://schemas.openxmlformats.org/officeDocument/2006/relationships/image" Target="../media/image121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tags" Target="../tags/tag563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29.png"/><Relationship Id="rId54" Type="http://schemas.openxmlformats.org/officeDocument/2006/relationships/image" Target="../media/image142.png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24" Type="http://schemas.openxmlformats.org/officeDocument/2006/relationships/tags" Target="../tags/tag567.xml"/><Relationship Id="rId32" Type="http://schemas.openxmlformats.org/officeDocument/2006/relationships/image" Target="../media/image112.png"/><Relationship Id="rId37" Type="http://schemas.openxmlformats.org/officeDocument/2006/relationships/image" Target="../media/image120.png"/><Relationship Id="rId40" Type="http://schemas.openxmlformats.org/officeDocument/2006/relationships/image" Target="../media/image127.png"/><Relationship Id="rId45" Type="http://schemas.openxmlformats.org/officeDocument/2006/relationships/image" Target="../media/image126.png"/><Relationship Id="rId53" Type="http://schemas.openxmlformats.org/officeDocument/2006/relationships/image" Target="../media/image159.png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23" Type="http://schemas.openxmlformats.org/officeDocument/2006/relationships/tags" Target="../tags/tag566.xml"/><Relationship Id="rId28" Type="http://schemas.openxmlformats.org/officeDocument/2006/relationships/tags" Target="../tags/tag571.xml"/><Relationship Id="rId36" Type="http://schemas.openxmlformats.org/officeDocument/2006/relationships/image" Target="../media/image115.png"/><Relationship Id="rId49" Type="http://schemas.openxmlformats.org/officeDocument/2006/relationships/image" Target="../media/image155.png"/><Relationship Id="rId10" Type="http://schemas.openxmlformats.org/officeDocument/2006/relationships/tags" Target="../tags/tag553.xml"/><Relationship Id="rId19" Type="http://schemas.openxmlformats.org/officeDocument/2006/relationships/tags" Target="../tags/tag562.xml"/><Relationship Id="rId31" Type="http://schemas.openxmlformats.org/officeDocument/2006/relationships/image" Target="../media/image122.png"/><Relationship Id="rId44" Type="http://schemas.openxmlformats.org/officeDocument/2006/relationships/image" Target="../media/image154.png"/><Relationship Id="rId52" Type="http://schemas.openxmlformats.org/officeDocument/2006/relationships/image" Target="../media/image158.png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tags" Target="../tags/tag565.xml"/><Relationship Id="rId27" Type="http://schemas.openxmlformats.org/officeDocument/2006/relationships/tags" Target="../tags/tag570.xml"/><Relationship Id="rId30" Type="http://schemas.openxmlformats.org/officeDocument/2006/relationships/notesSlide" Target="../notesSlides/notesSlide21.xml"/><Relationship Id="rId35" Type="http://schemas.openxmlformats.org/officeDocument/2006/relationships/image" Target="../media/image114.png"/><Relationship Id="rId43" Type="http://schemas.openxmlformats.org/officeDocument/2006/relationships/image" Target="../media/image153.png"/><Relationship Id="rId48" Type="http://schemas.openxmlformats.org/officeDocument/2006/relationships/image" Target="../media/image128.png"/><Relationship Id="rId8" Type="http://schemas.openxmlformats.org/officeDocument/2006/relationships/tags" Target="../tags/tag551.xml"/><Relationship Id="rId51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84.xml"/><Relationship Id="rId18" Type="http://schemas.openxmlformats.org/officeDocument/2006/relationships/tags" Target="../tags/tag589.xml"/><Relationship Id="rId26" Type="http://schemas.openxmlformats.org/officeDocument/2006/relationships/tags" Target="../tags/tag597.xml"/><Relationship Id="rId39" Type="http://schemas.openxmlformats.org/officeDocument/2006/relationships/tags" Target="../tags/tag610.xml"/><Relationship Id="rId21" Type="http://schemas.openxmlformats.org/officeDocument/2006/relationships/tags" Target="../tags/tag592.xml"/><Relationship Id="rId34" Type="http://schemas.openxmlformats.org/officeDocument/2006/relationships/tags" Target="../tags/tag605.xml"/><Relationship Id="rId42" Type="http://schemas.openxmlformats.org/officeDocument/2006/relationships/tags" Target="../tags/tag613.xml"/><Relationship Id="rId47" Type="http://schemas.openxmlformats.org/officeDocument/2006/relationships/tags" Target="../tags/tag618.xml"/><Relationship Id="rId50" Type="http://schemas.openxmlformats.org/officeDocument/2006/relationships/image" Target="../media/image122.png"/><Relationship Id="rId55" Type="http://schemas.openxmlformats.org/officeDocument/2006/relationships/image" Target="../media/image116.png"/><Relationship Id="rId63" Type="http://schemas.openxmlformats.org/officeDocument/2006/relationships/image" Target="../media/image125.png"/><Relationship Id="rId68" Type="http://schemas.openxmlformats.org/officeDocument/2006/relationships/image" Target="../media/image163.png"/><Relationship Id="rId76" Type="http://schemas.openxmlformats.org/officeDocument/2006/relationships/image" Target="../media/image168.png"/><Relationship Id="rId84" Type="http://schemas.openxmlformats.org/officeDocument/2006/relationships/image" Target="../media/image176.png"/><Relationship Id="rId89" Type="http://schemas.openxmlformats.org/officeDocument/2006/relationships/image" Target="../media/image158.png"/><Relationship Id="rId7" Type="http://schemas.openxmlformats.org/officeDocument/2006/relationships/tags" Target="../tags/tag578.xml"/><Relationship Id="rId71" Type="http://schemas.openxmlformats.org/officeDocument/2006/relationships/image" Target="../media/image153.png"/><Relationship Id="rId2" Type="http://schemas.openxmlformats.org/officeDocument/2006/relationships/tags" Target="../tags/tag573.xml"/><Relationship Id="rId16" Type="http://schemas.openxmlformats.org/officeDocument/2006/relationships/tags" Target="../tags/tag587.xml"/><Relationship Id="rId29" Type="http://schemas.openxmlformats.org/officeDocument/2006/relationships/tags" Target="../tags/tag600.xml"/><Relationship Id="rId11" Type="http://schemas.openxmlformats.org/officeDocument/2006/relationships/tags" Target="../tags/tag582.xml"/><Relationship Id="rId24" Type="http://schemas.openxmlformats.org/officeDocument/2006/relationships/tags" Target="../tags/tag595.xml"/><Relationship Id="rId32" Type="http://schemas.openxmlformats.org/officeDocument/2006/relationships/tags" Target="../tags/tag603.xml"/><Relationship Id="rId37" Type="http://schemas.openxmlformats.org/officeDocument/2006/relationships/tags" Target="../tags/tag608.xml"/><Relationship Id="rId40" Type="http://schemas.openxmlformats.org/officeDocument/2006/relationships/tags" Target="../tags/tag611.xml"/><Relationship Id="rId45" Type="http://schemas.openxmlformats.org/officeDocument/2006/relationships/tags" Target="../tags/tag616.xml"/><Relationship Id="rId53" Type="http://schemas.openxmlformats.org/officeDocument/2006/relationships/image" Target="../media/image113.png"/><Relationship Id="rId58" Type="http://schemas.openxmlformats.org/officeDocument/2006/relationships/image" Target="../media/image129.png"/><Relationship Id="rId66" Type="http://schemas.openxmlformats.org/officeDocument/2006/relationships/image" Target="../media/image161.png"/><Relationship Id="rId74" Type="http://schemas.openxmlformats.org/officeDocument/2006/relationships/image" Target="../media/image166.png"/><Relationship Id="rId79" Type="http://schemas.openxmlformats.org/officeDocument/2006/relationships/image" Target="../media/image171.png"/><Relationship Id="rId87" Type="http://schemas.openxmlformats.org/officeDocument/2006/relationships/image" Target="../media/image156.png"/><Relationship Id="rId5" Type="http://schemas.openxmlformats.org/officeDocument/2006/relationships/tags" Target="../tags/tag576.xml"/><Relationship Id="rId61" Type="http://schemas.openxmlformats.org/officeDocument/2006/relationships/image" Target="../media/image126.png"/><Relationship Id="rId82" Type="http://schemas.openxmlformats.org/officeDocument/2006/relationships/image" Target="../media/image174.png"/><Relationship Id="rId90" Type="http://schemas.openxmlformats.org/officeDocument/2006/relationships/image" Target="../media/image159.png"/><Relationship Id="rId19" Type="http://schemas.openxmlformats.org/officeDocument/2006/relationships/tags" Target="../tags/tag590.xml"/><Relationship Id="rId4" Type="http://schemas.openxmlformats.org/officeDocument/2006/relationships/tags" Target="../tags/tag575.xml"/><Relationship Id="rId9" Type="http://schemas.openxmlformats.org/officeDocument/2006/relationships/tags" Target="../tags/tag580.xml"/><Relationship Id="rId14" Type="http://schemas.openxmlformats.org/officeDocument/2006/relationships/tags" Target="../tags/tag585.xml"/><Relationship Id="rId22" Type="http://schemas.openxmlformats.org/officeDocument/2006/relationships/tags" Target="../tags/tag593.xml"/><Relationship Id="rId27" Type="http://schemas.openxmlformats.org/officeDocument/2006/relationships/tags" Target="../tags/tag598.xml"/><Relationship Id="rId30" Type="http://schemas.openxmlformats.org/officeDocument/2006/relationships/tags" Target="../tags/tag601.xml"/><Relationship Id="rId35" Type="http://schemas.openxmlformats.org/officeDocument/2006/relationships/tags" Target="../tags/tag606.xml"/><Relationship Id="rId43" Type="http://schemas.openxmlformats.org/officeDocument/2006/relationships/tags" Target="../tags/tag614.xml"/><Relationship Id="rId48" Type="http://schemas.openxmlformats.org/officeDocument/2006/relationships/slideLayout" Target="../slideLayouts/slideLayout2.xml"/><Relationship Id="rId56" Type="http://schemas.openxmlformats.org/officeDocument/2006/relationships/image" Target="../media/image123.png"/><Relationship Id="rId64" Type="http://schemas.openxmlformats.org/officeDocument/2006/relationships/image" Target="../media/image128.png"/><Relationship Id="rId69" Type="http://schemas.openxmlformats.org/officeDocument/2006/relationships/image" Target="../media/image164.png"/><Relationship Id="rId77" Type="http://schemas.openxmlformats.org/officeDocument/2006/relationships/image" Target="../media/image169.png"/><Relationship Id="rId8" Type="http://schemas.openxmlformats.org/officeDocument/2006/relationships/tags" Target="../tags/tag579.xml"/><Relationship Id="rId51" Type="http://schemas.openxmlformats.org/officeDocument/2006/relationships/image" Target="../media/image112.png"/><Relationship Id="rId72" Type="http://schemas.openxmlformats.org/officeDocument/2006/relationships/image" Target="../media/image154.png"/><Relationship Id="rId80" Type="http://schemas.openxmlformats.org/officeDocument/2006/relationships/image" Target="../media/image172.png"/><Relationship Id="rId85" Type="http://schemas.openxmlformats.org/officeDocument/2006/relationships/image" Target="../media/image177.png"/><Relationship Id="rId3" Type="http://schemas.openxmlformats.org/officeDocument/2006/relationships/tags" Target="../tags/tag574.xml"/><Relationship Id="rId12" Type="http://schemas.openxmlformats.org/officeDocument/2006/relationships/tags" Target="../tags/tag583.xml"/><Relationship Id="rId17" Type="http://schemas.openxmlformats.org/officeDocument/2006/relationships/tags" Target="../tags/tag588.xml"/><Relationship Id="rId25" Type="http://schemas.openxmlformats.org/officeDocument/2006/relationships/tags" Target="../tags/tag596.xml"/><Relationship Id="rId33" Type="http://schemas.openxmlformats.org/officeDocument/2006/relationships/tags" Target="../tags/tag604.xml"/><Relationship Id="rId38" Type="http://schemas.openxmlformats.org/officeDocument/2006/relationships/tags" Target="../tags/tag609.xml"/><Relationship Id="rId46" Type="http://schemas.openxmlformats.org/officeDocument/2006/relationships/tags" Target="../tags/tag617.xml"/><Relationship Id="rId59" Type="http://schemas.openxmlformats.org/officeDocument/2006/relationships/image" Target="../media/image114.png"/><Relationship Id="rId67" Type="http://schemas.openxmlformats.org/officeDocument/2006/relationships/image" Target="../media/image162.png"/><Relationship Id="rId20" Type="http://schemas.openxmlformats.org/officeDocument/2006/relationships/tags" Target="../tags/tag591.xml"/><Relationship Id="rId41" Type="http://schemas.openxmlformats.org/officeDocument/2006/relationships/tags" Target="../tags/tag612.xml"/><Relationship Id="rId54" Type="http://schemas.openxmlformats.org/officeDocument/2006/relationships/image" Target="../media/image120.png"/><Relationship Id="rId62" Type="http://schemas.openxmlformats.org/officeDocument/2006/relationships/image" Target="../media/image124.png"/><Relationship Id="rId70" Type="http://schemas.openxmlformats.org/officeDocument/2006/relationships/image" Target="../media/image152.png"/><Relationship Id="rId75" Type="http://schemas.openxmlformats.org/officeDocument/2006/relationships/image" Target="../media/image167.png"/><Relationship Id="rId83" Type="http://schemas.openxmlformats.org/officeDocument/2006/relationships/image" Target="../media/image175.png"/><Relationship Id="rId88" Type="http://schemas.openxmlformats.org/officeDocument/2006/relationships/image" Target="../media/image157.png"/><Relationship Id="rId1" Type="http://schemas.openxmlformats.org/officeDocument/2006/relationships/tags" Target="../tags/tag572.xml"/><Relationship Id="rId6" Type="http://schemas.openxmlformats.org/officeDocument/2006/relationships/tags" Target="../tags/tag577.xml"/><Relationship Id="rId15" Type="http://schemas.openxmlformats.org/officeDocument/2006/relationships/tags" Target="../tags/tag586.xml"/><Relationship Id="rId23" Type="http://schemas.openxmlformats.org/officeDocument/2006/relationships/tags" Target="../tags/tag594.xml"/><Relationship Id="rId28" Type="http://schemas.openxmlformats.org/officeDocument/2006/relationships/tags" Target="../tags/tag599.xml"/><Relationship Id="rId36" Type="http://schemas.openxmlformats.org/officeDocument/2006/relationships/tags" Target="../tags/tag607.xml"/><Relationship Id="rId49" Type="http://schemas.openxmlformats.org/officeDocument/2006/relationships/notesSlide" Target="../notesSlides/notesSlide22.xml"/><Relationship Id="rId57" Type="http://schemas.openxmlformats.org/officeDocument/2006/relationships/image" Target="../media/image127.png"/><Relationship Id="rId10" Type="http://schemas.openxmlformats.org/officeDocument/2006/relationships/tags" Target="../tags/tag581.xml"/><Relationship Id="rId31" Type="http://schemas.openxmlformats.org/officeDocument/2006/relationships/tags" Target="../tags/tag602.xml"/><Relationship Id="rId44" Type="http://schemas.openxmlformats.org/officeDocument/2006/relationships/tags" Target="../tags/tag615.xml"/><Relationship Id="rId52" Type="http://schemas.openxmlformats.org/officeDocument/2006/relationships/image" Target="../media/image121.png"/><Relationship Id="rId60" Type="http://schemas.openxmlformats.org/officeDocument/2006/relationships/image" Target="../media/image115.png"/><Relationship Id="rId65" Type="http://schemas.openxmlformats.org/officeDocument/2006/relationships/image" Target="../media/image160.png"/><Relationship Id="rId73" Type="http://schemas.openxmlformats.org/officeDocument/2006/relationships/image" Target="../media/image165.png"/><Relationship Id="rId78" Type="http://schemas.openxmlformats.org/officeDocument/2006/relationships/image" Target="../media/image170.png"/><Relationship Id="rId81" Type="http://schemas.openxmlformats.org/officeDocument/2006/relationships/image" Target="../media/image173.png"/><Relationship Id="rId86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31.xml"/><Relationship Id="rId18" Type="http://schemas.openxmlformats.org/officeDocument/2006/relationships/tags" Target="../tags/tag636.xml"/><Relationship Id="rId26" Type="http://schemas.openxmlformats.org/officeDocument/2006/relationships/tags" Target="../tags/tag644.xml"/><Relationship Id="rId39" Type="http://schemas.openxmlformats.org/officeDocument/2006/relationships/image" Target="../media/image129.png"/><Relationship Id="rId3" Type="http://schemas.openxmlformats.org/officeDocument/2006/relationships/tags" Target="../tags/tag621.xml"/><Relationship Id="rId21" Type="http://schemas.openxmlformats.org/officeDocument/2006/relationships/tags" Target="../tags/tag639.xml"/><Relationship Id="rId34" Type="http://schemas.openxmlformats.org/officeDocument/2006/relationships/image" Target="../media/image113.png"/><Relationship Id="rId42" Type="http://schemas.openxmlformats.org/officeDocument/2006/relationships/image" Target="../media/image180.png"/><Relationship Id="rId47" Type="http://schemas.openxmlformats.org/officeDocument/2006/relationships/image" Target="../media/image128.png"/><Relationship Id="rId50" Type="http://schemas.openxmlformats.org/officeDocument/2006/relationships/image" Target="../media/image158.png"/><Relationship Id="rId7" Type="http://schemas.openxmlformats.org/officeDocument/2006/relationships/tags" Target="../tags/tag625.xml"/><Relationship Id="rId12" Type="http://schemas.openxmlformats.org/officeDocument/2006/relationships/tags" Target="../tags/tag630.xml"/><Relationship Id="rId17" Type="http://schemas.openxmlformats.org/officeDocument/2006/relationships/tags" Target="../tags/tag635.xml"/><Relationship Id="rId25" Type="http://schemas.openxmlformats.org/officeDocument/2006/relationships/tags" Target="../tags/tag643.xml"/><Relationship Id="rId33" Type="http://schemas.openxmlformats.org/officeDocument/2006/relationships/image" Target="../media/image121.png"/><Relationship Id="rId38" Type="http://schemas.openxmlformats.org/officeDocument/2006/relationships/image" Target="../media/image127.png"/><Relationship Id="rId46" Type="http://schemas.openxmlformats.org/officeDocument/2006/relationships/image" Target="../media/image125.png"/><Relationship Id="rId2" Type="http://schemas.openxmlformats.org/officeDocument/2006/relationships/tags" Target="../tags/tag620.xml"/><Relationship Id="rId16" Type="http://schemas.openxmlformats.org/officeDocument/2006/relationships/tags" Target="../tags/tag634.xml"/><Relationship Id="rId20" Type="http://schemas.openxmlformats.org/officeDocument/2006/relationships/tags" Target="../tags/tag638.xml"/><Relationship Id="rId29" Type="http://schemas.openxmlformats.org/officeDocument/2006/relationships/image" Target="../media/image122.png"/><Relationship Id="rId41" Type="http://schemas.openxmlformats.org/officeDocument/2006/relationships/image" Target="../media/image179.png"/><Relationship Id="rId1" Type="http://schemas.openxmlformats.org/officeDocument/2006/relationships/tags" Target="../tags/tag619.xml"/><Relationship Id="rId6" Type="http://schemas.openxmlformats.org/officeDocument/2006/relationships/tags" Target="../tags/tag624.xml"/><Relationship Id="rId11" Type="http://schemas.openxmlformats.org/officeDocument/2006/relationships/tags" Target="../tags/tag629.xml"/><Relationship Id="rId24" Type="http://schemas.openxmlformats.org/officeDocument/2006/relationships/tags" Target="../tags/tag642.xml"/><Relationship Id="rId32" Type="http://schemas.openxmlformats.org/officeDocument/2006/relationships/image" Target="../media/image112.png"/><Relationship Id="rId37" Type="http://schemas.openxmlformats.org/officeDocument/2006/relationships/image" Target="../media/image123.png"/><Relationship Id="rId40" Type="http://schemas.openxmlformats.org/officeDocument/2006/relationships/image" Target="../media/image178.png"/><Relationship Id="rId45" Type="http://schemas.openxmlformats.org/officeDocument/2006/relationships/image" Target="../media/image124.png"/><Relationship Id="rId5" Type="http://schemas.openxmlformats.org/officeDocument/2006/relationships/tags" Target="../tags/tag623.xml"/><Relationship Id="rId15" Type="http://schemas.openxmlformats.org/officeDocument/2006/relationships/tags" Target="../tags/tag633.xml"/><Relationship Id="rId23" Type="http://schemas.openxmlformats.org/officeDocument/2006/relationships/tags" Target="../tags/tag641.xml"/><Relationship Id="rId28" Type="http://schemas.openxmlformats.org/officeDocument/2006/relationships/notesSlide" Target="../notesSlides/notesSlide23.xml"/><Relationship Id="rId36" Type="http://schemas.openxmlformats.org/officeDocument/2006/relationships/image" Target="../media/image116.png"/><Relationship Id="rId49" Type="http://schemas.openxmlformats.org/officeDocument/2006/relationships/image" Target="../media/image156.png"/><Relationship Id="rId10" Type="http://schemas.openxmlformats.org/officeDocument/2006/relationships/tags" Target="../tags/tag628.xml"/><Relationship Id="rId19" Type="http://schemas.openxmlformats.org/officeDocument/2006/relationships/tags" Target="../tags/tag637.xml"/><Relationship Id="rId31" Type="http://schemas.openxmlformats.org/officeDocument/2006/relationships/image" Target="../media/image177.png"/><Relationship Id="rId44" Type="http://schemas.openxmlformats.org/officeDocument/2006/relationships/image" Target="../media/image126.png"/><Relationship Id="rId4" Type="http://schemas.openxmlformats.org/officeDocument/2006/relationships/tags" Target="../tags/tag622.xml"/><Relationship Id="rId9" Type="http://schemas.openxmlformats.org/officeDocument/2006/relationships/tags" Target="../tags/tag627.xml"/><Relationship Id="rId14" Type="http://schemas.openxmlformats.org/officeDocument/2006/relationships/tags" Target="../tags/tag632.xml"/><Relationship Id="rId22" Type="http://schemas.openxmlformats.org/officeDocument/2006/relationships/tags" Target="../tags/tag640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4.png"/><Relationship Id="rId35" Type="http://schemas.openxmlformats.org/officeDocument/2006/relationships/image" Target="../media/image120.png"/><Relationship Id="rId43" Type="http://schemas.openxmlformats.org/officeDocument/2006/relationships/image" Target="../media/image115.png"/><Relationship Id="rId48" Type="http://schemas.openxmlformats.org/officeDocument/2006/relationships/image" Target="../media/image155.png"/><Relationship Id="rId8" Type="http://schemas.openxmlformats.org/officeDocument/2006/relationships/tags" Target="../tags/tag626.xml"/><Relationship Id="rId51" Type="http://schemas.openxmlformats.org/officeDocument/2006/relationships/image" Target="../media/image181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26" Type="http://schemas.openxmlformats.org/officeDocument/2006/relationships/tags" Target="../tags/tag670.xml"/><Relationship Id="rId39" Type="http://schemas.openxmlformats.org/officeDocument/2006/relationships/image" Target="../media/image114.png"/><Relationship Id="rId21" Type="http://schemas.openxmlformats.org/officeDocument/2006/relationships/tags" Target="../tags/tag665.xml"/><Relationship Id="rId34" Type="http://schemas.openxmlformats.org/officeDocument/2006/relationships/tags" Target="../tags/tag678.xml"/><Relationship Id="rId42" Type="http://schemas.openxmlformats.org/officeDocument/2006/relationships/image" Target="../media/image121.png"/><Relationship Id="rId47" Type="http://schemas.openxmlformats.org/officeDocument/2006/relationships/image" Target="../media/image127.png"/><Relationship Id="rId50" Type="http://schemas.openxmlformats.org/officeDocument/2006/relationships/image" Target="../media/image179.png"/><Relationship Id="rId55" Type="http://schemas.openxmlformats.org/officeDocument/2006/relationships/image" Target="../media/image125.png"/><Relationship Id="rId63" Type="http://schemas.openxmlformats.org/officeDocument/2006/relationships/image" Target="../media/image184.png"/><Relationship Id="rId68" Type="http://schemas.openxmlformats.org/officeDocument/2006/relationships/image" Target="../media/image158.png"/><Relationship Id="rId7" Type="http://schemas.openxmlformats.org/officeDocument/2006/relationships/tags" Target="../tags/tag651.xml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9" Type="http://schemas.openxmlformats.org/officeDocument/2006/relationships/tags" Target="../tags/tag673.xml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tags" Target="../tags/tag655.xml"/><Relationship Id="rId24" Type="http://schemas.openxmlformats.org/officeDocument/2006/relationships/tags" Target="../tags/tag668.xml"/><Relationship Id="rId32" Type="http://schemas.openxmlformats.org/officeDocument/2006/relationships/tags" Target="../tags/tag676.xml"/><Relationship Id="rId37" Type="http://schemas.openxmlformats.org/officeDocument/2006/relationships/notesSlide" Target="../notesSlides/notesSlide24.xml"/><Relationship Id="rId40" Type="http://schemas.openxmlformats.org/officeDocument/2006/relationships/image" Target="../media/image177.png"/><Relationship Id="rId45" Type="http://schemas.openxmlformats.org/officeDocument/2006/relationships/image" Target="../media/image116.png"/><Relationship Id="rId53" Type="http://schemas.openxmlformats.org/officeDocument/2006/relationships/image" Target="../media/image126.png"/><Relationship Id="rId58" Type="http://schemas.openxmlformats.org/officeDocument/2006/relationships/image" Target="../media/image161.png"/><Relationship Id="rId66" Type="http://schemas.openxmlformats.org/officeDocument/2006/relationships/image" Target="../media/image155.png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23" Type="http://schemas.openxmlformats.org/officeDocument/2006/relationships/tags" Target="../tags/tag667.xml"/><Relationship Id="rId28" Type="http://schemas.openxmlformats.org/officeDocument/2006/relationships/tags" Target="../tags/tag67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78.png"/><Relationship Id="rId57" Type="http://schemas.openxmlformats.org/officeDocument/2006/relationships/image" Target="../media/image182.png"/><Relationship Id="rId61" Type="http://schemas.openxmlformats.org/officeDocument/2006/relationships/image" Target="../media/image164.png"/><Relationship Id="rId10" Type="http://schemas.openxmlformats.org/officeDocument/2006/relationships/tags" Target="../tags/tag654.xml"/><Relationship Id="rId19" Type="http://schemas.openxmlformats.org/officeDocument/2006/relationships/tags" Target="../tags/tag663.xml"/><Relationship Id="rId31" Type="http://schemas.openxmlformats.org/officeDocument/2006/relationships/tags" Target="../tags/tag675.xml"/><Relationship Id="rId44" Type="http://schemas.openxmlformats.org/officeDocument/2006/relationships/image" Target="../media/image120.png"/><Relationship Id="rId52" Type="http://schemas.openxmlformats.org/officeDocument/2006/relationships/image" Target="../media/image115.png"/><Relationship Id="rId60" Type="http://schemas.openxmlformats.org/officeDocument/2006/relationships/image" Target="../media/image163.png"/><Relationship Id="rId65" Type="http://schemas.openxmlformats.org/officeDocument/2006/relationships/image" Target="../media/image186.png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tags" Target="../tags/tag666.xml"/><Relationship Id="rId27" Type="http://schemas.openxmlformats.org/officeDocument/2006/relationships/tags" Target="../tags/tag671.xml"/><Relationship Id="rId30" Type="http://schemas.openxmlformats.org/officeDocument/2006/relationships/tags" Target="../tags/tag674.xml"/><Relationship Id="rId35" Type="http://schemas.openxmlformats.org/officeDocument/2006/relationships/tags" Target="../tags/tag679.xml"/><Relationship Id="rId43" Type="http://schemas.openxmlformats.org/officeDocument/2006/relationships/image" Target="../media/image113.png"/><Relationship Id="rId48" Type="http://schemas.openxmlformats.org/officeDocument/2006/relationships/image" Target="../media/image129.png"/><Relationship Id="rId56" Type="http://schemas.openxmlformats.org/officeDocument/2006/relationships/image" Target="../media/image128.png"/><Relationship Id="rId64" Type="http://schemas.openxmlformats.org/officeDocument/2006/relationships/image" Target="../media/image185.png"/><Relationship Id="rId69" Type="http://schemas.openxmlformats.org/officeDocument/2006/relationships/image" Target="../media/image181.png"/><Relationship Id="rId8" Type="http://schemas.openxmlformats.org/officeDocument/2006/relationships/tags" Target="../tags/tag652.xml"/><Relationship Id="rId51" Type="http://schemas.openxmlformats.org/officeDocument/2006/relationships/image" Target="../media/image180.png"/><Relationship Id="rId3" Type="http://schemas.openxmlformats.org/officeDocument/2006/relationships/tags" Target="../tags/tag647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tags" Target="../tags/tag669.xml"/><Relationship Id="rId33" Type="http://schemas.openxmlformats.org/officeDocument/2006/relationships/tags" Target="../tags/tag677.xml"/><Relationship Id="rId38" Type="http://schemas.openxmlformats.org/officeDocument/2006/relationships/image" Target="../media/image122.png"/><Relationship Id="rId46" Type="http://schemas.openxmlformats.org/officeDocument/2006/relationships/image" Target="../media/image123.png"/><Relationship Id="rId59" Type="http://schemas.openxmlformats.org/officeDocument/2006/relationships/image" Target="../media/image162.png"/><Relationship Id="rId67" Type="http://schemas.openxmlformats.org/officeDocument/2006/relationships/image" Target="../media/image156.png"/><Relationship Id="rId20" Type="http://schemas.openxmlformats.org/officeDocument/2006/relationships/tags" Target="../tags/tag664.xml"/><Relationship Id="rId41" Type="http://schemas.openxmlformats.org/officeDocument/2006/relationships/image" Target="../media/image112.png"/><Relationship Id="rId54" Type="http://schemas.openxmlformats.org/officeDocument/2006/relationships/image" Target="../media/image124.png"/><Relationship Id="rId62" Type="http://schemas.openxmlformats.org/officeDocument/2006/relationships/image" Target="../media/image183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92.xml"/><Relationship Id="rId18" Type="http://schemas.openxmlformats.org/officeDocument/2006/relationships/tags" Target="../tags/tag697.xml"/><Relationship Id="rId26" Type="http://schemas.openxmlformats.org/officeDocument/2006/relationships/tags" Target="../tags/tag705.xml"/><Relationship Id="rId39" Type="http://schemas.openxmlformats.org/officeDocument/2006/relationships/image" Target="../media/image114.png"/><Relationship Id="rId21" Type="http://schemas.openxmlformats.org/officeDocument/2006/relationships/tags" Target="../tags/tag700.xml"/><Relationship Id="rId34" Type="http://schemas.openxmlformats.org/officeDocument/2006/relationships/image" Target="../media/image177.png"/><Relationship Id="rId42" Type="http://schemas.openxmlformats.org/officeDocument/2006/relationships/image" Target="../media/image123.png"/><Relationship Id="rId47" Type="http://schemas.openxmlformats.org/officeDocument/2006/relationships/image" Target="../media/image125.png"/><Relationship Id="rId50" Type="http://schemas.openxmlformats.org/officeDocument/2006/relationships/image" Target="../media/image188.png"/><Relationship Id="rId55" Type="http://schemas.openxmlformats.org/officeDocument/2006/relationships/image" Target="../media/image158.png"/><Relationship Id="rId7" Type="http://schemas.openxmlformats.org/officeDocument/2006/relationships/tags" Target="../tags/tag686.xml"/><Relationship Id="rId12" Type="http://schemas.openxmlformats.org/officeDocument/2006/relationships/tags" Target="../tags/tag691.xml"/><Relationship Id="rId17" Type="http://schemas.openxmlformats.org/officeDocument/2006/relationships/tags" Target="../tags/tag696.xml"/><Relationship Id="rId25" Type="http://schemas.openxmlformats.org/officeDocument/2006/relationships/tags" Target="../tags/tag704.xml"/><Relationship Id="rId33" Type="http://schemas.openxmlformats.org/officeDocument/2006/relationships/image" Target="../media/image186.png"/><Relationship Id="rId38" Type="http://schemas.openxmlformats.org/officeDocument/2006/relationships/image" Target="../media/image116.png"/><Relationship Id="rId46" Type="http://schemas.openxmlformats.org/officeDocument/2006/relationships/image" Target="../media/image124.png"/><Relationship Id="rId2" Type="http://schemas.openxmlformats.org/officeDocument/2006/relationships/tags" Target="../tags/tag681.xml"/><Relationship Id="rId16" Type="http://schemas.openxmlformats.org/officeDocument/2006/relationships/tags" Target="../tags/tag695.xml"/><Relationship Id="rId20" Type="http://schemas.openxmlformats.org/officeDocument/2006/relationships/tags" Target="../tags/tag699.xml"/><Relationship Id="rId29" Type="http://schemas.openxmlformats.org/officeDocument/2006/relationships/tags" Target="../tags/tag708.xml"/><Relationship Id="rId41" Type="http://schemas.openxmlformats.org/officeDocument/2006/relationships/image" Target="../media/image120.png"/><Relationship Id="rId54" Type="http://schemas.openxmlformats.org/officeDocument/2006/relationships/image" Target="../media/image190.png"/><Relationship Id="rId1" Type="http://schemas.openxmlformats.org/officeDocument/2006/relationships/tags" Target="../tags/tag680.xml"/><Relationship Id="rId6" Type="http://schemas.openxmlformats.org/officeDocument/2006/relationships/tags" Target="../tags/tag685.xml"/><Relationship Id="rId11" Type="http://schemas.openxmlformats.org/officeDocument/2006/relationships/tags" Target="../tags/tag690.xml"/><Relationship Id="rId24" Type="http://schemas.openxmlformats.org/officeDocument/2006/relationships/tags" Target="../tags/tag703.xml"/><Relationship Id="rId32" Type="http://schemas.openxmlformats.org/officeDocument/2006/relationships/image" Target="../media/image122.png"/><Relationship Id="rId37" Type="http://schemas.openxmlformats.org/officeDocument/2006/relationships/image" Target="../media/image113.png"/><Relationship Id="rId40" Type="http://schemas.openxmlformats.org/officeDocument/2006/relationships/image" Target="../media/image115.png"/><Relationship Id="rId45" Type="http://schemas.openxmlformats.org/officeDocument/2006/relationships/image" Target="../media/image126.png"/><Relationship Id="rId53" Type="http://schemas.openxmlformats.org/officeDocument/2006/relationships/image" Target="../media/image156.png"/><Relationship Id="rId5" Type="http://schemas.openxmlformats.org/officeDocument/2006/relationships/tags" Target="../tags/tag684.xml"/><Relationship Id="rId15" Type="http://schemas.openxmlformats.org/officeDocument/2006/relationships/tags" Target="../tags/tag694.xml"/><Relationship Id="rId23" Type="http://schemas.openxmlformats.org/officeDocument/2006/relationships/tags" Target="../tags/tag702.xml"/><Relationship Id="rId28" Type="http://schemas.openxmlformats.org/officeDocument/2006/relationships/tags" Target="../tags/tag707.xml"/><Relationship Id="rId36" Type="http://schemas.openxmlformats.org/officeDocument/2006/relationships/image" Target="../media/image121.png"/><Relationship Id="rId49" Type="http://schemas.openxmlformats.org/officeDocument/2006/relationships/image" Target="../media/image187.png"/><Relationship Id="rId10" Type="http://schemas.openxmlformats.org/officeDocument/2006/relationships/tags" Target="../tags/tag689.xml"/><Relationship Id="rId19" Type="http://schemas.openxmlformats.org/officeDocument/2006/relationships/tags" Target="../tags/tag698.xml"/><Relationship Id="rId31" Type="http://schemas.openxmlformats.org/officeDocument/2006/relationships/notesSlide" Target="../notesSlides/notesSlide25.xml"/><Relationship Id="rId44" Type="http://schemas.openxmlformats.org/officeDocument/2006/relationships/image" Target="../media/image129.png"/><Relationship Id="rId52" Type="http://schemas.openxmlformats.org/officeDocument/2006/relationships/image" Target="../media/image155.png"/><Relationship Id="rId4" Type="http://schemas.openxmlformats.org/officeDocument/2006/relationships/tags" Target="../tags/tag683.xml"/><Relationship Id="rId9" Type="http://schemas.openxmlformats.org/officeDocument/2006/relationships/tags" Target="../tags/tag688.xml"/><Relationship Id="rId14" Type="http://schemas.openxmlformats.org/officeDocument/2006/relationships/tags" Target="../tags/tag693.xml"/><Relationship Id="rId22" Type="http://schemas.openxmlformats.org/officeDocument/2006/relationships/tags" Target="../tags/tag701.xml"/><Relationship Id="rId27" Type="http://schemas.openxmlformats.org/officeDocument/2006/relationships/tags" Target="../tags/tag706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12.png"/><Relationship Id="rId43" Type="http://schemas.openxmlformats.org/officeDocument/2006/relationships/image" Target="../media/image127.png"/><Relationship Id="rId48" Type="http://schemas.openxmlformats.org/officeDocument/2006/relationships/image" Target="../media/image128.png"/><Relationship Id="rId56" Type="http://schemas.openxmlformats.org/officeDocument/2006/relationships/image" Target="../media/image159.png"/><Relationship Id="rId8" Type="http://schemas.openxmlformats.org/officeDocument/2006/relationships/tags" Target="../tags/tag687.xml"/><Relationship Id="rId51" Type="http://schemas.openxmlformats.org/officeDocument/2006/relationships/image" Target="../media/image189.png"/><Relationship Id="rId3" Type="http://schemas.openxmlformats.org/officeDocument/2006/relationships/tags" Target="../tags/tag68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21.xml"/><Relationship Id="rId18" Type="http://schemas.openxmlformats.org/officeDocument/2006/relationships/tags" Target="../tags/tag726.xml"/><Relationship Id="rId26" Type="http://schemas.openxmlformats.org/officeDocument/2006/relationships/tags" Target="../tags/tag734.xml"/><Relationship Id="rId39" Type="http://schemas.openxmlformats.org/officeDocument/2006/relationships/tags" Target="../tags/tag747.xml"/><Relationship Id="rId21" Type="http://schemas.openxmlformats.org/officeDocument/2006/relationships/tags" Target="../tags/tag729.xml"/><Relationship Id="rId34" Type="http://schemas.openxmlformats.org/officeDocument/2006/relationships/tags" Target="../tags/tag742.xml"/><Relationship Id="rId42" Type="http://schemas.openxmlformats.org/officeDocument/2006/relationships/image" Target="../media/image122.png"/><Relationship Id="rId47" Type="http://schemas.openxmlformats.org/officeDocument/2006/relationships/image" Target="../media/image113.png"/><Relationship Id="rId50" Type="http://schemas.openxmlformats.org/officeDocument/2006/relationships/image" Target="../media/image115.png"/><Relationship Id="rId55" Type="http://schemas.openxmlformats.org/officeDocument/2006/relationships/image" Target="../media/image126.png"/><Relationship Id="rId63" Type="http://schemas.openxmlformats.org/officeDocument/2006/relationships/image" Target="../media/image161.png"/><Relationship Id="rId68" Type="http://schemas.openxmlformats.org/officeDocument/2006/relationships/image" Target="../media/image184.png"/><Relationship Id="rId76" Type="http://schemas.openxmlformats.org/officeDocument/2006/relationships/image" Target="../media/image159.png"/><Relationship Id="rId7" Type="http://schemas.openxmlformats.org/officeDocument/2006/relationships/tags" Target="../tags/tag715.xml"/><Relationship Id="rId71" Type="http://schemas.openxmlformats.org/officeDocument/2006/relationships/image" Target="../media/image194.png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9" Type="http://schemas.openxmlformats.org/officeDocument/2006/relationships/tags" Target="../tags/tag737.xml"/><Relationship Id="rId11" Type="http://schemas.openxmlformats.org/officeDocument/2006/relationships/tags" Target="../tags/tag719.xml"/><Relationship Id="rId24" Type="http://schemas.openxmlformats.org/officeDocument/2006/relationships/tags" Target="../tags/tag732.xml"/><Relationship Id="rId32" Type="http://schemas.openxmlformats.org/officeDocument/2006/relationships/tags" Target="../tags/tag740.xml"/><Relationship Id="rId37" Type="http://schemas.openxmlformats.org/officeDocument/2006/relationships/tags" Target="../tags/tag745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12.png"/><Relationship Id="rId53" Type="http://schemas.openxmlformats.org/officeDocument/2006/relationships/image" Target="../media/image127.png"/><Relationship Id="rId58" Type="http://schemas.openxmlformats.org/officeDocument/2006/relationships/image" Target="../media/image128.png"/><Relationship Id="rId66" Type="http://schemas.openxmlformats.org/officeDocument/2006/relationships/image" Target="../media/image164.png"/><Relationship Id="rId74" Type="http://schemas.openxmlformats.org/officeDocument/2006/relationships/image" Target="../media/image190.png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23" Type="http://schemas.openxmlformats.org/officeDocument/2006/relationships/tags" Target="../tags/tag731.xml"/><Relationship Id="rId28" Type="http://schemas.openxmlformats.org/officeDocument/2006/relationships/tags" Target="../tags/tag736.xml"/><Relationship Id="rId36" Type="http://schemas.openxmlformats.org/officeDocument/2006/relationships/tags" Target="../tags/tag744.xml"/><Relationship Id="rId49" Type="http://schemas.openxmlformats.org/officeDocument/2006/relationships/image" Target="../media/image114.png"/><Relationship Id="rId57" Type="http://schemas.openxmlformats.org/officeDocument/2006/relationships/image" Target="../media/image125.png"/><Relationship Id="rId61" Type="http://schemas.openxmlformats.org/officeDocument/2006/relationships/image" Target="../media/image189.png"/><Relationship Id="rId10" Type="http://schemas.openxmlformats.org/officeDocument/2006/relationships/tags" Target="../tags/tag718.xml"/><Relationship Id="rId19" Type="http://schemas.openxmlformats.org/officeDocument/2006/relationships/tags" Target="../tags/tag727.xml"/><Relationship Id="rId31" Type="http://schemas.openxmlformats.org/officeDocument/2006/relationships/tags" Target="../tags/tag739.xml"/><Relationship Id="rId44" Type="http://schemas.openxmlformats.org/officeDocument/2006/relationships/image" Target="../media/image177.png"/><Relationship Id="rId52" Type="http://schemas.openxmlformats.org/officeDocument/2006/relationships/image" Target="../media/image123.png"/><Relationship Id="rId60" Type="http://schemas.openxmlformats.org/officeDocument/2006/relationships/image" Target="../media/image188.png"/><Relationship Id="rId65" Type="http://schemas.openxmlformats.org/officeDocument/2006/relationships/image" Target="../media/image163.png"/><Relationship Id="rId73" Type="http://schemas.openxmlformats.org/officeDocument/2006/relationships/image" Target="../media/image156.png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Relationship Id="rId22" Type="http://schemas.openxmlformats.org/officeDocument/2006/relationships/tags" Target="../tags/tag730.xml"/><Relationship Id="rId27" Type="http://schemas.openxmlformats.org/officeDocument/2006/relationships/tags" Target="../tags/tag735.xml"/><Relationship Id="rId30" Type="http://schemas.openxmlformats.org/officeDocument/2006/relationships/tags" Target="../tags/tag738.xml"/><Relationship Id="rId35" Type="http://schemas.openxmlformats.org/officeDocument/2006/relationships/tags" Target="../tags/tag743.xml"/><Relationship Id="rId43" Type="http://schemas.openxmlformats.org/officeDocument/2006/relationships/image" Target="../media/image186.png"/><Relationship Id="rId48" Type="http://schemas.openxmlformats.org/officeDocument/2006/relationships/image" Target="../media/image116.png"/><Relationship Id="rId56" Type="http://schemas.openxmlformats.org/officeDocument/2006/relationships/image" Target="../media/image124.png"/><Relationship Id="rId64" Type="http://schemas.openxmlformats.org/officeDocument/2006/relationships/image" Target="../media/image162.png"/><Relationship Id="rId69" Type="http://schemas.openxmlformats.org/officeDocument/2006/relationships/image" Target="../media/image185.png"/><Relationship Id="rId8" Type="http://schemas.openxmlformats.org/officeDocument/2006/relationships/tags" Target="../tags/tag716.xml"/><Relationship Id="rId51" Type="http://schemas.openxmlformats.org/officeDocument/2006/relationships/image" Target="../media/image120.png"/><Relationship Id="rId72" Type="http://schemas.openxmlformats.org/officeDocument/2006/relationships/image" Target="../media/image155.png"/><Relationship Id="rId3" Type="http://schemas.openxmlformats.org/officeDocument/2006/relationships/tags" Target="../tags/tag711.xml"/><Relationship Id="rId12" Type="http://schemas.openxmlformats.org/officeDocument/2006/relationships/tags" Target="../tags/tag720.xml"/><Relationship Id="rId17" Type="http://schemas.openxmlformats.org/officeDocument/2006/relationships/tags" Target="../tags/tag725.xml"/><Relationship Id="rId25" Type="http://schemas.openxmlformats.org/officeDocument/2006/relationships/tags" Target="../tags/tag733.xml"/><Relationship Id="rId33" Type="http://schemas.openxmlformats.org/officeDocument/2006/relationships/tags" Target="../tags/tag741.xml"/><Relationship Id="rId38" Type="http://schemas.openxmlformats.org/officeDocument/2006/relationships/tags" Target="../tags/tag746.xml"/><Relationship Id="rId46" Type="http://schemas.openxmlformats.org/officeDocument/2006/relationships/image" Target="../media/image121.png"/><Relationship Id="rId59" Type="http://schemas.openxmlformats.org/officeDocument/2006/relationships/image" Target="../media/image187.png"/><Relationship Id="rId67" Type="http://schemas.openxmlformats.org/officeDocument/2006/relationships/image" Target="../media/image192.png"/><Relationship Id="rId20" Type="http://schemas.openxmlformats.org/officeDocument/2006/relationships/tags" Target="../tags/tag728.xml"/><Relationship Id="rId41" Type="http://schemas.openxmlformats.org/officeDocument/2006/relationships/notesSlide" Target="../notesSlides/notesSlide26.xml"/><Relationship Id="rId54" Type="http://schemas.openxmlformats.org/officeDocument/2006/relationships/image" Target="../media/image129.png"/><Relationship Id="rId62" Type="http://schemas.openxmlformats.org/officeDocument/2006/relationships/image" Target="../media/image191.png"/><Relationship Id="rId70" Type="http://schemas.openxmlformats.org/officeDocument/2006/relationships/image" Target="../media/image193.png"/><Relationship Id="rId75" Type="http://schemas.openxmlformats.org/officeDocument/2006/relationships/image" Target="../media/image158.png"/><Relationship Id="rId1" Type="http://schemas.openxmlformats.org/officeDocument/2006/relationships/tags" Target="../tags/tag709.xml"/><Relationship Id="rId6" Type="http://schemas.openxmlformats.org/officeDocument/2006/relationships/tags" Target="../tags/tag71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60.xml"/><Relationship Id="rId18" Type="http://schemas.openxmlformats.org/officeDocument/2006/relationships/tags" Target="../tags/tag765.xml"/><Relationship Id="rId26" Type="http://schemas.openxmlformats.org/officeDocument/2006/relationships/tags" Target="../tags/tag773.xml"/><Relationship Id="rId39" Type="http://schemas.openxmlformats.org/officeDocument/2006/relationships/image" Target="../media/image120.png"/><Relationship Id="rId21" Type="http://schemas.openxmlformats.org/officeDocument/2006/relationships/tags" Target="../tags/tag768.xml"/><Relationship Id="rId34" Type="http://schemas.openxmlformats.org/officeDocument/2006/relationships/image" Target="../media/image121.png"/><Relationship Id="rId42" Type="http://schemas.openxmlformats.org/officeDocument/2006/relationships/image" Target="../media/image129.png"/><Relationship Id="rId47" Type="http://schemas.openxmlformats.org/officeDocument/2006/relationships/image" Target="../media/image197.png"/><Relationship Id="rId50" Type="http://schemas.openxmlformats.org/officeDocument/2006/relationships/image" Target="../media/image193.png"/><Relationship Id="rId55" Type="http://schemas.openxmlformats.org/officeDocument/2006/relationships/image" Target="../media/image164.png"/><Relationship Id="rId7" Type="http://schemas.openxmlformats.org/officeDocument/2006/relationships/tags" Target="../tags/tag754.xml"/><Relationship Id="rId12" Type="http://schemas.openxmlformats.org/officeDocument/2006/relationships/tags" Target="../tags/tag759.xml"/><Relationship Id="rId17" Type="http://schemas.openxmlformats.org/officeDocument/2006/relationships/tags" Target="../tags/tag764.xml"/><Relationship Id="rId25" Type="http://schemas.openxmlformats.org/officeDocument/2006/relationships/tags" Target="../tags/tag772.xml"/><Relationship Id="rId33" Type="http://schemas.openxmlformats.org/officeDocument/2006/relationships/image" Target="../media/image112.png"/><Relationship Id="rId38" Type="http://schemas.openxmlformats.org/officeDocument/2006/relationships/image" Target="../media/image144.png"/><Relationship Id="rId46" Type="http://schemas.openxmlformats.org/officeDocument/2006/relationships/image" Target="../media/image161.png"/><Relationship Id="rId2" Type="http://schemas.openxmlformats.org/officeDocument/2006/relationships/tags" Target="../tags/tag749.xml"/><Relationship Id="rId16" Type="http://schemas.openxmlformats.org/officeDocument/2006/relationships/tags" Target="../tags/tag763.xml"/><Relationship Id="rId20" Type="http://schemas.openxmlformats.org/officeDocument/2006/relationships/tags" Target="../tags/tag76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27.png"/><Relationship Id="rId54" Type="http://schemas.openxmlformats.org/officeDocument/2006/relationships/image" Target="../media/image163.png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tags" Target="../tags/tag758.xml"/><Relationship Id="rId24" Type="http://schemas.openxmlformats.org/officeDocument/2006/relationships/tags" Target="../tags/tag771.xml"/><Relationship Id="rId32" Type="http://schemas.openxmlformats.org/officeDocument/2006/relationships/image" Target="../media/image177.png"/><Relationship Id="rId37" Type="http://schemas.openxmlformats.org/officeDocument/2006/relationships/image" Target="../media/image115.png"/><Relationship Id="rId40" Type="http://schemas.openxmlformats.org/officeDocument/2006/relationships/image" Target="../media/image123.png"/><Relationship Id="rId45" Type="http://schemas.openxmlformats.org/officeDocument/2006/relationships/image" Target="../media/image196.png"/><Relationship Id="rId53" Type="http://schemas.openxmlformats.org/officeDocument/2006/relationships/image" Target="../media/image162.png"/><Relationship Id="rId5" Type="http://schemas.openxmlformats.org/officeDocument/2006/relationships/tags" Target="../tags/tag752.xml"/><Relationship Id="rId15" Type="http://schemas.openxmlformats.org/officeDocument/2006/relationships/tags" Target="../tags/tag762.xml"/><Relationship Id="rId23" Type="http://schemas.openxmlformats.org/officeDocument/2006/relationships/tags" Target="../tags/tag770.xml"/><Relationship Id="rId28" Type="http://schemas.openxmlformats.org/officeDocument/2006/relationships/tags" Target="../tags/tag775.xml"/><Relationship Id="rId36" Type="http://schemas.openxmlformats.org/officeDocument/2006/relationships/image" Target="../media/image114.png"/><Relationship Id="rId49" Type="http://schemas.openxmlformats.org/officeDocument/2006/relationships/image" Target="../media/image185.png"/><Relationship Id="rId10" Type="http://schemas.openxmlformats.org/officeDocument/2006/relationships/tags" Target="../tags/tag757.xml"/><Relationship Id="rId19" Type="http://schemas.openxmlformats.org/officeDocument/2006/relationships/tags" Target="../tags/tag766.xml"/><Relationship Id="rId31" Type="http://schemas.openxmlformats.org/officeDocument/2006/relationships/image" Target="../media/image186.png"/><Relationship Id="rId44" Type="http://schemas.openxmlformats.org/officeDocument/2006/relationships/image" Target="../media/image195.png"/><Relationship Id="rId52" Type="http://schemas.openxmlformats.org/officeDocument/2006/relationships/image" Target="../media/image119.png"/><Relationship Id="rId4" Type="http://schemas.openxmlformats.org/officeDocument/2006/relationships/tags" Target="../tags/tag751.xml"/><Relationship Id="rId9" Type="http://schemas.openxmlformats.org/officeDocument/2006/relationships/tags" Target="../tags/tag756.xml"/><Relationship Id="rId14" Type="http://schemas.openxmlformats.org/officeDocument/2006/relationships/tags" Target="../tags/tag761.xml"/><Relationship Id="rId22" Type="http://schemas.openxmlformats.org/officeDocument/2006/relationships/tags" Target="../tags/tag769.xml"/><Relationship Id="rId27" Type="http://schemas.openxmlformats.org/officeDocument/2006/relationships/tags" Target="../tags/tag774.xml"/><Relationship Id="rId30" Type="http://schemas.openxmlformats.org/officeDocument/2006/relationships/notesSlide" Target="../notesSlides/notesSlide27.xml"/><Relationship Id="rId35" Type="http://schemas.openxmlformats.org/officeDocument/2006/relationships/image" Target="../media/image113.png"/><Relationship Id="rId43" Type="http://schemas.openxmlformats.org/officeDocument/2006/relationships/image" Target="../media/image126.png"/><Relationship Id="rId48" Type="http://schemas.openxmlformats.org/officeDocument/2006/relationships/image" Target="../media/image184.png"/><Relationship Id="rId56" Type="http://schemas.openxmlformats.org/officeDocument/2006/relationships/image" Target="../media/image198.png"/><Relationship Id="rId8" Type="http://schemas.openxmlformats.org/officeDocument/2006/relationships/tags" Target="../tags/tag755.xml"/><Relationship Id="rId51" Type="http://schemas.openxmlformats.org/officeDocument/2006/relationships/image" Target="../media/image116.png"/><Relationship Id="rId3" Type="http://schemas.openxmlformats.org/officeDocument/2006/relationships/tags" Target="../tags/tag750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26" Type="http://schemas.openxmlformats.org/officeDocument/2006/relationships/tags" Target="../tags/tag801.xml"/><Relationship Id="rId39" Type="http://schemas.openxmlformats.org/officeDocument/2006/relationships/image" Target="../media/image120.png"/><Relationship Id="rId21" Type="http://schemas.openxmlformats.org/officeDocument/2006/relationships/tags" Target="../tags/tag796.xml"/><Relationship Id="rId34" Type="http://schemas.openxmlformats.org/officeDocument/2006/relationships/image" Target="../media/image112.png"/><Relationship Id="rId42" Type="http://schemas.openxmlformats.org/officeDocument/2006/relationships/image" Target="../media/image127.png"/><Relationship Id="rId47" Type="http://schemas.openxmlformats.org/officeDocument/2006/relationships/image" Target="../media/image161.png"/><Relationship Id="rId50" Type="http://schemas.openxmlformats.org/officeDocument/2006/relationships/image" Target="../media/image185.png"/><Relationship Id="rId55" Type="http://schemas.openxmlformats.org/officeDocument/2006/relationships/image" Target="../media/image163.png"/><Relationship Id="rId7" Type="http://schemas.openxmlformats.org/officeDocument/2006/relationships/tags" Target="../tags/tag782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tags" Target="../tags/tag800.xml"/><Relationship Id="rId33" Type="http://schemas.openxmlformats.org/officeDocument/2006/relationships/image" Target="../media/image177.png"/><Relationship Id="rId38" Type="http://schemas.openxmlformats.org/officeDocument/2006/relationships/image" Target="../media/image115.png"/><Relationship Id="rId46" Type="http://schemas.openxmlformats.org/officeDocument/2006/relationships/image" Target="../media/image201.png"/><Relationship Id="rId2" Type="http://schemas.openxmlformats.org/officeDocument/2006/relationships/tags" Target="../tags/tag777.xml"/><Relationship Id="rId16" Type="http://schemas.openxmlformats.org/officeDocument/2006/relationships/tags" Target="../tags/tag791.xml"/><Relationship Id="rId20" Type="http://schemas.openxmlformats.org/officeDocument/2006/relationships/tags" Target="../tags/tag795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199.png"/><Relationship Id="rId54" Type="http://schemas.openxmlformats.org/officeDocument/2006/relationships/image" Target="../media/image162.png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1" Type="http://schemas.openxmlformats.org/officeDocument/2006/relationships/tags" Target="../tags/tag786.xml"/><Relationship Id="rId24" Type="http://schemas.openxmlformats.org/officeDocument/2006/relationships/tags" Target="../tags/tag799.xml"/><Relationship Id="rId32" Type="http://schemas.openxmlformats.org/officeDocument/2006/relationships/image" Target="../media/image186.png"/><Relationship Id="rId37" Type="http://schemas.openxmlformats.org/officeDocument/2006/relationships/image" Target="../media/image114.png"/><Relationship Id="rId40" Type="http://schemas.openxmlformats.org/officeDocument/2006/relationships/image" Target="../media/image123.png"/><Relationship Id="rId45" Type="http://schemas.openxmlformats.org/officeDocument/2006/relationships/image" Target="../media/image200.png"/><Relationship Id="rId53" Type="http://schemas.openxmlformats.org/officeDocument/2006/relationships/image" Target="../media/image203.png"/><Relationship Id="rId5" Type="http://schemas.openxmlformats.org/officeDocument/2006/relationships/tags" Target="../tags/tag780.xml"/><Relationship Id="rId15" Type="http://schemas.openxmlformats.org/officeDocument/2006/relationships/tags" Target="../tags/tag790.xml"/><Relationship Id="rId23" Type="http://schemas.openxmlformats.org/officeDocument/2006/relationships/tags" Target="../tags/tag798.xml"/><Relationship Id="rId28" Type="http://schemas.openxmlformats.org/officeDocument/2006/relationships/tags" Target="../tags/tag803.xml"/><Relationship Id="rId36" Type="http://schemas.openxmlformats.org/officeDocument/2006/relationships/image" Target="../media/image113.png"/><Relationship Id="rId49" Type="http://schemas.openxmlformats.org/officeDocument/2006/relationships/image" Target="../media/image184.png"/><Relationship Id="rId10" Type="http://schemas.openxmlformats.org/officeDocument/2006/relationships/tags" Target="../tags/tag785.xml"/><Relationship Id="rId19" Type="http://schemas.openxmlformats.org/officeDocument/2006/relationships/tags" Target="../tags/tag794.xml"/><Relationship Id="rId31" Type="http://schemas.openxmlformats.org/officeDocument/2006/relationships/image" Target="../media/image116.png"/><Relationship Id="rId44" Type="http://schemas.openxmlformats.org/officeDocument/2006/relationships/image" Target="../media/image126.png"/><Relationship Id="rId52" Type="http://schemas.openxmlformats.org/officeDocument/2006/relationships/image" Target="../media/image119.png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Relationship Id="rId22" Type="http://schemas.openxmlformats.org/officeDocument/2006/relationships/tags" Target="../tags/tag797.xml"/><Relationship Id="rId27" Type="http://schemas.openxmlformats.org/officeDocument/2006/relationships/tags" Target="../tags/tag802.xml"/><Relationship Id="rId30" Type="http://schemas.openxmlformats.org/officeDocument/2006/relationships/notesSlide" Target="../notesSlides/notesSlide28.xml"/><Relationship Id="rId35" Type="http://schemas.openxmlformats.org/officeDocument/2006/relationships/image" Target="../media/image121.png"/><Relationship Id="rId43" Type="http://schemas.openxmlformats.org/officeDocument/2006/relationships/image" Target="../media/image129.png"/><Relationship Id="rId48" Type="http://schemas.openxmlformats.org/officeDocument/2006/relationships/image" Target="../media/image202.png"/><Relationship Id="rId56" Type="http://schemas.openxmlformats.org/officeDocument/2006/relationships/image" Target="../media/image164.png"/><Relationship Id="rId8" Type="http://schemas.openxmlformats.org/officeDocument/2006/relationships/tags" Target="../tags/tag783.xml"/><Relationship Id="rId51" Type="http://schemas.openxmlformats.org/officeDocument/2006/relationships/image" Target="../media/image193.png"/><Relationship Id="rId3" Type="http://schemas.openxmlformats.org/officeDocument/2006/relationships/tags" Target="../tags/tag7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7.png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34" Type="http://schemas.openxmlformats.org/officeDocument/2006/relationships/image" Target="../media/image5.png"/><Relationship Id="rId42" Type="http://schemas.openxmlformats.org/officeDocument/2006/relationships/image" Target="../media/image11.png"/><Relationship Id="rId47" Type="http://schemas.openxmlformats.org/officeDocument/2006/relationships/image" Target="../media/image23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tags" Target="../tags/tag47.xml"/><Relationship Id="rId33" Type="http://schemas.openxmlformats.org/officeDocument/2006/relationships/image" Target="../media/image4.png"/><Relationship Id="rId38" Type="http://schemas.openxmlformats.org/officeDocument/2006/relationships/image" Target="../media/image16.png"/><Relationship Id="rId46" Type="http://schemas.openxmlformats.org/officeDocument/2006/relationships/image" Target="../media/image22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image" Target="../media/image7.png"/><Relationship Id="rId41" Type="http://schemas.openxmlformats.org/officeDocument/2006/relationships/image" Target="../media/image1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image" Target="../media/image3.png"/><Relationship Id="rId37" Type="http://schemas.openxmlformats.org/officeDocument/2006/relationships/image" Target="../media/image12.png"/><Relationship Id="rId40" Type="http://schemas.openxmlformats.org/officeDocument/2006/relationships/image" Target="../media/image18.png"/><Relationship Id="rId45" Type="http://schemas.openxmlformats.org/officeDocument/2006/relationships/image" Target="../media/image21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image" Target="../media/image2.png"/><Relationship Id="rId36" Type="http://schemas.openxmlformats.org/officeDocument/2006/relationships/image" Target="../media/image9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.png"/><Relationship Id="rId44" Type="http://schemas.openxmlformats.org/officeDocument/2006/relationships/image" Target="../media/image20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8.png"/><Relationship Id="rId35" Type="http://schemas.openxmlformats.org/officeDocument/2006/relationships/image" Target="../media/image6.png"/><Relationship Id="rId43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811.xml"/><Relationship Id="rId13" Type="http://schemas.openxmlformats.org/officeDocument/2006/relationships/notesSlide" Target="../notesSlides/notesSlide29.xml"/><Relationship Id="rId18" Type="http://schemas.openxmlformats.org/officeDocument/2006/relationships/image" Target="../media/image121.png"/><Relationship Id="rId3" Type="http://schemas.openxmlformats.org/officeDocument/2006/relationships/tags" Target="../tags/tag806.xml"/><Relationship Id="rId21" Type="http://schemas.openxmlformats.org/officeDocument/2006/relationships/image" Target="../media/image115.png"/><Relationship Id="rId7" Type="http://schemas.openxmlformats.org/officeDocument/2006/relationships/tags" Target="../tags/tag81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2.png"/><Relationship Id="rId2" Type="http://schemas.openxmlformats.org/officeDocument/2006/relationships/tags" Target="../tags/tag805.xml"/><Relationship Id="rId16" Type="http://schemas.openxmlformats.org/officeDocument/2006/relationships/image" Target="../media/image193.png"/><Relationship Id="rId20" Type="http://schemas.openxmlformats.org/officeDocument/2006/relationships/image" Target="../media/image114.png"/><Relationship Id="rId1" Type="http://schemas.openxmlformats.org/officeDocument/2006/relationships/tags" Target="../tags/tag804.xml"/><Relationship Id="rId6" Type="http://schemas.openxmlformats.org/officeDocument/2006/relationships/tags" Target="../tags/tag809.xml"/><Relationship Id="rId11" Type="http://schemas.openxmlformats.org/officeDocument/2006/relationships/tags" Target="../tags/tag814.xml"/><Relationship Id="rId24" Type="http://schemas.openxmlformats.org/officeDocument/2006/relationships/image" Target="../media/image205.png"/><Relationship Id="rId5" Type="http://schemas.openxmlformats.org/officeDocument/2006/relationships/tags" Target="../tags/tag808.xml"/><Relationship Id="rId15" Type="http://schemas.openxmlformats.org/officeDocument/2006/relationships/image" Target="../media/image177.png"/><Relationship Id="rId23" Type="http://schemas.openxmlformats.org/officeDocument/2006/relationships/image" Target="../media/image204.png"/><Relationship Id="rId10" Type="http://schemas.openxmlformats.org/officeDocument/2006/relationships/tags" Target="../tags/tag813.xml"/><Relationship Id="rId19" Type="http://schemas.openxmlformats.org/officeDocument/2006/relationships/image" Target="../media/image113.png"/><Relationship Id="rId4" Type="http://schemas.openxmlformats.org/officeDocument/2006/relationships/tags" Target="../tags/tag807.xml"/><Relationship Id="rId9" Type="http://schemas.openxmlformats.org/officeDocument/2006/relationships/tags" Target="../tags/tag812.xml"/><Relationship Id="rId14" Type="http://schemas.openxmlformats.org/officeDocument/2006/relationships/image" Target="../media/image186.png"/><Relationship Id="rId22" Type="http://schemas.openxmlformats.org/officeDocument/2006/relationships/image" Target="../media/image1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2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12.png"/><Relationship Id="rId26" Type="http://schemas.openxmlformats.org/officeDocument/2006/relationships/image" Target="../media/image207.png"/><Relationship Id="rId3" Type="http://schemas.openxmlformats.org/officeDocument/2006/relationships/tags" Target="../tags/tag817.xml"/><Relationship Id="rId21" Type="http://schemas.openxmlformats.org/officeDocument/2006/relationships/image" Target="../media/image114.png"/><Relationship Id="rId7" Type="http://schemas.openxmlformats.org/officeDocument/2006/relationships/tags" Target="../tags/tag821.xml"/><Relationship Id="rId12" Type="http://schemas.openxmlformats.org/officeDocument/2006/relationships/tags" Target="../tags/tag826.xml"/><Relationship Id="rId17" Type="http://schemas.openxmlformats.org/officeDocument/2006/relationships/image" Target="../media/image193.png"/><Relationship Id="rId25" Type="http://schemas.openxmlformats.org/officeDocument/2006/relationships/image" Target="../media/image204.png"/><Relationship Id="rId2" Type="http://schemas.openxmlformats.org/officeDocument/2006/relationships/tags" Target="../tags/tag816.xml"/><Relationship Id="rId16" Type="http://schemas.openxmlformats.org/officeDocument/2006/relationships/image" Target="../media/image177.png"/><Relationship Id="rId20" Type="http://schemas.openxmlformats.org/officeDocument/2006/relationships/image" Target="../media/image113.png"/><Relationship Id="rId1" Type="http://schemas.openxmlformats.org/officeDocument/2006/relationships/tags" Target="../tags/tag815.xml"/><Relationship Id="rId6" Type="http://schemas.openxmlformats.org/officeDocument/2006/relationships/tags" Target="../tags/tag820.xml"/><Relationship Id="rId11" Type="http://schemas.openxmlformats.org/officeDocument/2006/relationships/tags" Target="../tags/tag825.xml"/><Relationship Id="rId24" Type="http://schemas.openxmlformats.org/officeDocument/2006/relationships/image" Target="../media/image206.png"/><Relationship Id="rId5" Type="http://schemas.openxmlformats.org/officeDocument/2006/relationships/tags" Target="../tags/tag819.xml"/><Relationship Id="rId15" Type="http://schemas.openxmlformats.org/officeDocument/2006/relationships/image" Target="../media/image186.png"/><Relationship Id="rId23" Type="http://schemas.openxmlformats.org/officeDocument/2006/relationships/image" Target="../media/image120.png"/><Relationship Id="rId10" Type="http://schemas.openxmlformats.org/officeDocument/2006/relationships/tags" Target="../tags/tag824.xml"/><Relationship Id="rId19" Type="http://schemas.openxmlformats.org/officeDocument/2006/relationships/image" Target="../media/image121.png"/><Relationship Id="rId4" Type="http://schemas.openxmlformats.org/officeDocument/2006/relationships/tags" Target="../tags/tag818.xml"/><Relationship Id="rId9" Type="http://schemas.openxmlformats.org/officeDocument/2006/relationships/tags" Target="../tags/tag823.xml"/><Relationship Id="rId14" Type="http://schemas.openxmlformats.org/officeDocument/2006/relationships/notesSlide" Target="../notesSlides/notesSlide30.xml"/><Relationship Id="rId22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834.xml"/><Relationship Id="rId13" Type="http://schemas.openxmlformats.org/officeDocument/2006/relationships/notesSlide" Target="../notesSlides/notesSlide31.xml"/><Relationship Id="rId18" Type="http://schemas.openxmlformats.org/officeDocument/2006/relationships/image" Target="../media/image117.png"/><Relationship Id="rId3" Type="http://schemas.openxmlformats.org/officeDocument/2006/relationships/tags" Target="../tags/tag829.xml"/><Relationship Id="rId21" Type="http://schemas.openxmlformats.org/officeDocument/2006/relationships/image" Target="../media/image209.png"/><Relationship Id="rId7" Type="http://schemas.openxmlformats.org/officeDocument/2006/relationships/tags" Target="../tags/tag83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6.png"/><Relationship Id="rId2" Type="http://schemas.openxmlformats.org/officeDocument/2006/relationships/tags" Target="../tags/tag828.xml"/><Relationship Id="rId16" Type="http://schemas.openxmlformats.org/officeDocument/2006/relationships/image" Target="../media/image207.png"/><Relationship Id="rId20" Type="http://schemas.openxmlformats.org/officeDocument/2006/relationships/image" Target="../media/image208.png"/><Relationship Id="rId1" Type="http://schemas.openxmlformats.org/officeDocument/2006/relationships/tags" Target="../tags/tag827.xml"/><Relationship Id="rId6" Type="http://schemas.openxmlformats.org/officeDocument/2006/relationships/tags" Target="../tags/tag832.xml"/><Relationship Id="rId11" Type="http://schemas.openxmlformats.org/officeDocument/2006/relationships/tags" Target="../tags/tag837.xml"/><Relationship Id="rId24" Type="http://schemas.openxmlformats.org/officeDocument/2006/relationships/image" Target="../media/image212.png"/><Relationship Id="rId5" Type="http://schemas.openxmlformats.org/officeDocument/2006/relationships/tags" Target="../tags/tag831.xml"/><Relationship Id="rId15" Type="http://schemas.openxmlformats.org/officeDocument/2006/relationships/image" Target="../media/image204.png"/><Relationship Id="rId23" Type="http://schemas.openxmlformats.org/officeDocument/2006/relationships/image" Target="../media/image211.png"/><Relationship Id="rId10" Type="http://schemas.openxmlformats.org/officeDocument/2006/relationships/tags" Target="../tags/tag836.xml"/><Relationship Id="rId19" Type="http://schemas.openxmlformats.org/officeDocument/2006/relationships/image" Target="../media/image118.png"/><Relationship Id="rId4" Type="http://schemas.openxmlformats.org/officeDocument/2006/relationships/tags" Target="../tags/tag830.xml"/><Relationship Id="rId9" Type="http://schemas.openxmlformats.org/officeDocument/2006/relationships/tags" Target="../tags/tag835.xml"/><Relationship Id="rId14" Type="http://schemas.openxmlformats.org/officeDocument/2006/relationships/image" Target="../media/image206.png"/><Relationship Id="rId22" Type="http://schemas.openxmlformats.org/officeDocument/2006/relationships/image" Target="../media/image2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45.xml"/><Relationship Id="rId13" Type="http://schemas.openxmlformats.org/officeDocument/2006/relationships/tags" Target="../tags/tag850.xml"/><Relationship Id="rId18" Type="http://schemas.openxmlformats.org/officeDocument/2006/relationships/tags" Target="../tags/tag855.xml"/><Relationship Id="rId26" Type="http://schemas.openxmlformats.org/officeDocument/2006/relationships/image" Target="../media/image113.png"/><Relationship Id="rId39" Type="http://schemas.openxmlformats.org/officeDocument/2006/relationships/image" Target="../media/image220.png"/><Relationship Id="rId3" Type="http://schemas.openxmlformats.org/officeDocument/2006/relationships/tags" Target="../tags/tag84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15.png"/><Relationship Id="rId42" Type="http://schemas.openxmlformats.org/officeDocument/2006/relationships/image" Target="../media/image223.png"/><Relationship Id="rId7" Type="http://schemas.openxmlformats.org/officeDocument/2006/relationships/tags" Target="../tags/tag844.xml"/><Relationship Id="rId12" Type="http://schemas.openxmlformats.org/officeDocument/2006/relationships/tags" Target="../tags/tag849.xml"/><Relationship Id="rId17" Type="http://schemas.openxmlformats.org/officeDocument/2006/relationships/tags" Target="../tags/tag854.xml"/><Relationship Id="rId25" Type="http://schemas.openxmlformats.org/officeDocument/2006/relationships/image" Target="../media/image206.png"/><Relationship Id="rId33" Type="http://schemas.openxmlformats.org/officeDocument/2006/relationships/image" Target="../media/image214.png"/><Relationship Id="rId38" Type="http://schemas.openxmlformats.org/officeDocument/2006/relationships/image" Target="../media/image219.png"/><Relationship Id="rId2" Type="http://schemas.openxmlformats.org/officeDocument/2006/relationships/tags" Target="../tags/tag839.xml"/><Relationship Id="rId16" Type="http://schemas.openxmlformats.org/officeDocument/2006/relationships/tags" Target="../tags/tag853.xml"/><Relationship Id="rId20" Type="http://schemas.openxmlformats.org/officeDocument/2006/relationships/tags" Target="../tags/tag857.xml"/><Relationship Id="rId29" Type="http://schemas.openxmlformats.org/officeDocument/2006/relationships/image" Target="../media/image120.png"/><Relationship Id="rId41" Type="http://schemas.openxmlformats.org/officeDocument/2006/relationships/image" Target="../media/image222.png"/><Relationship Id="rId1" Type="http://schemas.openxmlformats.org/officeDocument/2006/relationships/tags" Target="../tags/tag838.xml"/><Relationship Id="rId6" Type="http://schemas.openxmlformats.org/officeDocument/2006/relationships/tags" Target="../tags/tag843.xml"/><Relationship Id="rId11" Type="http://schemas.openxmlformats.org/officeDocument/2006/relationships/tags" Target="../tags/tag848.xml"/><Relationship Id="rId24" Type="http://schemas.openxmlformats.org/officeDocument/2006/relationships/image" Target="../media/image207.png"/><Relationship Id="rId32" Type="http://schemas.openxmlformats.org/officeDocument/2006/relationships/image" Target="../media/image213.png"/><Relationship Id="rId37" Type="http://schemas.openxmlformats.org/officeDocument/2006/relationships/image" Target="../media/image218.png"/><Relationship Id="rId40" Type="http://schemas.openxmlformats.org/officeDocument/2006/relationships/image" Target="../media/image221.png"/><Relationship Id="rId5" Type="http://schemas.openxmlformats.org/officeDocument/2006/relationships/tags" Target="../tags/tag842.xml"/><Relationship Id="rId15" Type="http://schemas.openxmlformats.org/officeDocument/2006/relationships/tags" Target="../tags/tag852.xml"/><Relationship Id="rId23" Type="http://schemas.openxmlformats.org/officeDocument/2006/relationships/image" Target="../media/image212.png"/><Relationship Id="rId28" Type="http://schemas.openxmlformats.org/officeDocument/2006/relationships/image" Target="../media/image115.png"/><Relationship Id="rId36" Type="http://schemas.openxmlformats.org/officeDocument/2006/relationships/image" Target="../media/image217.png"/><Relationship Id="rId10" Type="http://schemas.openxmlformats.org/officeDocument/2006/relationships/tags" Target="../tags/tag847.xml"/><Relationship Id="rId19" Type="http://schemas.openxmlformats.org/officeDocument/2006/relationships/tags" Target="../tags/tag856.xml"/><Relationship Id="rId31" Type="http://schemas.openxmlformats.org/officeDocument/2006/relationships/image" Target="../media/image204.png"/><Relationship Id="rId4" Type="http://schemas.openxmlformats.org/officeDocument/2006/relationships/tags" Target="../tags/tag841.xml"/><Relationship Id="rId9" Type="http://schemas.openxmlformats.org/officeDocument/2006/relationships/tags" Target="../tags/tag846.xml"/><Relationship Id="rId14" Type="http://schemas.openxmlformats.org/officeDocument/2006/relationships/tags" Target="../tags/tag851.xml"/><Relationship Id="rId22" Type="http://schemas.openxmlformats.org/officeDocument/2006/relationships/notesSlide" Target="../notesSlides/notesSlide32.xml"/><Relationship Id="rId27" Type="http://schemas.openxmlformats.org/officeDocument/2006/relationships/image" Target="../media/image114.png"/><Relationship Id="rId30" Type="http://schemas.openxmlformats.org/officeDocument/2006/relationships/image" Target="../media/image121.png"/><Relationship Id="rId35" Type="http://schemas.openxmlformats.org/officeDocument/2006/relationships/image" Target="../media/image2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65.xml"/><Relationship Id="rId13" Type="http://schemas.openxmlformats.org/officeDocument/2006/relationships/tags" Target="../tags/tag870.xml"/><Relationship Id="rId18" Type="http://schemas.openxmlformats.org/officeDocument/2006/relationships/tags" Target="../tags/tag875.xml"/><Relationship Id="rId26" Type="http://schemas.openxmlformats.org/officeDocument/2006/relationships/image" Target="../media/image225.png"/><Relationship Id="rId3" Type="http://schemas.openxmlformats.org/officeDocument/2006/relationships/tags" Target="../tags/tag860.xml"/><Relationship Id="rId21" Type="http://schemas.openxmlformats.org/officeDocument/2006/relationships/image" Target="../media/image222.png"/><Relationship Id="rId34" Type="http://schemas.openxmlformats.org/officeDocument/2006/relationships/image" Target="../media/image231.png"/><Relationship Id="rId7" Type="http://schemas.openxmlformats.org/officeDocument/2006/relationships/tags" Target="../tags/tag864.xml"/><Relationship Id="rId12" Type="http://schemas.openxmlformats.org/officeDocument/2006/relationships/tags" Target="../tags/tag869.xml"/><Relationship Id="rId17" Type="http://schemas.openxmlformats.org/officeDocument/2006/relationships/tags" Target="../tags/tag874.xml"/><Relationship Id="rId25" Type="http://schemas.openxmlformats.org/officeDocument/2006/relationships/image" Target="../media/image224.png"/><Relationship Id="rId33" Type="http://schemas.openxmlformats.org/officeDocument/2006/relationships/image" Target="../media/image230.png"/><Relationship Id="rId38" Type="http://schemas.openxmlformats.org/officeDocument/2006/relationships/image" Target="../media/image221.png"/><Relationship Id="rId2" Type="http://schemas.openxmlformats.org/officeDocument/2006/relationships/tags" Target="../tags/tag859.xml"/><Relationship Id="rId16" Type="http://schemas.openxmlformats.org/officeDocument/2006/relationships/tags" Target="../tags/tag873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20.png"/><Relationship Id="rId1" Type="http://schemas.openxmlformats.org/officeDocument/2006/relationships/tags" Target="../tags/tag858.xml"/><Relationship Id="rId6" Type="http://schemas.openxmlformats.org/officeDocument/2006/relationships/tags" Target="../tags/tag863.xml"/><Relationship Id="rId11" Type="http://schemas.openxmlformats.org/officeDocument/2006/relationships/tags" Target="../tags/tag868.xml"/><Relationship Id="rId24" Type="http://schemas.openxmlformats.org/officeDocument/2006/relationships/image" Target="../media/image115.png"/><Relationship Id="rId32" Type="http://schemas.openxmlformats.org/officeDocument/2006/relationships/image" Target="../media/image229.png"/><Relationship Id="rId37" Type="http://schemas.openxmlformats.org/officeDocument/2006/relationships/image" Target="../media/image220.png"/><Relationship Id="rId5" Type="http://schemas.openxmlformats.org/officeDocument/2006/relationships/tags" Target="../tags/tag862.xml"/><Relationship Id="rId15" Type="http://schemas.openxmlformats.org/officeDocument/2006/relationships/tags" Target="../tags/tag872.xml"/><Relationship Id="rId23" Type="http://schemas.openxmlformats.org/officeDocument/2006/relationships/image" Target="../media/image114.png"/><Relationship Id="rId28" Type="http://schemas.openxmlformats.org/officeDocument/2006/relationships/image" Target="../media/image226.png"/><Relationship Id="rId36" Type="http://schemas.openxmlformats.org/officeDocument/2006/relationships/image" Target="../media/image219.png"/><Relationship Id="rId10" Type="http://schemas.openxmlformats.org/officeDocument/2006/relationships/tags" Target="../tags/tag86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8.png"/><Relationship Id="rId4" Type="http://schemas.openxmlformats.org/officeDocument/2006/relationships/tags" Target="../tags/tag861.xml"/><Relationship Id="rId9" Type="http://schemas.openxmlformats.org/officeDocument/2006/relationships/tags" Target="../tags/tag866.xml"/><Relationship Id="rId14" Type="http://schemas.openxmlformats.org/officeDocument/2006/relationships/tags" Target="../tags/tag871.xml"/><Relationship Id="rId22" Type="http://schemas.openxmlformats.org/officeDocument/2006/relationships/image" Target="../media/image113.png"/><Relationship Id="rId27" Type="http://schemas.openxmlformats.org/officeDocument/2006/relationships/image" Target="../media/image215.png"/><Relationship Id="rId30" Type="http://schemas.openxmlformats.org/officeDocument/2006/relationships/image" Target="../media/image227.png"/><Relationship Id="rId35" Type="http://schemas.openxmlformats.org/officeDocument/2006/relationships/image" Target="../media/image2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883.xml"/><Relationship Id="rId13" Type="http://schemas.openxmlformats.org/officeDocument/2006/relationships/tags" Target="../tags/tag888.xml"/><Relationship Id="rId18" Type="http://schemas.openxmlformats.org/officeDocument/2006/relationships/notesSlide" Target="../notesSlides/notesSlide34.xml"/><Relationship Id="rId26" Type="http://schemas.openxmlformats.org/officeDocument/2006/relationships/image" Target="../media/image222.png"/><Relationship Id="rId3" Type="http://schemas.openxmlformats.org/officeDocument/2006/relationships/tags" Target="../tags/tag878.xml"/><Relationship Id="rId21" Type="http://schemas.openxmlformats.org/officeDocument/2006/relationships/image" Target="../media/image228.png"/><Relationship Id="rId34" Type="http://schemas.openxmlformats.org/officeDocument/2006/relationships/image" Target="../media/image232.png"/><Relationship Id="rId7" Type="http://schemas.openxmlformats.org/officeDocument/2006/relationships/tags" Target="../tags/tag882.xml"/><Relationship Id="rId12" Type="http://schemas.openxmlformats.org/officeDocument/2006/relationships/tags" Target="../tags/tag88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29.png"/><Relationship Id="rId33" Type="http://schemas.openxmlformats.org/officeDocument/2006/relationships/image" Target="../media/image231.png"/><Relationship Id="rId2" Type="http://schemas.openxmlformats.org/officeDocument/2006/relationships/tags" Target="../tags/tag877.xml"/><Relationship Id="rId16" Type="http://schemas.openxmlformats.org/officeDocument/2006/relationships/tags" Target="../tags/tag891.xml"/><Relationship Id="rId20" Type="http://schemas.openxmlformats.org/officeDocument/2006/relationships/image" Target="../media/image227.png"/><Relationship Id="rId29" Type="http://schemas.openxmlformats.org/officeDocument/2006/relationships/image" Target="../media/image115.png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24" Type="http://schemas.openxmlformats.org/officeDocument/2006/relationships/image" Target="../media/image226.png"/><Relationship Id="rId32" Type="http://schemas.openxmlformats.org/officeDocument/2006/relationships/image" Target="../media/image230.png"/><Relationship Id="rId5" Type="http://schemas.openxmlformats.org/officeDocument/2006/relationships/tags" Target="../tags/tag880.xml"/><Relationship Id="rId15" Type="http://schemas.openxmlformats.org/officeDocument/2006/relationships/tags" Target="../tags/tag890.xml"/><Relationship Id="rId23" Type="http://schemas.openxmlformats.org/officeDocument/2006/relationships/image" Target="../media/image224.png"/><Relationship Id="rId28" Type="http://schemas.openxmlformats.org/officeDocument/2006/relationships/image" Target="../media/image114.png"/><Relationship Id="rId10" Type="http://schemas.openxmlformats.org/officeDocument/2006/relationships/tags" Target="../tags/tag885.xml"/><Relationship Id="rId19" Type="http://schemas.openxmlformats.org/officeDocument/2006/relationships/image" Target="../media/image120.png"/><Relationship Id="rId31" Type="http://schemas.openxmlformats.org/officeDocument/2006/relationships/image" Target="../media/image233.png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tags" Target="../tags/tag889.xml"/><Relationship Id="rId22" Type="http://schemas.openxmlformats.org/officeDocument/2006/relationships/image" Target="../media/image225.png"/><Relationship Id="rId27" Type="http://schemas.openxmlformats.org/officeDocument/2006/relationships/image" Target="../media/image113.png"/><Relationship Id="rId30" Type="http://schemas.openxmlformats.org/officeDocument/2006/relationships/image" Target="../media/image2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image" Target="../media/image227.png"/><Relationship Id="rId26" Type="http://schemas.openxmlformats.org/officeDocument/2006/relationships/image" Target="../media/image115.png"/><Relationship Id="rId3" Type="http://schemas.openxmlformats.org/officeDocument/2006/relationships/tags" Target="../tags/tag894.xml"/><Relationship Id="rId21" Type="http://schemas.openxmlformats.org/officeDocument/2006/relationships/image" Target="../media/image224.png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image" Target="../media/image120.png"/><Relationship Id="rId25" Type="http://schemas.openxmlformats.org/officeDocument/2006/relationships/image" Target="../media/image114.png"/><Relationship Id="rId2" Type="http://schemas.openxmlformats.org/officeDocument/2006/relationships/tags" Target="../tags/tag893.xml"/><Relationship Id="rId16" Type="http://schemas.openxmlformats.org/officeDocument/2006/relationships/notesSlide" Target="../notesSlides/notesSlide35.xml"/><Relationship Id="rId20" Type="http://schemas.openxmlformats.org/officeDocument/2006/relationships/image" Target="../media/image225.png"/><Relationship Id="rId29" Type="http://schemas.openxmlformats.org/officeDocument/2006/relationships/image" Target="../media/image217.png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image" Target="../media/image113.png"/><Relationship Id="rId5" Type="http://schemas.openxmlformats.org/officeDocument/2006/relationships/tags" Target="../tags/tag89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9.png"/><Relationship Id="rId28" Type="http://schemas.openxmlformats.org/officeDocument/2006/relationships/image" Target="../media/image233.png"/><Relationship Id="rId10" Type="http://schemas.openxmlformats.org/officeDocument/2006/relationships/tags" Target="../tags/tag901.xml"/><Relationship Id="rId19" Type="http://schemas.openxmlformats.org/officeDocument/2006/relationships/image" Target="../media/image228.png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image" Target="../media/image226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image" Target="../media/image12.png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6.png"/><Relationship Id="rId42" Type="http://schemas.openxmlformats.org/officeDocument/2006/relationships/image" Target="../media/image18.png"/><Relationship Id="rId47" Type="http://schemas.openxmlformats.org/officeDocument/2006/relationships/image" Target="../media/image21.png"/><Relationship Id="rId50" Type="http://schemas.openxmlformats.org/officeDocument/2006/relationships/image" Target="../media/image23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1.png"/><Relationship Id="rId38" Type="http://schemas.openxmlformats.org/officeDocument/2006/relationships/image" Target="../media/image5.png"/><Relationship Id="rId46" Type="http://schemas.openxmlformats.org/officeDocument/2006/relationships/image" Target="../media/image20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image" Target="../media/image10.png"/><Relationship Id="rId41" Type="http://schemas.openxmlformats.org/officeDocument/2006/relationships/image" Target="../media/image17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8.png"/><Relationship Id="rId37" Type="http://schemas.openxmlformats.org/officeDocument/2006/relationships/image" Target="../media/image11.png"/><Relationship Id="rId40" Type="http://schemas.openxmlformats.org/officeDocument/2006/relationships/image" Target="../media/image16.png"/><Relationship Id="rId45" Type="http://schemas.openxmlformats.org/officeDocument/2006/relationships/image" Target="../media/image25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notesSlide" Target="../notesSlides/notesSlide3.xml"/><Relationship Id="rId36" Type="http://schemas.openxmlformats.org/officeDocument/2006/relationships/image" Target="../media/image4.png"/><Relationship Id="rId49" Type="http://schemas.openxmlformats.org/officeDocument/2006/relationships/image" Target="../media/image26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7.png"/><Relationship Id="rId44" Type="http://schemas.openxmlformats.org/officeDocument/2006/relationships/image" Target="../media/image24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.png"/><Relationship Id="rId35" Type="http://schemas.openxmlformats.org/officeDocument/2006/relationships/image" Target="../media/image9.png"/><Relationship Id="rId43" Type="http://schemas.openxmlformats.org/officeDocument/2006/relationships/image" Target="../media/image19.png"/><Relationship Id="rId48" Type="http://schemas.openxmlformats.org/officeDocument/2006/relationships/image" Target="../media/image22.png"/><Relationship Id="rId8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image" Target="../media/image11.png"/><Relationship Id="rId21" Type="http://schemas.openxmlformats.org/officeDocument/2006/relationships/tags" Target="../tags/tag94.xml"/><Relationship Id="rId34" Type="http://schemas.openxmlformats.org/officeDocument/2006/relationships/image" Target="../media/image10.png"/><Relationship Id="rId42" Type="http://schemas.openxmlformats.org/officeDocument/2006/relationships/image" Target="../media/image12.png"/><Relationship Id="rId47" Type="http://schemas.openxmlformats.org/officeDocument/2006/relationships/image" Target="../media/image24.png"/><Relationship Id="rId50" Type="http://schemas.openxmlformats.org/officeDocument/2006/relationships/image" Target="../media/image21.png"/><Relationship Id="rId55" Type="http://schemas.openxmlformats.org/officeDocument/2006/relationships/image" Target="../media/image29.png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notesSlide" Target="../notesSlides/notesSlide4.xml"/><Relationship Id="rId38" Type="http://schemas.openxmlformats.org/officeDocument/2006/relationships/image" Target="../media/image4.png"/><Relationship Id="rId46" Type="http://schemas.openxmlformats.org/officeDocument/2006/relationships/image" Target="../media/image19.png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image" Target="../media/image9.png"/><Relationship Id="rId54" Type="http://schemas.openxmlformats.org/officeDocument/2006/relationships/image" Target="../media/image28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8.png"/><Relationship Id="rId40" Type="http://schemas.openxmlformats.org/officeDocument/2006/relationships/image" Target="../media/image5.png"/><Relationship Id="rId45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image" Target="../media/image32.png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image" Target="../media/image7.png"/><Relationship Id="rId49" Type="http://schemas.openxmlformats.org/officeDocument/2006/relationships/image" Target="../media/image20.png"/><Relationship Id="rId57" Type="http://schemas.openxmlformats.org/officeDocument/2006/relationships/image" Target="../media/image31.png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4" Type="http://schemas.openxmlformats.org/officeDocument/2006/relationships/image" Target="../media/image17.png"/><Relationship Id="rId52" Type="http://schemas.openxmlformats.org/officeDocument/2006/relationships/image" Target="../media/image27.png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image" Target="../media/image2.png"/><Relationship Id="rId43" Type="http://schemas.openxmlformats.org/officeDocument/2006/relationships/image" Target="../media/image16.png"/><Relationship Id="rId48" Type="http://schemas.openxmlformats.org/officeDocument/2006/relationships/image" Target="../media/image25.png"/><Relationship Id="rId56" Type="http://schemas.openxmlformats.org/officeDocument/2006/relationships/image" Target="../media/image30.png"/><Relationship Id="rId8" Type="http://schemas.openxmlformats.org/officeDocument/2006/relationships/tags" Target="../tags/tag81.xml"/><Relationship Id="rId51" Type="http://schemas.openxmlformats.org/officeDocument/2006/relationships/image" Target="../media/image22.png"/><Relationship Id="rId3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7.xml"/><Relationship Id="rId18" Type="http://schemas.openxmlformats.org/officeDocument/2006/relationships/tags" Target="../tags/tag122.xml"/><Relationship Id="rId26" Type="http://schemas.openxmlformats.org/officeDocument/2006/relationships/tags" Target="../tags/tag130.xml"/><Relationship Id="rId39" Type="http://schemas.openxmlformats.org/officeDocument/2006/relationships/image" Target="../media/image10.png"/><Relationship Id="rId21" Type="http://schemas.openxmlformats.org/officeDocument/2006/relationships/tags" Target="../tags/tag125.xml"/><Relationship Id="rId34" Type="http://schemas.openxmlformats.org/officeDocument/2006/relationships/tags" Target="../tags/tag138.xml"/><Relationship Id="rId42" Type="http://schemas.openxmlformats.org/officeDocument/2006/relationships/image" Target="../media/image5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55" Type="http://schemas.openxmlformats.org/officeDocument/2006/relationships/image" Target="../media/image28.png"/><Relationship Id="rId63" Type="http://schemas.openxmlformats.org/officeDocument/2006/relationships/image" Target="../media/image36.png"/><Relationship Id="rId68" Type="http://schemas.openxmlformats.org/officeDocument/2006/relationships/image" Target="../media/image41.png"/><Relationship Id="rId7" Type="http://schemas.openxmlformats.org/officeDocument/2006/relationships/tags" Target="../tags/tag111.xml"/><Relationship Id="rId71" Type="http://schemas.openxmlformats.org/officeDocument/2006/relationships/image" Target="../media/image44.png"/><Relationship Id="rId2" Type="http://schemas.openxmlformats.org/officeDocument/2006/relationships/tags" Target="../tags/tag106.xml"/><Relationship Id="rId16" Type="http://schemas.openxmlformats.org/officeDocument/2006/relationships/tags" Target="../tags/tag120.xml"/><Relationship Id="rId29" Type="http://schemas.openxmlformats.org/officeDocument/2006/relationships/tags" Target="../tags/tag133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tags" Target="../tags/tag115.xml"/><Relationship Id="rId24" Type="http://schemas.openxmlformats.org/officeDocument/2006/relationships/tags" Target="../tags/tag128.xml"/><Relationship Id="rId32" Type="http://schemas.openxmlformats.org/officeDocument/2006/relationships/tags" Target="../tags/tag136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7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8" Type="http://schemas.openxmlformats.org/officeDocument/2006/relationships/image" Target="../media/image31.png"/><Relationship Id="rId66" Type="http://schemas.openxmlformats.org/officeDocument/2006/relationships/image" Target="../media/image39.png"/><Relationship Id="rId5" Type="http://schemas.openxmlformats.org/officeDocument/2006/relationships/tags" Target="../tags/tag109.xml"/><Relationship Id="rId15" Type="http://schemas.openxmlformats.org/officeDocument/2006/relationships/tags" Target="../tags/tag119.xml"/><Relationship Id="rId23" Type="http://schemas.openxmlformats.org/officeDocument/2006/relationships/tags" Target="../tags/tag127.xml"/><Relationship Id="rId28" Type="http://schemas.openxmlformats.org/officeDocument/2006/relationships/tags" Target="../tags/tag132.xml"/><Relationship Id="rId36" Type="http://schemas.openxmlformats.org/officeDocument/2006/relationships/tags" Target="../tags/tag140.xml"/><Relationship Id="rId49" Type="http://schemas.openxmlformats.org/officeDocument/2006/relationships/image" Target="../media/image20.png"/><Relationship Id="rId57" Type="http://schemas.openxmlformats.org/officeDocument/2006/relationships/image" Target="../media/image30.png"/><Relationship Id="rId61" Type="http://schemas.openxmlformats.org/officeDocument/2006/relationships/image" Target="../media/image34.png"/><Relationship Id="rId10" Type="http://schemas.openxmlformats.org/officeDocument/2006/relationships/tags" Target="../tags/tag114.xml"/><Relationship Id="rId19" Type="http://schemas.openxmlformats.org/officeDocument/2006/relationships/tags" Target="../tags/tag123.xml"/><Relationship Id="rId31" Type="http://schemas.openxmlformats.org/officeDocument/2006/relationships/tags" Target="../tags/tag135.xml"/><Relationship Id="rId44" Type="http://schemas.openxmlformats.org/officeDocument/2006/relationships/image" Target="../media/image12.png"/><Relationship Id="rId52" Type="http://schemas.openxmlformats.org/officeDocument/2006/relationships/image" Target="../media/image27.png"/><Relationship Id="rId60" Type="http://schemas.openxmlformats.org/officeDocument/2006/relationships/image" Target="../media/image33.png"/><Relationship Id="rId65" Type="http://schemas.openxmlformats.org/officeDocument/2006/relationships/image" Target="../media/image38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tags" Target="../tags/tag118.xml"/><Relationship Id="rId22" Type="http://schemas.openxmlformats.org/officeDocument/2006/relationships/tags" Target="../tags/tag126.xml"/><Relationship Id="rId27" Type="http://schemas.openxmlformats.org/officeDocument/2006/relationships/tags" Target="../tags/tag131.xml"/><Relationship Id="rId30" Type="http://schemas.openxmlformats.org/officeDocument/2006/relationships/tags" Target="../tags/tag134.xml"/><Relationship Id="rId35" Type="http://schemas.openxmlformats.org/officeDocument/2006/relationships/tags" Target="../tags/tag139.xml"/><Relationship Id="rId43" Type="http://schemas.openxmlformats.org/officeDocument/2006/relationships/image" Target="../media/image9.png"/><Relationship Id="rId48" Type="http://schemas.openxmlformats.org/officeDocument/2006/relationships/image" Target="../media/image19.png"/><Relationship Id="rId56" Type="http://schemas.openxmlformats.org/officeDocument/2006/relationships/image" Target="../media/image29.png"/><Relationship Id="rId64" Type="http://schemas.openxmlformats.org/officeDocument/2006/relationships/image" Target="../media/image37.png"/><Relationship Id="rId69" Type="http://schemas.openxmlformats.org/officeDocument/2006/relationships/image" Target="../media/image42.png"/><Relationship Id="rId8" Type="http://schemas.openxmlformats.org/officeDocument/2006/relationships/tags" Target="../tags/tag112.xml"/><Relationship Id="rId51" Type="http://schemas.openxmlformats.org/officeDocument/2006/relationships/image" Target="../media/image22.png"/><Relationship Id="rId3" Type="http://schemas.openxmlformats.org/officeDocument/2006/relationships/tags" Target="../tags/tag107.xml"/><Relationship Id="rId12" Type="http://schemas.openxmlformats.org/officeDocument/2006/relationships/tags" Target="../tags/tag116.xml"/><Relationship Id="rId17" Type="http://schemas.openxmlformats.org/officeDocument/2006/relationships/tags" Target="../tags/tag121.xml"/><Relationship Id="rId25" Type="http://schemas.openxmlformats.org/officeDocument/2006/relationships/tags" Target="../tags/tag129.xml"/><Relationship Id="rId33" Type="http://schemas.openxmlformats.org/officeDocument/2006/relationships/tags" Target="../tags/tag137.xml"/><Relationship Id="rId38" Type="http://schemas.openxmlformats.org/officeDocument/2006/relationships/notesSlide" Target="../notesSlides/notesSlide5.xml"/><Relationship Id="rId46" Type="http://schemas.openxmlformats.org/officeDocument/2006/relationships/image" Target="../media/image17.png"/><Relationship Id="rId59" Type="http://schemas.openxmlformats.org/officeDocument/2006/relationships/image" Target="../media/image32.png"/><Relationship Id="rId67" Type="http://schemas.openxmlformats.org/officeDocument/2006/relationships/image" Target="../media/image40.png"/><Relationship Id="rId20" Type="http://schemas.openxmlformats.org/officeDocument/2006/relationships/tags" Target="../tags/tag124.xml"/><Relationship Id="rId41" Type="http://schemas.openxmlformats.org/officeDocument/2006/relationships/image" Target="../media/image8.png"/><Relationship Id="rId54" Type="http://schemas.openxmlformats.org/officeDocument/2006/relationships/image" Target="../media/image25.png"/><Relationship Id="rId62" Type="http://schemas.openxmlformats.org/officeDocument/2006/relationships/image" Target="../media/image35.png"/><Relationship Id="rId7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image" Target="../media/image38.png"/><Relationship Id="rId21" Type="http://schemas.openxmlformats.org/officeDocument/2006/relationships/tags" Target="../tags/tag161.xml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24.png"/><Relationship Id="rId50" Type="http://schemas.openxmlformats.org/officeDocument/2006/relationships/image" Target="../media/image43.png"/><Relationship Id="rId55" Type="http://schemas.openxmlformats.org/officeDocument/2006/relationships/image" Target="../media/image5.png"/><Relationship Id="rId63" Type="http://schemas.openxmlformats.org/officeDocument/2006/relationships/image" Target="../media/image55.png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41" Type="http://schemas.openxmlformats.org/officeDocument/2006/relationships/image" Target="../media/image40.png"/><Relationship Id="rId54" Type="http://schemas.openxmlformats.org/officeDocument/2006/relationships/image" Target="../media/image47.png"/><Relationship Id="rId62" Type="http://schemas.openxmlformats.org/officeDocument/2006/relationships/image" Target="../media/image54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8.png"/><Relationship Id="rId53" Type="http://schemas.openxmlformats.org/officeDocument/2006/relationships/image" Target="../media/image46.png"/><Relationship Id="rId58" Type="http://schemas.openxmlformats.org/officeDocument/2006/relationships/image" Target="../media/image50.png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image" Target="../media/image35.png"/><Relationship Id="rId49" Type="http://schemas.openxmlformats.org/officeDocument/2006/relationships/image" Target="../media/image28.png"/><Relationship Id="rId57" Type="http://schemas.openxmlformats.org/officeDocument/2006/relationships/image" Target="../media/image49.png"/><Relationship Id="rId61" Type="http://schemas.openxmlformats.org/officeDocument/2006/relationships/image" Target="../media/image53.png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4" Type="http://schemas.openxmlformats.org/officeDocument/2006/relationships/image" Target="../media/image7.png"/><Relationship Id="rId52" Type="http://schemas.openxmlformats.org/officeDocument/2006/relationships/image" Target="../media/image45.png"/><Relationship Id="rId60" Type="http://schemas.openxmlformats.org/officeDocument/2006/relationships/image" Target="../media/image52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25.png"/><Relationship Id="rId56" Type="http://schemas.openxmlformats.org/officeDocument/2006/relationships/image" Target="../media/image48.png"/><Relationship Id="rId64" Type="http://schemas.openxmlformats.org/officeDocument/2006/relationships/image" Target="../media/image56.png"/><Relationship Id="rId8" Type="http://schemas.openxmlformats.org/officeDocument/2006/relationships/tags" Target="../tags/tag148.xml"/><Relationship Id="rId51" Type="http://schemas.openxmlformats.org/officeDocument/2006/relationships/image" Target="../media/image44.png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notesSlide" Target="../notesSlides/notesSlide6.xml"/><Relationship Id="rId38" Type="http://schemas.openxmlformats.org/officeDocument/2006/relationships/image" Target="../media/image37.png"/><Relationship Id="rId46" Type="http://schemas.openxmlformats.org/officeDocument/2006/relationships/image" Target="../media/image9.png"/><Relationship Id="rId5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84.xml"/><Relationship Id="rId18" Type="http://schemas.openxmlformats.org/officeDocument/2006/relationships/tags" Target="../tags/tag189.xml"/><Relationship Id="rId26" Type="http://schemas.openxmlformats.org/officeDocument/2006/relationships/tags" Target="../tags/tag197.xml"/><Relationship Id="rId39" Type="http://schemas.openxmlformats.org/officeDocument/2006/relationships/image" Target="../media/image34.png"/><Relationship Id="rId21" Type="http://schemas.openxmlformats.org/officeDocument/2006/relationships/tags" Target="../tags/tag192.xml"/><Relationship Id="rId34" Type="http://schemas.openxmlformats.org/officeDocument/2006/relationships/tags" Target="../tags/tag205.xml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50" Type="http://schemas.openxmlformats.org/officeDocument/2006/relationships/image" Target="../media/image9.png"/><Relationship Id="rId55" Type="http://schemas.openxmlformats.org/officeDocument/2006/relationships/image" Target="../media/image46.png"/><Relationship Id="rId63" Type="http://schemas.openxmlformats.org/officeDocument/2006/relationships/image" Target="../media/image55.png"/><Relationship Id="rId68" Type="http://schemas.openxmlformats.org/officeDocument/2006/relationships/image" Target="../media/image58.png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9" Type="http://schemas.openxmlformats.org/officeDocument/2006/relationships/tags" Target="../tags/tag200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tags" Target="../tags/tag195.xml"/><Relationship Id="rId32" Type="http://schemas.openxmlformats.org/officeDocument/2006/relationships/tags" Target="../tags/tag203.xml"/><Relationship Id="rId37" Type="http://schemas.openxmlformats.org/officeDocument/2006/relationships/notesSlide" Target="../notesSlides/notesSlide7.xml"/><Relationship Id="rId40" Type="http://schemas.openxmlformats.org/officeDocument/2006/relationships/image" Target="../media/image35.png"/><Relationship Id="rId45" Type="http://schemas.openxmlformats.org/officeDocument/2006/relationships/image" Target="../media/image40.png"/><Relationship Id="rId53" Type="http://schemas.openxmlformats.org/officeDocument/2006/relationships/image" Target="../media/image28.png"/><Relationship Id="rId58" Type="http://schemas.openxmlformats.org/officeDocument/2006/relationships/image" Target="../media/image48.png"/><Relationship Id="rId66" Type="http://schemas.openxmlformats.org/officeDocument/2006/relationships/image" Target="../media/image51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tags" Target="../tags/tag194.xml"/><Relationship Id="rId28" Type="http://schemas.openxmlformats.org/officeDocument/2006/relationships/tags" Target="../tags/tag199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8.png"/><Relationship Id="rId57" Type="http://schemas.openxmlformats.org/officeDocument/2006/relationships/image" Target="../media/image5.png"/><Relationship Id="rId61" Type="http://schemas.openxmlformats.org/officeDocument/2006/relationships/image" Target="../media/image53.png"/><Relationship Id="rId10" Type="http://schemas.openxmlformats.org/officeDocument/2006/relationships/tags" Target="../tags/tag181.xml"/><Relationship Id="rId19" Type="http://schemas.openxmlformats.org/officeDocument/2006/relationships/tags" Target="../tags/tag190.xml"/><Relationship Id="rId31" Type="http://schemas.openxmlformats.org/officeDocument/2006/relationships/tags" Target="../tags/tag202.xml"/><Relationship Id="rId44" Type="http://schemas.openxmlformats.org/officeDocument/2006/relationships/image" Target="../media/image39.png"/><Relationship Id="rId52" Type="http://schemas.openxmlformats.org/officeDocument/2006/relationships/image" Target="../media/image25.png"/><Relationship Id="rId60" Type="http://schemas.openxmlformats.org/officeDocument/2006/relationships/image" Target="../media/image52.png"/><Relationship Id="rId65" Type="http://schemas.openxmlformats.org/officeDocument/2006/relationships/image" Target="../media/image50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tags" Target="../tags/tag193.xml"/><Relationship Id="rId27" Type="http://schemas.openxmlformats.org/officeDocument/2006/relationships/tags" Target="../tags/tag198.xml"/><Relationship Id="rId30" Type="http://schemas.openxmlformats.org/officeDocument/2006/relationships/tags" Target="../tags/tag201.xml"/><Relationship Id="rId35" Type="http://schemas.openxmlformats.org/officeDocument/2006/relationships/tags" Target="../tags/tag206.xml"/><Relationship Id="rId43" Type="http://schemas.openxmlformats.org/officeDocument/2006/relationships/image" Target="../media/image38.png"/><Relationship Id="rId48" Type="http://schemas.openxmlformats.org/officeDocument/2006/relationships/image" Target="../media/image7.png"/><Relationship Id="rId56" Type="http://schemas.openxmlformats.org/officeDocument/2006/relationships/image" Target="../media/image47.png"/><Relationship Id="rId64" Type="http://schemas.openxmlformats.org/officeDocument/2006/relationships/image" Target="../media/image56.png"/><Relationship Id="rId8" Type="http://schemas.openxmlformats.org/officeDocument/2006/relationships/tags" Target="../tags/tag179.xml"/><Relationship Id="rId51" Type="http://schemas.openxmlformats.org/officeDocument/2006/relationships/image" Target="../media/image24.png"/><Relationship Id="rId3" Type="http://schemas.openxmlformats.org/officeDocument/2006/relationships/tags" Target="../tags/tag174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tags" Target="../tags/tag196.xml"/><Relationship Id="rId33" Type="http://schemas.openxmlformats.org/officeDocument/2006/relationships/tags" Target="../tags/tag204.xml"/><Relationship Id="rId38" Type="http://schemas.openxmlformats.org/officeDocument/2006/relationships/image" Target="../media/image33.png"/><Relationship Id="rId46" Type="http://schemas.openxmlformats.org/officeDocument/2006/relationships/image" Target="../media/image41.png"/><Relationship Id="rId59" Type="http://schemas.openxmlformats.org/officeDocument/2006/relationships/image" Target="../media/image49.png"/><Relationship Id="rId67" Type="http://schemas.openxmlformats.org/officeDocument/2006/relationships/image" Target="../media/image57.png"/><Relationship Id="rId20" Type="http://schemas.openxmlformats.org/officeDocument/2006/relationships/tags" Target="../tags/tag191.xml"/><Relationship Id="rId41" Type="http://schemas.openxmlformats.org/officeDocument/2006/relationships/image" Target="../media/image36.png"/><Relationship Id="rId54" Type="http://schemas.openxmlformats.org/officeDocument/2006/relationships/image" Target="../media/image45.png"/><Relationship Id="rId62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tags" Target="../tags/tag23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227.xml"/><Relationship Id="rId34" Type="http://schemas.openxmlformats.org/officeDocument/2006/relationships/tags" Target="../tags/tag240.xml"/><Relationship Id="rId42" Type="http://schemas.openxmlformats.org/officeDocument/2006/relationships/image" Target="../media/image57.png"/><Relationship Id="rId47" Type="http://schemas.openxmlformats.org/officeDocument/2006/relationships/image" Target="../media/image37.png"/><Relationship Id="rId50" Type="http://schemas.openxmlformats.org/officeDocument/2006/relationships/image" Target="../media/image40.png"/><Relationship Id="rId55" Type="http://schemas.openxmlformats.org/officeDocument/2006/relationships/image" Target="../media/image9.png"/><Relationship Id="rId63" Type="http://schemas.openxmlformats.org/officeDocument/2006/relationships/image" Target="../media/image48.png"/><Relationship Id="rId68" Type="http://schemas.openxmlformats.org/officeDocument/2006/relationships/image" Target="../media/image56.png"/><Relationship Id="rId7" Type="http://schemas.openxmlformats.org/officeDocument/2006/relationships/tags" Target="../tags/tag213.xml"/><Relationship Id="rId71" Type="http://schemas.openxmlformats.org/officeDocument/2006/relationships/image" Target="../media/image50.pn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9" Type="http://schemas.openxmlformats.org/officeDocument/2006/relationships/tags" Target="../tags/tag235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tags" Target="../tags/tag230.xml"/><Relationship Id="rId32" Type="http://schemas.openxmlformats.org/officeDocument/2006/relationships/tags" Target="../tags/tag238.xml"/><Relationship Id="rId37" Type="http://schemas.openxmlformats.org/officeDocument/2006/relationships/tags" Target="../tags/tag243.xml"/><Relationship Id="rId40" Type="http://schemas.openxmlformats.org/officeDocument/2006/relationships/notesSlide" Target="../notesSlides/notesSlide8.xml"/><Relationship Id="rId45" Type="http://schemas.openxmlformats.org/officeDocument/2006/relationships/image" Target="../media/image35.png"/><Relationship Id="rId53" Type="http://schemas.openxmlformats.org/officeDocument/2006/relationships/image" Target="../media/image7.png"/><Relationship Id="rId58" Type="http://schemas.openxmlformats.org/officeDocument/2006/relationships/image" Target="../media/image28.png"/><Relationship Id="rId66" Type="http://schemas.openxmlformats.org/officeDocument/2006/relationships/image" Target="../media/image54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tags" Target="../tags/tag229.xml"/><Relationship Id="rId28" Type="http://schemas.openxmlformats.org/officeDocument/2006/relationships/tags" Target="../tags/tag234.xml"/><Relationship Id="rId36" Type="http://schemas.openxmlformats.org/officeDocument/2006/relationships/tags" Target="../tags/tag242.xml"/><Relationship Id="rId49" Type="http://schemas.openxmlformats.org/officeDocument/2006/relationships/image" Target="../media/image39.png"/><Relationship Id="rId57" Type="http://schemas.openxmlformats.org/officeDocument/2006/relationships/image" Target="../media/image25.png"/><Relationship Id="rId61" Type="http://schemas.openxmlformats.org/officeDocument/2006/relationships/image" Target="../media/image47.pn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tags" Target="../tags/tag237.xml"/><Relationship Id="rId44" Type="http://schemas.openxmlformats.org/officeDocument/2006/relationships/image" Target="../media/image34.png"/><Relationship Id="rId52" Type="http://schemas.openxmlformats.org/officeDocument/2006/relationships/image" Target="../media/image42.png"/><Relationship Id="rId60" Type="http://schemas.openxmlformats.org/officeDocument/2006/relationships/image" Target="../media/image46.png"/><Relationship Id="rId65" Type="http://schemas.openxmlformats.org/officeDocument/2006/relationships/image" Target="../media/image53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tags" Target="../tags/tag228.xml"/><Relationship Id="rId27" Type="http://schemas.openxmlformats.org/officeDocument/2006/relationships/tags" Target="../tags/tag233.xml"/><Relationship Id="rId30" Type="http://schemas.openxmlformats.org/officeDocument/2006/relationships/tags" Target="../tags/tag236.xml"/><Relationship Id="rId35" Type="http://schemas.openxmlformats.org/officeDocument/2006/relationships/tags" Target="../tags/tag241.xml"/><Relationship Id="rId43" Type="http://schemas.openxmlformats.org/officeDocument/2006/relationships/image" Target="../media/image33.png"/><Relationship Id="rId48" Type="http://schemas.openxmlformats.org/officeDocument/2006/relationships/image" Target="../media/image38.png"/><Relationship Id="rId56" Type="http://schemas.openxmlformats.org/officeDocument/2006/relationships/image" Target="../media/image24.png"/><Relationship Id="rId64" Type="http://schemas.openxmlformats.org/officeDocument/2006/relationships/image" Target="../media/image52.png"/><Relationship Id="rId69" Type="http://schemas.openxmlformats.org/officeDocument/2006/relationships/image" Target="../media/image58.png"/><Relationship Id="rId8" Type="http://schemas.openxmlformats.org/officeDocument/2006/relationships/tags" Target="../tags/tag214.xml"/><Relationship Id="rId51" Type="http://schemas.openxmlformats.org/officeDocument/2006/relationships/image" Target="../media/image41.png"/><Relationship Id="rId72" Type="http://schemas.openxmlformats.org/officeDocument/2006/relationships/image" Target="../media/image51.png"/><Relationship Id="rId3" Type="http://schemas.openxmlformats.org/officeDocument/2006/relationships/tags" Target="../tags/tag209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tags" Target="../tags/tag231.xml"/><Relationship Id="rId33" Type="http://schemas.openxmlformats.org/officeDocument/2006/relationships/tags" Target="../tags/tag239.xml"/><Relationship Id="rId38" Type="http://schemas.openxmlformats.org/officeDocument/2006/relationships/tags" Target="../tags/tag244.xml"/><Relationship Id="rId46" Type="http://schemas.openxmlformats.org/officeDocument/2006/relationships/image" Target="../media/image36.png"/><Relationship Id="rId59" Type="http://schemas.openxmlformats.org/officeDocument/2006/relationships/image" Target="../media/image45.png"/><Relationship Id="rId67" Type="http://schemas.openxmlformats.org/officeDocument/2006/relationships/image" Target="../media/image55.png"/><Relationship Id="rId20" Type="http://schemas.openxmlformats.org/officeDocument/2006/relationships/tags" Target="../tags/tag226.xml"/><Relationship Id="rId41" Type="http://schemas.openxmlformats.org/officeDocument/2006/relationships/image" Target="../media/image49.png"/><Relationship Id="rId54" Type="http://schemas.openxmlformats.org/officeDocument/2006/relationships/image" Target="../media/image8.png"/><Relationship Id="rId62" Type="http://schemas.openxmlformats.org/officeDocument/2006/relationships/image" Target="../media/image5.png"/><Relationship Id="rId70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0581-9E29-4680-A2DD-A736E6CB1AFA}" type="slidenum">
              <a:rPr lang="en-US"/>
              <a:pPr/>
              <a:t>1</a:t>
            </a:fld>
            <a:endParaRPr lang="en-US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One variable integral calculus review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B5334-FCBF-430A-B93E-0E3E6EA48743}" type="slidenum">
              <a:rPr lang="en-US"/>
              <a:pPr/>
              <a:t>10</a:t>
            </a:fld>
            <a:endParaRPr lang="en-US"/>
          </a:p>
        </p:txBody>
      </p:sp>
      <p:pic>
        <p:nvPicPr>
          <p:cNvPr id="3870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86400"/>
            <a:ext cx="13001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157288"/>
            <a:ext cx="43973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462088"/>
            <a:ext cx="26003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95288"/>
            <a:ext cx="59594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804863"/>
            <a:ext cx="4060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275"/>
            <a:ext cx="15525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4475"/>
            <a:ext cx="17002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3075"/>
            <a:ext cx="157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03263"/>
            <a:ext cx="11445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302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4775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7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8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89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09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2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939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3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84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94" name="Line 22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7095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96" name="Line 24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7097" name="Picture 2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89300"/>
            <a:ext cx="6621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098" name="Picture 2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670300"/>
            <a:ext cx="3054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7099" name="Rectangle 27"/>
          <p:cNvSpPr>
            <a:spLocks noChangeArrowheads="1"/>
          </p:cNvSpPr>
          <p:nvPr/>
        </p:nvSpPr>
        <p:spPr bwMode="auto">
          <a:xfrm>
            <a:off x="5903913" y="3646488"/>
            <a:ext cx="1398587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100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101" name="Picture 2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7400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102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103" name="Picture 3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7995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7104" name="Group 32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387105" name="Picture 3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06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07" name="Picture 3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7108" name="Picture 3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7109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7110" name="Picture 3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48640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111" name="Picture 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84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114" name="Picture 42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943600"/>
            <a:ext cx="579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7120" name="Picture 4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6324600"/>
            <a:ext cx="17351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1DD8-3FB7-4A6C-B4C0-E4697E4ABE7B}" type="slidenum">
              <a:rPr lang="en-US"/>
              <a:pPr/>
              <a:t>11</a:t>
            </a:fld>
            <a:endParaRPr lang="en-US"/>
          </a:p>
        </p:txBody>
      </p:sp>
      <p:pic>
        <p:nvPicPr>
          <p:cNvPr id="3911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804863"/>
            <a:ext cx="4060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275"/>
            <a:ext cx="15525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4475"/>
            <a:ext cx="17002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7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3075"/>
            <a:ext cx="157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03263"/>
            <a:ext cx="11445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302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2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4775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85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1212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95288"/>
            <a:ext cx="59150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13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57288"/>
            <a:ext cx="4383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14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462088"/>
            <a:ext cx="25860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15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503488"/>
            <a:ext cx="40925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16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493963"/>
            <a:ext cx="38147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17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814638"/>
            <a:ext cx="4897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23" name="Picture 5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486400"/>
            <a:ext cx="128587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26" name="Picture 5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557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90" name="Line 22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1191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92" name="Line 24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1218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289300"/>
            <a:ext cx="65928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19" name="Picture 5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3670300"/>
            <a:ext cx="3040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1195" name="Rectangle 27"/>
          <p:cNvSpPr>
            <a:spLocks noChangeArrowheads="1"/>
          </p:cNvSpPr>
          <p:nvPr/>
        </p:nvSpPr>
        <p:spPr bwMode="auto">
          <a:xfrm>
            <a:off x="5903913" y="3646488"/>
            <a:ext cx="1379537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1196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20" name="Picture 5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4597400"/>
            <a:ext cx="102393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198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21" name="Picture 5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4679950"/>
            <a:ext cx="1154112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1200" name="Group 32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391201" name="Picture 3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02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03" name="Picture 3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1204" name="Picture 3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1205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1222" name="Picture 5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5486400"/>
            <a:ext cx="115411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7" name="Picture 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84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08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943600"/>
            <a:ext cx="579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1225" name="Picture 57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6324600"/>
            <a:ext cx="16224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98D41-BBF0-4015-9DA5-1916105A35F4}" type="slidenum">
              <a:rPr lang="en-US"/>
              <a:pPr/>
              <a:t>12</a:t>
            </a:fld>
            <a:endParaRPr lang="en-US"/>
          </a:p>
        </p:txBody>
      </p:sp>
      <p:pic>
        <p:nvPicPr>
          <p:cNvPr id="39321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804863"/>
            <a:ext cx="4060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275"/>
            <a:ext cx="15525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4475"/>
            <a:ext cx="17002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3075"/>
            <a:ext cx="157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03263"/>
            <a:ext cx="11445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302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3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4775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3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3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33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3260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95288"/>
            <a:ext cx="57689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1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57288"/>
            <a:ext cx="4338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2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462088"/>
            <a:ext cx="2482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3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503488"/>
            <a:ext cx="4048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4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493963"/>
            <a:ext cx="3756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6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814638"/>
            <a:ext cx="47355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72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486400"/>
            <a:ext cx="12414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5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25538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38" name="Line 22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3239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40" name="Line 24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3267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289300"/>
            <a:ext cx="64897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8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670300"/>
            <a:ext cx="29368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3243" name="Rectangle 27"/>
          <p:cNvSpPr>
            <a:spLocks noChangeArrowheads="1"/>
          </p:cNvSpPr>
          <p:nvPr/>
        </p:nvSpPr>
        <p:spPr bwMode="auto">
          <a:xfrm>
            <a:off x="5903913" y="3646488"/>
            <a:ext cx="1289050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3244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69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4597400"/>
            <a:ext cx="935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46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70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4679950"/>
            <a:ext cx="1109662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3248" name="Group 32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393249" name="Picture 3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50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51" name="Picture 3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3252" name="Picture 3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3253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3271" name="Picture 5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5486400"/>
            <a:ext cx="11096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55" name="Picture 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84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56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943600"/>
            <a:ext cx="579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3274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6324600"/>
            <a:ext cx="15938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7BA3-C958-40D1-BF11-4729DCA33C3F}" type="slidenum">
              <a:rPr lang="en-US"/>
              <a:pPr/>
              <a:t>13</a:t>
            </a:fld>
            <a:endParaRPr lang="en-US"/>
          </a:p>
        </p:txBody>
      </p:sp>
      <p:pic>
        <p:nvPicPr>
          <p:cNvPr id="3952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2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804863"/>
            <a:ext cx="4060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3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275"/>
            <a:ext cx="15525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4475"/>
            <a:ext cx="17002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3075"/>
            <a:ext cx="157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03263"/>
            <a:ext cx="11445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302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4775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7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8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528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5308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95288"/>
            <a:ext cx="58721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09" name="Picture 4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57288"/>
            <a:ext cx="4368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0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462088"/>
            <a:ext cx="2541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1" name="Picture 4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03488"/>
            <a:ext cx="40782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2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2493963"/>
            <a:ext cx="37846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4" name="Picture 5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2814638"/>
            <a:ext cx="48387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20" name="Picture 5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486400"/>
            <a:ext cx="127158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3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39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5286" name="Line 22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5287" name="Picture 2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5288" name="Line 24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5315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289300"/>
            <a:ext cx="65484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6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670300"/>
            <a:ext cx="29956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5291" name="Rectangle 27"/>
          <p:cNvSpPr>
            <a:spLocks noChangeArrowheads="1"/>
          </p:cNvSpPr>
          <p:nvPr/>
        </p:nvSpPr>
        <p:spPr bwMode="auto">
          <a:xfrm>
            <a:off x="5903913" y="3646488"/>
            <a:ext cx="1343025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5292" name="Picture 2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7" name="Picture 5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597400"/>
            <a:ext cx="993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294" name="Picture 3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18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4679950"/>
            <a:ext cx="11398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5296" name="Group 32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395297" name="Picture 3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5298" name="Picture 3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5299" name="Picture 35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5300" name="Picture 3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5301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5319" name="Picture 55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486400"/>
            <a:ext cx="11398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03" name="Picture 39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84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04" name="Picture 40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943600"/>
            <a:ext cx="579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5322" name="Picture 58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6324600"/>
            <a:ext cx="645953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7342-350F-4C00-8580-1DCA5D67F845}" type="slidenum">
              <a:rPr lang="en-US"/>
              <a:pPr/>
              <a:t>14</a:t>
            </a:fld>
            <a:endParaRPr lang="en-US"/>
          </a:p>
        </p:txBody>
      </p:sp>
      <p:pic>
        <p:nvPicPr>
          <p:cNvPr id="3973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804863"/>
            <a:ext cx="40608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275"/>
            <a:ext cx="1552575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2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4475"/>
            <a:ext cx="170021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3075"/>
            <a:ext cx="15748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703263"/>
            <a:ext cx="11445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30275"/>
            <a:ext cx="1495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988"/>
            <a:ext cx="47752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2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7329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34" name="Line 22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733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6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95288"/>
            <a:ext cx="3783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7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57288"/>
            <a:ext cx="36083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8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1462088"/>
            <a:ext cx="1417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9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503488"/>
            <a:ext cx="3186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60" name="Picture 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2493963"/>
            <a:ext cx="33909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61" name="Picture 4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2814638"/>
            <a:ext cx="22653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67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486400"/>
            <a:ext cx="156368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7336" name="Line 24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7362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3289300"/>
            <a:ext cx="49545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63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670300"/>
            <a:ext cx="22209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7339" name="Rectangle 27"/>
          <p:cNvSpPr>
            <a:spLocks noChangeArrowheads="1"/>
          </p:cNvSpPr>
          <p:nvPr/>
        </p:nvSpPr>
        <p:spPr bwMode="auto">
          <a:xfrm>
            <a:off x="5903913" y="3646488"/>
            <a:ext cx="576262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0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64" name="Picture 5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4597400"/>
            <a:ext cx="8778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42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65" name="Picture 53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4679950"/>
            <a:ext cx="14319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7344" name="Group 32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397345" name="Picture 3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7346" name="Picture 3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7347" name="Picture 35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7348" name="Picture 36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7349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66" name="Picture 5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86400"/>
            <a:ext cx="1431925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1" name="Picture 39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784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2" name="Picture 40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943600"/>
            <a:ext cx="579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3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6534150"/>
            <a:ext cx="2949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4" name="Picture 4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248400"/>
            <a:ext cx="68040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55" name="Picture 4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6248400"/>
            <a:ext cx="11096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397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426B4-7716-4A54-A981-9B8CE903C7E9}" type="slidenum">
              <a:rPr lang="en-US"/>
              <a:pPr/>
              <a:t>15</a:t>
            </a:fld>
            <a:endParaRPr lang="en-US"/>
          </a:p>
        </p:txBody>
      </p:sp>
      <p:sp>
        <p:nvSpPr>
          <p:cNvPr id="238625" name="Freeform 33" descr="25%"/>
          <p:cNvSpPr>
            <a:spLocks/>
          </p:cNvSpPr>
          <p:nvPr/>
        </p:nvSpPr>
        <p:spPr bwMode="auto">
          <a:xfrm>
            <a:off x="2963863" y="4621213"/>
            <a:ext cx="3024187" cy="1717675"/>
          </a:xfrm>
          <a:custGeom>
            <a:avLst/>
            <a:gdLst>
              <a:gd name="T0" fmla="*/ 149 w 1905"/>
              <a:gd name="T1" fmla="*/ 1058 h 1082"/>
              <a:gd name="T2" fmla="*/ 158 w 1905"/>
              <a:gd name="T3" fmla="*/ 932 h 1082"/>
              <a:gd name="T4" fmla="*/ 149 w 1905"/>
              <a:gd name="T5" fmla="*/ 593 h 1082"/>
              <a:gd name="T6" fmla="*/ 149 w 1905"/>
              <a:gd name="T7" fmla="*/ 353 h 1082"/>
              <a:gd name="T8" fmla="*/ 293 w 1905"/>
              <a:gd name="T9" fmla="*/ 527 h 1082"/>
              <a:gd name="T10" fmla="*/ 428 w 1905"/>
              <a:gd name="T11" fmla="*/ 671 h 1082"/>
              <a:gd name="T12" fmla="*/ 527 w 1905"/>
              <a:gd name="T13" fmla="*/ 698 h 1082"/>
              <a:gd name="T14" fmla="*/ 617 w 1905"/>
              <a:gd name="T15" fmla="*/ 716 h 1082"/>
              <a:gd name="T16" fmla="*/ 752 w 1905"/>
              <a:gd name="T17" fmla="*/ 608 h 1082"/>
              <a:gd name="T18" fmla="*/ 917 w 1905"/>
              <a:gd name="T19" fmla="*/ 449 h 1082"/>
              <a:gd name="T20" fmla="*/ 1319 w 1905"/>
              <a:gd name="T21" fmla="*/ 68 h 1082"/>
              <a:gd name="T22" fmla="*/ 1517 w 1905"/>
              <a:gd name="T23" fmla="*/ 41 h 1082"/>
              <a:gd name="T24" fmla="*/ 1685 w 1905"/>
              <a:gd name="T25" fmla="*/ 305 h 1082"/>
              <a:gd name="T26" fmla="*/ 1829 w 1905"/>
              <a:gd name="T27" fmla="*/ 689 h 1082"/>
              <a:gd name="T28" fmla="*/ 1877 w 1905"/>
              <a:gd name="T29" fmla="*/ 833 h 1082"/>
              <a:gd name="T30" fmla="*/ 1877 w 1905"/>
              <a:gd name="T31" fmla="*/ 986 h 1082"/>
              <a:gd name="T32" fmla="*/ 1859 w 1905"/>
              <a:gd name="T33" fmla="*/ 1067 h 1082"/>
              <a:gd name="T34" fmla="*/ 1637 w 1905"/>
              <a:gd name="T35" fmla="*/ 1073 h 1082"/>
              <a:gd name="T36" fmla="*/ 248 w 1905"/>
              <a:gd name="T37" fmla="*/ 1067 h 1082"/>
              <a:gd name="T38" fmla="*/ 149 w 1905"/>
              <a:gd name="T39" fmla="*/ 1058 h 1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905" h="1082">
                <a:moveTo>
                  <a:pt x="149" y="1058"/>
                </a:moveTo>
                <a:cubicBezTo>
                  <a:pt x="134" y="1036"/>
                  <a:pt x="158" y="1009"/>
                  <a:pt x="158" y="932"/>
                </a:cubicBezTo>
                <a:cubicBezTo>
                  <a:pt x="158" y="855"/>
                  <a:pt x="150" y="689"/>
                  <a:pt x="149" y="593"/>
                </a:cubicBezTo>
                <a:cubicBezTo>
                  <a:pt x="148" y="497"/>
                  <a:pt x="125" y="364"/>
                  <a:pt x="149" y="353"/>
                </a:cubicBezTo>
                <a:cubicBezTo>
                  <a:pt x="173" y="342"/>
                  <a:pt x="246" y="474"/>
                  <a:pt x="293" y="527"/>
                </a:cubicBezTo>
                <a:cubicBezTo>
                  <a:pt x="340" y="580"/>
                  <a:pt x="389" y="643"/>
                  <a:pt x="428" y="671"/>
                </a:cubicBezTo>
                <a:cubicBezTo>
                  <a:pt x="467" y="699"/>
                  <a:pt x="496" y="691"/>
                  <a:pt x="527" y="698"/>
                </a:cubicBezTo>
                <a:cubicBezTo>
                  <a:pt x="558" y="705"/>
                  <a:pt x="580" y="731"/>
                  <a:pt x="617" y="716"/>
                </a:cubicBezTo>
                <a:cubicBezTo>
                  <a:pt x="654" y="701"/>
                  <a:pt x="702" y="652"/>
                  <a:pt x="752" y="608"/>
                </a:cubicBezTo>
                <a:cubicBezTo>
                  <a:pt x="802" y="564"/>
                  <a:pt x="823" y="539"/>
                  <a:pt x="917" y="449"/>
                </a:cubicBezTo>
                <a:cubicBezTo>
                  <a:pt x="1011" y="359"/>
                  <a:pt x="1219" y="136"/>
                  <a:pt x="1319" y="68"/>
                </a:cubicBezTo>
                <a:cubicBezTo>
                  <a:pt x="1419" y="0"/>
                  <a:pt x="1456" y="2"/>
                  <a:pt x="1517" y="41"/>
                </a:cubicBezTo>
                <a:cubicBezTo>
                  <a:pt x="1578" y="80"/>
                  <a:pt x="1633" y="197"/>
                  <a:pt x="1685" y="305"/>
                </a:cubicBezTo>
                <a:cubicBezTo>
                  <a:pt x="1737" y="413"/>
                  <a:pt x="1797" y="601"/>
                  <a:pt x="1829" y="689"/>
                </a:cubicBezTo>
                <a:cubicBezTo>
                  <a:pt x="1861" y="777"/>
                  <a:pt x="1869" y="784"/>
                  <a:pt x="1877" y="833"/>
                </a:cubicBezTo>
                <a:cubicBezTo>
                  <a:pt x="1885" y="882"/>
                  <a:pt x="1880" y="947"/>
                  <a:pt x="1877" y="986"/>
                </a:cubicBezTo>
                <a:cubicBezTo>
                  <a:pt x="1874" y="1025"/>
                  <a:pt x="1899" y="1052"/>
                  <a:pt x="1859" y="1067"/>
                </a:cubicBezTo>
                <a:cubicBezTo>
                  <a:pt x="1819" y="1082"/>
                  <a:pt x="1905" y="1073"/>
                  <a:pt x="1637" y="1073"/>
                </a:cubicBezTo>
                <a:cubicBezTo>
                  <a:pt x="1369" y="1073"/>
                  <a:pt x="496" y="1069"/>
                  <a:pt x="248" y="1067"/>
                </a:cubicBezTo>
                <a:cubicBezTo>
                  <a:pt x="0" y="1065"/>
                  <a:pt x="164" y="1080"/>
                  <a:pt x="149" y="1058"/>
                </a:cubicBez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859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59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0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860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8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8623" name="Group 31"/>
          <p:cNvGrpSpPr>
            <a:grpSpLocks/>
          </p:cNvGrpSpPr>
          <p:nvPr/>
        </p:nvGrpSpPr>
        <p:grpSpPr bwMode="auto">
          <a:xfrm>
            <a:off x="2212975" y="4495800"/>
            <a:ext cx="4495800" cy="2052638"/>
            <a:chOff x="1104" y="2832"/>
            <a:chExt cx="2832" cy="1293"/>
          </a:xfrm>
        </p:grpSpPr>
        <p:sp>
          <p:nvSpPr>
            <p:cNvPr id="238594" name="Line 2"/>
            <p:cNvSpPr>
              <a:spLocks noChangeShapeType="1"/>
            </p:cNvSpPr>
            <p:nvPr/>
          </p:nvSpPr>
          <p:spPr bwMode="auto">
            <a:xfrm>
              <a:off x="1728" y="3264"/>
              <a:ext cx="0" cy="72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95" name="Line 3"/>
            <p:cNvSpPr>
              <a:spLocks noChangeShapeType="1"/>
            </p:cNvSpPr>
            <p:nvPr/>
          </p:nvSpPr>
          <p:spPr bwMode="auto">
            <a:xfrm>
              <a:off x="3454" y="3744"/>
              <a:ext cx="0" cy="24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99" name="Line 7"/>
            <p:cNvSpPr>
              <a:spLocks noChangeShapeType="1"/>
            </p:cNvSpPr>
            <p:nvPr/>
          </p:nvSpPr>
          <p:spPr bwMode="auto">
            <a:xfrm flipV="1">
              <a:off x="1152" y="2832"/>
              <a:ext cx="0" cy="1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0" name="Freeform 8"/>
            <p:cNvSpPr>
              <a:spLocks/>
            </p:cNvSpPr>
            <p:nvPr/>
          </p:nvSpPr>
          <p:spPr bwMode="auto">
            <a:xfrm>
              <a:off x="1728" y="2912"/>
              <a:ext cx="1727" cy="823"/>
            </a:xfrm>
            <a:custGeom>
              <a:avLst/>
              <a:gdLst>
                <a:gd name="T0" fmla="*/ 0 w 1711"/>
                <a:gd name="T1" fmla="*/ 352 h 823"/>
                <a:gd name="T2" fmla="*/ 454 w 1711"/>
                <a:gd name="T3" fmla="*/ 701 h 823"/>
                <a:gd name="T4" fmla="*/ 1283 w 1711"/>
                <a:gd name="T5" fmla="*/ 20 h 823"/>
                <a:gd name="T6" fmla="*/ 1711 w 1711"/>
                <a:gd name="T7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1" h="823">
                  <a:moveTo>
                    <a:pt x="0" y="352"/>
                  </a:moveTo>
                  <a:cubicBezTo>
                    <a:pt x="76" y="410"/>
                    <a:pt x="240" y="756"/>
                    <a:pt x="454" y="701"/>
                  </a:cubicBezTo>
                  <a:cubicBezTo>
                    <a:pt x="668" y="646"/>
                    <a:pt x="1074" y="0"/>
                    <a:pt x="1283" y="20"/>
                  </a:cubicBezTo>
                  <a:cubicBezTo>
                    <a:pt x="1492" y="40"/>
                    <a:pt x="1622" y="656"/>
                    <a:pt x="1711" y="82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8601" name="Picture 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" y="3618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10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4007"/>
              <a:ext cx="79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11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" y="4007"/>
              <a:ext cx="71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8619" name="Line 27"/>
            <p:cNvSpPr>
              <a:spLocks noChangeShapeType="1"/>
            </p:cNvSpPr>
            <p:nvPr/>
          </p:nvSpPr>
          <p:spPr bwMode="auto">
            <a:xfrm>
              <a:off x="1104" y="3984"/>
              <a:ext cx="28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629" name="Group 37"/>
          <p:cNvGrpSpPr>
            <a:grpSpLocks/>
          </p:cNvGrpSpPr>
          <p:nvPr/>
        </p:nvGrpSpPr>
        <p:grpSpPr bwMode="auto">
          <a:xfrm>
            <a:off x="490538" y="3729038"/>
            <a:ext cx="4386262" cy="1757362"/>
            <a:chOff x="309" y="2349"/>
            <a:chExt cx="2763" cy="1107"/>
          </a:xfrm>
        </p:grpSpPr>
        <p:pic>
          <p:nvPicPr>
            <p:cNvPr id="238627" name="Picture 3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49"/>
              <a:ext cx="19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8628" name="Line 36"/>
            <p:cNvSpPr>
              <a:spLocks noChangeShapeType="1"/>
            </p:cNvSpPr>
            <p:nvPr/>
          </p:nvSpPr>
          <p:spPr bwMode="auto">
            <a:xfrm>
              <a:off x="2064" y="2496"/>
              <a:ext cx="1008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632" name="Group 40"/>
          <p:cNvGrpSpPr>
            <a:grpSpLocks/>
          </p:cNvGrpSpPr>
          <p:nvPr/>
        </p:nvGrpSpPr>
        <p:grpSpPr bwMode="auto">
          <a:xfrm>
            <a:off x="381000" y="838200"/>
            <a:ext cx="5178425" cy="320675"/>
            <a:chOff x="240" y="528"/>
            <a:chExt cx="3262" cy="202"/>
          </a:xfrm>
        </p:grpSpPr>
        <p:pic>
          <p:nvPicPr>
            <p:cNvPr id="238630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54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8631" name="Picture 3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528"/>
              <a:ext cx="17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8F42-B324-4597-A874-AF1949A15D58}" type="slidenum">
              <a:rPr lang="en-US"/>
              <a:pPr/>
              <a:t>16</a:t>
            </a:fld>
            <a:endParaRPr lang="en-US"/>
          </a:p>
        </p:txBody>
      </p:sp>
      <p:pic>
        <p:nvPicPr>
          <p:cNvPr id="3543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431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1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1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4314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54315" name="Group 11"/>
          <p:cNvGrpSpPr>
            <a:grpSpLocks/>
          </p:cNvGrpSpPr>
          <p:nvPr/>
        </p:nvGrpSpPr>
        <p:grpSpPr bwMode="auto">
          <a:xfrm>
            <a:off x="3922713" y="4740275"/>
            <a:ext cx="1331912" cy="2095500"/>
            <a:chOff x="2181" y="2986"/>
            <a:chExt cx="839" cy="1320"/>
          </a:xfrm>
        </p:grpSpPr>
        <p:sp>
          <p:nvSpPr>
            <p:cNvPr id="354316" name="Line 12"/>
            <p:cNvSpPr>
              <a:spLocks noChangeShapeType="1"/>
            </p:cNvSpPr>
            <p:nvPr/>
          </p:nvSpPr>
          <p:spPr bwMode="auto">
            <a:xfrm>
              <a:off x="2304" y="3552"/>
              <a:ext cx="0" cy="432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317" name="Line 13"/>
            <p:cNvSpPr>
              <a:spLocks noChangeShapeType="1"/>
            </p:cNvSpPr>
            <p:nvPr/>
          </p:nvSpPr>
          <p:spPr bwMode="auto">
            <a:xfrm>
              <a:off x="2880" y="2986"/>
              <a:ext cx="0" cy="996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4318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19" name="Picture 1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" y="4157"/>
              <a:ext cx="259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20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4321" name="Picture 1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3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54323" name="Line 19"/>
          <p:cNvSpPr>
            <a:spLocks noChangeShapeType="1"/>
          </p:cNvSpPr>
          <p:nvPr/>
        </p:nvSpPr>
        <p:spPr bwMode="auto">
          <a:xfrm>
            <a:off x="3203575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5943600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5" name="Line 21"/>
          <p:cNvSpPr>
            <a:spLocks noChangeShapeType="1"/>
          </p:cNvSpPr>
          <p:nvPr/>
        </p:nvSpPr>
        <p:spPr bwMode="auto">
          <a:xfrm flipV="1">
            <a:off x="2289175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6" name="Freeform 22"/>
          <p:cNvSpPr>
            <a:spLocks/>
          </p:cNvSpPr>
          <p:nvPr/>
        </p:nvSpPr>
        <p:spPr bwMode="auto">
          <a:xfrm>
            <a:off x="3203575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432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28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6361113"/>
            <a:ext cx="12541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4329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6361113"/>
            <a:ext cx="112712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4330" name="Line 26"/>
          <p:cNvSpPr>
            <a:spLocks noChangeShapeType="1"/>
          </p:cNvSpPr>
          <p:nvPr/>
        </p:nvSpPr>
        <p:spPr bwMode="auto">
          <a:xfrm>
            <a:off x="2212975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64CB2-96DF-4229-B361-28C441883A84}" type="slidenum">
              <a:rPr lang="en-US"/>
              <a:pPr/>
              <a:t>17</a:t>
            </a:fld>
            <a:endParaRPr lang="en-US"/>
          </a:p>
        </p:txBody>
      </p:sp>
      <p:pic>
        <p:nvPicPr>
          <p:cNvPr id="240678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42" name="Line 2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3" name="Line 3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064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47" name="Line 7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065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5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5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5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5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0657" name="Line 17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8" name="Line 18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065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066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0663" name="Group 23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240664" name="Picture 2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665" name="Picture 2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666" name="Picture 2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0668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0670" name="Group 30"/>
          <p:cNvGrpSpPr>
            <a:grpSpLocks/>
          </p:cNvGrpSpPr>
          <p:nvPr/>
        </p:nvGrpSpPr>
        <p:grpSpPr bwMode="auto">
          <a:xfrm>
            <a:off x="5741988" y="6370638"/>
            <a:ext cx="930275" cy="465137"/>
            <a:chOff x="3329" y="4013"/>
            <a:chExt cx="586" cy="293"/>
          </a:xfrm>
        </p:grpSpPr>
        <p:pic>
          <p:nvPicPr>
            <p:cNvPr id="240671" name="Picture 3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672" name="Picture 3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673" name="Picture 3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80"/>
              <a:ext cx="26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40649" name="Freeform 9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0679" name="Group 39"/>
          <p:cNvGrpSpPr>
            <a:grpSpLocks/>
          </p:cNvGrpSpPr>
          <p:nvPr/>
        </p:nvGrpSpPr>
        <p:grpSpPr bwMode="auto">
          <a:xfrm>
            <a:off x="2955925" y="2133600"/>
            <a:ext cx="3270250" cy="914400"/>
            <a:chOff x="1862" y="1344"/>
            <a:chExt cx="2060" cy="576"/>
          </a:xfrm>
        </p:grpSpPr>
        <p:pic>
          <p:nvPicPr>
            <p:cNvPr id="240680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344"/>
              <a:ext cx="14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681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1544"/>
              <a:ext cx="20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0682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1745"/>
              <a:ext cx="13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40683" name="Group 43"/>
          <p:cNvGrpSpPr>
            <a:grpSpLocks/>
          </p:cNvGrpSpPr>
          <p:nvPr/>
        </p:nvGrpSpPr>
        <p:grpSpPr bwMode="auto">
          <a:xfrm>
            <a:off x="36513" y="3971925"/>
            <a:ext cx="3536950" cy="2335213"/>
            <a:chOff x="23" y="2502"/>
            <a:chExt cx="2228" cy="1471"/>
          </a:xfrm>
        </p:grpSpPr>
        <p:pic>
          <p:nvPicPr>
            <p:cNvPr id="240684" name="Picture 4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502"/>
              <a:ext cx="142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0685" name="Line 45"/>
            <p:cNvSpPr>
              <a:spLocks noChangeShapeType="1"/>
            </p:cNvSpPr>
            <p:nvPr/>
          </p:nvSpPr>
          <p:spPr bwMode="auto">
            <a:xfrm>
              <a:off x="1445" y="2643"/>
              <a:ext cx="806" cy="133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686" name="Group 46"/>
          <p:cNvGrpSpPr>
            <a:grpSpLocks/>
          </p:cNvGrpSpPr>
          <p:nvPr/>
        </p:nvGrpSpPr>
        <p:grpSpPr bwMode="auto">
          <a:xfrm>
            <a:off x="5502275" y="3971925"/>
            <a:ext cx="3605213" cy="2335213"/>
            <a:chOff x="3466" y="2502"/>
            <a:chExt cx="2271" cy="1471"/>
          </a:xfrm>
        </p:grpSpPr>
        <p:pic>
          <p:nvPicPr>
            <p:cNvPr id="240687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8" y="2502"/>
              <a:ext cx="149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0688" name="Line 48"/>
            <p:cNvSpPr>
              <a:spLocks noChangeShapeType="1"/>
            </p:cNvSpPr>
            <p:nvPr/>
          </p:nvSpPr>
          <p:spPr bwMode="auto">
            <a:xfrm flipH="1">
              <a:off x="3466" y="2643"/>
              <a:ext cx="806" cy="133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689" name="Group 49"/>
          <p:cNvGrpSpPr>
            <a:grpSpLocks/>
          </p:cNvGrpSpPr>
          <p:nvPr/>
        </p:nvGrpSpPr>
        <p:grpSpPr bwMode="auto">
          <a:xfrm>
            <a:off x="3241675" y="3971925"/>
            <a:ext cx="2686050" cy="2335213"/>
            <a:chOff x="2042" y="2502"/>
            <a:chExt cx="1692" cy="1471"/>
          </a:xfrm>
        </p:grpSpPr>
        <p:pic>
          <p:nvPicPr>
            <p:cNvPr id="240690" name="Picture 5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" y="2502"/>
              <a:ext cx="169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0691" name="Line 51"/>
            <p:cNvSpPr>
              <a:spLocks noChangeShapeType="1"/>
            </p:cNvSpPr>
            <p:nvPr/>
          </p:nvSpPr>
          <p:spPr bwMode="auto">
            <a:xfrm flipH="1">
              <a:off x="2879" y="2654"/>
              <a:ext cx="0" cy="131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692" name="Group 52"/>
          <p:cNvGrpSpPr>
            <a:grpSpLocks/>
          </p:cNvGrpSpPr>
          <p:nvPr/>
        </p:nvGrpSpPr>
        <p:grpSpPr bwMode="auto">
          <a:xfrm>
            <a:off x="3171825" y="6297613"/>
            <a:ext cx="968375" cy="55562"/>
            <a:chOff x="1998" y="3967"/>
            <a:chExt cx="610" cy="35"/>
          </a:xfrm>
        </p:grpSpPr>
        <p:sp>
          <p:nvSpPr>
            <p:cNvPr id="240693" name="Line 53"/>
            <p:cNvSpPr>
              <a:spLocks noChangeShapeType="1"/>
            </p:cNvSpPr>
            <p:nvPr/>
          </p:nvSpPr>
          <p:spPr bwMode="auto">
            <a:xfrm>
              <a:off x="2016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4" name="Oval 54"/>
            <p:cNvSpPr>
              <a:spLocks noChangeAspect="1" noChangeArrowheads="1"/>
            </p:cNvSpPr>
            <p:nvPr/>
          </p:nvSpPr>
          <p:spPr bwMode="auto">
            <a:xfrm>
              <a:off x="1998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95" name="Oval 55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696" name="Group 56"/>
          <p:cNvGrpSpPr>
            <a:grpSpLocks/>
          </p:cNvGrpSpPr>
          <p:nvPr/>
        </p:nvGrpSpPr>
        <p:grpSpPr bwMode="auto">
          <a:xfrm>
            <a:off x="4084638" y="6297613"/>
            <a:ext cx="969962" cy="55562"/>
            <a:chOff x="2573" y="3967"/>
            <a:chExt cx="611" cy="35"/>
          </a:xfrm>
        </p:grpSpPr>
        <p:sp>
          <p:nvSpPr>
            <p:cNvPr id="240697" name="Oval 57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698" name="Line 58"/>
            <p:cNvSpPr>
              <a:spLocks noChangeShapeType="1"/>
            </p:cNvSpPr>
            <p:nvPr/>
          </p:nvSpPr>
          <p:spPr bwMode="auto">
            <a:xfrm>
              <a:off x="2592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699" name="Oval 59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0700" name="Group 60"/>
          <p:cNvGrpSpPr>
            <a:grpSpLocks/>
          </p:cNvGrpSpPr>
          <p:nvPr/>
        </p:nvGrpSpPr>
        <p:grpSpPr bwMode="auto">
          <a:xfrm>
            <a:off x="4999038" y="6297613"/>
            <a:ext cx="969962" cy="55562"/>
            <a:chOff x="3149" y="3967"/>
            <a:chExt cx="611" cy="35"/>
          </a:xfrm>
        </p:grpSpPr>
        <p:sp>
          <p:nvSpPr>
            <p:cNvPr id="240701" name="Oval 61"/>
            <p:cNvSpPr>
              <a:spLocks noChangeAspect="1" noChangeArrowheads="1"/>
            </p:cNvSpPr>
            <p:nvPr/>
          </p:nvSpPr>
          <p:spPr bwMode="auto">
            <a:xfrm>
              <a:off x="3725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702" name="Line 62"/>
            <p:cNvSpPr>
              <a:spLocks noChangeShapeType="1"/>
            </p:cNvSpPr>
            <p:nvPr/>
          </p:nvSpPr>
          <p:spPr bwMode="auto">
            <a:xfrm>
              <a:off x="3168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703" name="Oval 63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0728" name="Oval 88"/>
          <p:cNvSpPr>
            <a:spLocks noChangeAspect="1" noChangeArrowheads="1"/>
          </p:cNvSpPr>
          <p:nvPr/>
        </p:nvSpPr>
        <p:spPr bwMode="auto">
          <a:xfrm>
            <a:off x="49990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29" name="Oval 89"/>
          <p:cNvSpPr>
            <a:spLocks noChangeAspect="1" noChangeArrowheads="1"/>
          </p:cNvSpPr>
          <p:nvPr/>
        </p:nvSpPr>
        <p:spPr bwMode="auto">
          <a:xfrm>
            <a:off x="59134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730" name="Oval 90"/>
          <p:cNvSpPr>
            <a:spLocks noChangeAspect="1" noChangeArrowheads="1"/>
          </p:cNvSpPr>
          <p:nvPr/>
        </p:nvSpPr>
        <p:spPr bwMode="auto">
          <a:xfrm>
            <a:off x="5483225" y="62976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0735" name="Group 95"/>
          <p:cNvGrpSpPr>
            <a:grpSpLocks/>
          </p:cNvGrpSpPr>
          <p:nvPr/>
        </p:nvGrpSpPr>
        <p:grpSpPr bwMode="auto">
          <a:xfrm>
            <a:off x="168275" y="3317875"/>
            <a:ext cx="4822825" cy="2962275"/>
            <a:chOff x="106" y="2090"/>
            <a:chExt cx="3038" cy="1866"/>
          </a:xfrm>
        </p:grpSpPr>
        <p:pic>
          <p:nvPicPr>
            <p:cNvPr id="240725" name="Picture 8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" y="2090"/>
              <a:ext cx="117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0731" name="Line 91"/>
            <p:cNvSpPr>
              <a:spLocks noChangeShapeType="1"/>
            </p:cNvSpPr>
            <p:nvPr/>
          </p:nvSpPr>
          <p:spPr bwMode="auto">
            <a:xfrm>
              <a:off x="1272" y="2228"/>
              <a:ext cx="1872" cy="17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736" name="Group 96"/>
          <p:cNvGrpSpPr>
            <a:grpSpLocks/>
          </p:cNvGrpSpPr>
          <p:nvPr/>
        </p:nvGrpSpPr>
        <p:grpSpPr bwMode="auto">
          <a:xfrm>
            <a:off x="3811588" y="3317875"/>
            <a:ext cx="1681162" cy="2960688"/>
            <a:chOff x="2401" y="2090"/>
            <a:chExt cx="1059" cy="1865"/>
          </a:xfrm>
        </p:grpSpPr>
        <p:pic>
          <p:nvPicPr>
            <p:cNvPr id="240726" name="Picture 8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" y="2090"/>
              <a:ext cx="80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0732" name="Line 92"/>
            <p:cNvSpPr>
              <a:spLocks noChangeShapeType="1"/>
            </p:cNvSpPr>
            <p:nvPr/>
          </p:nvSpPr>
          <p:spPr bwMode="auto">
            <a:xfrm>
              <a:off x="2752" y="2256"/>
              <a:ext cx="708" cy="169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0737" name="Group 97"/>
          <p:cNvGrpSpPr>
            <a:grpSpLocks/>
          </p:cNvGrpSpPr>
          <p:nvPr/>
        </p:nvGrpSpPr>
        <p:grpSpPr bwMode="auto">
          <a:xfrm>
            <a:off x="5959475" y="3333750"/>
            <a:ext cx="3014663" cy="2946400"/>
            <a:chOff x="3754" y="2100"/>
            <a:chExt cx="1899" cy="1856"/>
          </a:xfrm>
        </p:grpSpPr>
        <p:pic>
          <p:nvPicPr>
            <p:cNvPr id="240727" name="Picture 8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" y="2100"/>
              <a:ext cx="130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0733" name="Line 93"/>
            <p:cNvSpPr>
              <a:spLocks noChangeShapeType="1"/>
            </p:cNvSpPr>
            <p:nvPr/>
          </p:nvSpPr>
          <p:spPr bwMode="auto">
            <a:xfrm flipH="1">
              <a:off x="3754" y="2234"/>
              <a:ext cx="587" cy="172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28" grpId="0" animBg="1"/>
      <p:bldP spid="240729" grpId="0" animBg="1"/>
      <p:bldP spid="2407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0AE8-A15D-4CBB-9EDB-4BE61DD4A63A}" type="slidenum">
              <a:rPr lang="en-US"/>
              <a:pPr/>
              <a:t>18</a:t>
            </a:fld>
            <a:endParaRPr lang="en-US"/>
          </a:p>
        </p:txBody>
      </p:sp>
      <p:pic>
        <p:nvPicPr>
          <p:cNvPr id="36249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499" name="Line 3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00" name="Line 4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250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0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504" name="Line 8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05" name="Line 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250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0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0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0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511" name="Line 15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12" name="Line 16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2513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5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16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2517" name="Group 21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362518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2519" name="Picture 2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2520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2521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2522" name="Group 26"/>
          <p:cNvGrpSpPr>
            <a:grpSpLocks/>
          </p:cNvGrpSpPr>
          <p:nvPr/>
        </p:nvGrpSpPr>
        <p:grpSpPr bwMode="auto">
          <a:xfrm>
            <a:off x="5741988" y="6370638"/>
            <a:ext cx="930275" cy="465137"/>
            <a:chOff x="3329" y="4013"/>
            <a:chExt cx="586" cy="293"/>
          </a:xfrm>
        </p:grpSpPr>
        <p:pic>
          <p:nvPicPr>
            <p:cNvPr id="362523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2524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2525" name="Picture 2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80"/>
              <a:ext cx="26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2526" name="Freeform 30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2527" name="Group 31"/>
          <p:cNvGrpSpPr>
            <a:grpSpLocks/>
          </p:cNvGrpSpPr>
          <p:nvPr/>
        </p:nvGrpSpPr>
        <p:grpSpPr bwMode="auto">
          <a:xfrm>
            <a:off x="2955925" y="2133600"/>
            <a:ext cx="3270250" cy="914400"/>
            <a:chOff x="1862" y="1344"/>
            <a:chExt cx="2060" cy="576"/>
          </a:xfrm>
        </p:grpSpPr>
        <p:pic>
          <p:nvPicPr>
            <p:cNvPr id="362528" name="Picture 3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7" y="1344"/>
              <a:ext cx="149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2529" name="Picture 3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" y="1544"/>
              <a:ext cx="206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2530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3" y="1745"/>
              <a:ext cx="139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62559" name="Picture 6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17875"/>
            <a:ext cx="20002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60" name="Picture 6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17875"/>
            <a:ext cx="1416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2561" name="Picture 6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3333750"/>
            <a:ext cx="2219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2562" name="Line 66"/>
          <p:cNvSpPr>
            <a:spLocks noChangeShapeType="1"/>
          </p:cNvSpPr>
          <p:nvPr/>
        </p:nvSpPr>
        <p:spPr bwMode="auto">
          <a:xfrm>
            <a:off x="2019300" y="3536950"/>
            <a:ext cx="1160463" cy="27416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63" name="Line 67"/>
          <p:cNvSpPr>
            <a:spLocks noChangeShapeType="1"/>
          </p:cNvSpPr>
          <p:nvPr/>
        </p:nvSpPr>
        <p:spPr bwMode="auto">
          <a:xfrm>
            <a:off x="2019300" y="3536950"/>
            <a:ext cx="2011363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64" name="Line 68"/>
          <p:cNvSpPr>
            <a:spLocks noChangeShapeType="1"/>
          </p:cNvSpPr>
          <p:nvPr/>
        </p:nvSpPr>
        <p:spPr bwMode="auto">
          <a:xfrm>
            <a:off x="2019300" y="3536950"/>
            <a:ext cx="2971800" cy="2743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65" name="Line 69"/>
          <p:cNvSpPr>
            <a:spLocks noChangeShapeType="1"/>
          </p:cNvSpPr>
          <p:nvPr/>
        </p:nvSpPr>
        <p:spPr bwMode="auto">
          <a:xfrm flipH="1">
            <a:off x="3702050" y="3581400"/>
            <a:ext cx="666750" cy="2697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66" name="Line 70"/>
          <p:cNvSpPr>
            <a:spLocks noChangeShapeType="1"/>
          </p:cNvSpPr>
          <p:nvPr/>
        </p:nvSpPr>
        <p:spPr bwMode="auto">
          <a:xfrm>
            <a:off x="4368800" y="3581400"/>
            <a:ext cx="228600" cy="2697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67" name="Line 71"/>
          <p:cNvSpPr>
            <a:spLocks noChangeShapeType="1"/>
          </p:cNvSpPr>
          <p:nvPr/>
        </p:nvSpPr>
        <p:spPr bwMode="auto">
          <a:xfrm>
            <a:off x="4368800" y="3581400"/>
            <a:ext cx="1123950" cy="2697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68" name="Line 72"/>
          <p:cNvSpPr>
            <a:spLocks noChangeShapeType="1"/>
          </p:cNvSpPr>
          <p:nvPr/>
        </p:nvSpPr>
        <p:spPr bwMode="auto">
          <a:xfrm flipH="1">
            <a:off x="4140200" y="3546475"/>
            <a:ext cx="2751138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69" name="Line 73"/>
          <p:cNvSpPr>
            <a:spLocks noChangeShapeType="1"/>
          </p:cNvSpPr>
          <p:nvPr/>
        </p:nvSpPr>
        <p:spPr bwMode="auto">
          <a:xfrm flipH="1">
            <a:off x="5060950" y="3546475"/>
            <a:ext cx="1828800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570" name="Line 74"/>
          <p:cNvSpPr>
            <a:spLocks noChangeShapeType="1"/>
          </p:cNvSpPr>
          <p:nvPr/>
        </p:nvSpPr>
        <p:spPr bwMode="auto">
          <a:xfrm flipH="1">
            <a:off x="5959475" y="3546475"/>
            <a:ext cx="931863" cy="273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2574" name="Group 78"/>
          <p:cNvGrpSpPr>
            <a:grpSpLocks/>
          </p:cNvGrpSpPr>
          <p:nvPr/>
        </p:nvGrpSpPr>
        <p:grpSpPr bwMode="auto">
          <a:xfrm>
            <a:off x="3171825" y="6297613"/>
            <a:ext cx="968375" cy="55562"/>
            <a:chOff x="1998" y="3967"/>
            <a:chExt cx="610" cy="35"/>
          </a:xfrm>
        </p:grpSpPr>
        <p:sp>
          <p:nvSpPr>
            <p:cNvPr id="362575" name="Line 79"/>
            <p:cNvSpPr>
              <a:spLocks noChangeShapeType="1"/>
            </p:cNvSpPr>
            <p:nvPr/>
          </p:nvSpPr>
          <p:spPr bwMode="auto">
            <a:xfrm>
              <a:off x="2016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76" name="Oval 80"/>
            <p:cNvSpPr>
              <a:spLocks noChangeAspect="1" noChangeArrowheads="1"/>
            </p:cNvSpPr>
            <p:nvPr/>
          </p:nvSpPr>
          <p:spPr bwMode="auto">
            <a:xfrm>
              <a:off x="1998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77" name="Oval 81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2578" name="Group 82"/>
          <p:cNvGrpSpPr>
            <a:grpSpLocks/>
          </p:cNvGrpSpPr>
          <p:nvPr/>
        </p:nvGrpSpPr>
        <p:grpSpPr bwMode="auto">
          <a:xfrm>
            <a:off x="4084638" y="6297613"/>
            <a:ext cx="969962" cy="55562"/>
            <a:chOff x="2573" y="3967"/>
            <a:chExt cx="611" cy="35"/>
          </a:xfrm>
        </p:grpSpPr>
        <p:sp>
          <p:nvSpPr>
            <p:cNvPr id="362579" name="Oval 83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80" name="Line 84"/>
            <p:cNvSpPr>
              <a:spLocks noChangeShapeType="1"/>
            </p:cNvSpPr>
            <p:nvPr/>
          </p:nvSpPr>
          <p:spPr bwMode="auto">
            <a:xfrm>
              <a:off x="2592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81" name="Oval 85"/>
            <p:cNvSpPr>
              <a:spLocks noChangeAspect="1" noChangeArrowheads="1"/>
            </p:cNvSpPr>
            <p:nvPr/>
          </p:nvSpPr>
          <p:spPr bwMode="auto">
            <a:xfrm>
              <a:off x="2573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2582" name="Group 86"/>
          <p:cNvGrpSpPr>
            <a:grpSpLocks/>
          </p:cNvGrpSpPr>
          <p:nvPr/>
        </p:nvGrpSpPr>
        <p:grpSpPr bwMode="auto">
          <a:xfrm>
            <a:off x="4999038" y="6297613"/>
            <a:ext cx="969962" cy="55562"/>
            <a:chOff x="3149" y="3967"/>
            <a:chExt cx="611" cy="35"/>
          </a:xfrm>
        </p:grpSpPr>
        <p:sp>
          <p:nvSpPr>
            <p:cNvPr id="362583" name="Oval 87"/>
            <p:cNvSpPr>
              <a:spLocks noChangeAspect="1" noChangeArrowheads="1"/>
            </p:cNvSpPr>
            <p:nvPr/>
          </p:nvSpPr>
          <p:spPr bwMode="auto">
            <a:xfrm>
              <a:off x="3725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584" name="Line 88"/>
            <p:cNvSpPr>
              <a:spLocks noChangeShapeType="1"/>
            </p:cNvSpPr>
            <p:nvPr/>
          </p:nvSpPr>
          <p:spPr bwMode="auto">
            <a:xfrm>
              <a:off x="3168" y="3984"/>
              <a:ext cx="576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585" name="Oval 89"/>
            <p:cNvSpPr>
              <a:spLocks noChangeAspect="1" noChangeArrowheads="1"/>
            </p:cNvSpPr>
            <p:nvPr/>
          </p:nvSpPr>
          <p:spPr bwMode="auto">
            <a:xfrm>
              <a:off x="3149" y="3967"/>
              <a:ext cx="35" cy="35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2552" name="Oval 56"/>
          <p:cNvSpPr>
            <a:spLocks noChangeAspect="1" noChangeArrowheads="1"/>
          </p:cNvSpPr>
          <p:nvPr/>
        </p:nvSpPr>
        <p:spPr bwMode="auto">
          <a:xfrm>
            <a:off x="3171825" y="62976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53" name="Oval 57"/>
          <p:cNvSpPr>
            <a:spLocks noChangeAspect="1" noChangeArrowheads="1"/>
          </p:cNvSpPr>
          <p:nvPr/>
        </p:nvSpPr>
        <p:spPr bwMode="auto">
          <a:xfrm>
            <a:off x="40846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54" name="Oval 58"/>
          <p:cNvSpPr>
            <a:spLocks noChangeAspect="1" noChangeArrowheads="1"/>
          </p:cNvSpPr>
          <p:nvPr/>
        </p:nvSpPr>
        <p:spPr bwMode="auto">
          <a:xfrm>
            <a:off x="49990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55" name="Oval 59"/>
          <p:cNvSpPr>
            <a:spLocks noChangeAspect="1" noChangeArrowheads="1"/>
          </p:cNvSpPr>
          <p:nvPr/>
        </p:nvSpPr>
        <p:spPr bwMode="auto">
          <a:xfrm>
            <a:off x="5913438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56" name="Oval 60"/>
          <p:cNvSpPr>
            <a:spLocks noChangeAspect="1" noChangeArrowheads="1"/>
          </p:cNvSpPr>
          <p:nvPr/>
        </p:nvSpPr>
        <p:spPr bwMode="auto">
          <a:xfrm>
            <a:off x="3656013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57" name="Oval 61"/>
          <p:cNvSpPr>
            <a:spLocks noChangeAspect="1" noChangeArrowheads="1"/>
          </p:cNvSpPr>
          <p:nvPr/>
        </p:nvSpPr>
        <p:spPr bwMode="auto">
          <a:xfrm>
            <a:off x="4570413" y="6297613"/>
            <a:ext cx="55562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58" name="Oval 62"/>
          <p:cNvSpPr>
            <a:spLocks noChangeAspect="1" noChangeArrowheads="1"/>
          </p:cNvSpPr>
          <p:nvPr/>
        </p:nvSpPr>
        <p:spPr bwMode="auto">
          <a:xfrm>
            <a:off x="5483225" y="6297613"/>
            <a:ext cx="55563" cy="555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62" grpId="0" animBg="1"/>
      <p:bldP spid="362563" grpId="0" animBg="1"/>
      <p:bldP spid="362564" grpId="0" animBg="1"/>
      <p:bldP spid="362565" grpId="0" animBg="1"/>
      <p:bldP spid="362565" grpId="1" animBg="1"/>
      <p:bldP spid="362566" grpId="0" animBg="1"/>
      <p:bldP spid="362566" grpId="1" animBg="1"/>
      <p:bldP spid="362567" grpId="0" animBg="1"/>
      <p:bldP spid="362567" grpId="1" animBg="1"/>
      <p:bldP spid="362568" grpId="0" animBg="1"/>
      <p:bldP spid="362569" grpId="0" animBg="1"/>
      <p:bldP spid="362570" grpId="0" animBg="1"/>
      <p:bldP spid="362552" grpId="0" animBg="1"/>
      <p:bldP spid="362553" grpId="0" animBg="1"/>
      <p:bldP spid="362553" grpId="1" animBg="1"/>
      <p:bldP spid="362554" grpId="0" animBg="1"/>
      <p:bldP spid="362554" grpId="1" animBg="1"/>
      <p:bldP spid="362555" grpId="0" animBg="1"/>
      <p:bldP spid="362556" grpId="0" animBg="1"/>
      <p:bldP spid="362556" grpId="1" animBg="1"/>
      <p:bldP spid="362557" grpId="0" animBg="1"/>
      <p:bldP spid="362557" grpId="1" animBg="1"/>
      <p:bldP spid="362558" grpId="0" animBg="1"/>
      <p:bldP spid="3625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6537-B1CA-4AED-920C-FE9D36CE6F74}" type="slidenum">
              <a:rPr lang="en-US"/>
              <a:pPr/>
              <a:t>19</a:t>
            </a:fld>
            <a:endParaRPr lang="en-US"/>
          </a:p>
        </p:txBody>
      </p:sp>
      <p:pic>
        <p:nvPicPr>
          <p:cNvPr id="36454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4547" name="Line 3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48" name="Line 4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455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5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4552" name="Line 8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3" name="Line 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4554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5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5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5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5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4559" name="Line 15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60" name="Line 16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4561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62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6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6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364566" name="Picture 2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4567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4568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4569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4570" name="Group 26"/>
          <p:cNvGrpSpPr>
            <a:grpSpLocks/>
          </p:cNvGrpSpPr>
          <p:nvPr/>
        </p:nvGrpSpPr>
        <p:grpSpPr bwMode="auto">
          <a:xfrm>
            <a:off x="5741988" y="6370638"/>
            <a:ext cx="930275" cy="465137"/>
            <a:chOff x="3329" y="4013"/>
            <a:chExt cx="586" cy="293"/>
          </a:xfrm>
        </p:grpSpPr>
        <p:pic>
          <p:nvPicPr>
            <p:cNvPr id="364571" name="Picture 2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8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4572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9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4573" name="Picture 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4080"/>
              <a:ext cx="267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4574" name="Freeform 30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4610" name="Picture 6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657600"/>
            <a:ext cx="2978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613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3213100"/>
            <a:ext cx="45259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C978-FC3E-44D8-81C7-529C146E467C}" type="slidenum">
              <a:rPr lang="en-US"/>
              <a:pPr/>
              <a:t>2</a:t>
            </a:fld>
            <a:endParaRPr lang="en-US"/>
          </a:p>
        </p:txBody>
      </p:sp>
      <p:sp>
        <p:nvSpPr>
          <p:cNvPr id="225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2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39788"/>
            <a:ext cx="3186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925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849313"/>
            <a:ext cx="4208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1175"/>
            <a:ext cx="6781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8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3186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9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513013"/>
            <a:ext cx="33909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9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6" name="Picture 3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100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9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3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281363"/>
            <a:ext cx="5345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7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299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87450"/>
            <a:ext cx="48672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0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1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3756025"/>
            <a:ext cx="145891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2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4237038"/>
            <a:ext cx="170656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3" name="Picture 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4276725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5304" name="Group 24"/>
          <p:cNvGrpSpPr>
            <a:grpSpLocks/>
          </p:cNvGrpSpPr>
          <p:nvPr/>
        </p:nvGrpSpPr>
        <p:grpSpPr bwMode="auto">
          <a:xfrm>
            <a:off x="4419600" y="3692525"/>
            <a:ext cx="3886200" cy="914400"/>
            <a:chOff x="2863" y="2326"/>
            <a:chExt cx="2448" cy="576"/>
          </a:xfrm>
        </p:grpSpPr>
        <p:sp>
          <p:nvSpPr>
            <p:cNvPr id="225305" name="Rectangle 25"/>
            <p:cNvSpPr>
              <a:spLocks noChangeArrowheads="1"/>
            </p:cNvSpPr>
            <p:nvPr/>
          </p:nvSpPr>
          <p:spPr bwMode="auto">
            <a:xfrm>
              <a:off x="2863" y="2326"/>
              <a:ext cx="2447" cy="5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06" name="Line 26"/>
            <p:cNvSpPr>
              <a:spLocks noChangeShapeType="1"/>
            </p:cNvSpPr>
            <p:nvPr/>
          </p:nvSpPr>
          <p:spPr bwMode="auto">
            <a:xfrm>
              <a:off x="2863" y="2326"/>
              <a:ext cx="2448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07" name="Line 27"/>
            <p:cNvSpPr>
              <a:spLocks noChangeShapeType="1"/>
            </p:cNvSpPr>
            <p:nvPr/>
          </p:nvSpPr>
          <p:spPr bwMode="auto">
            <a:xfrm flipV="1">
              <a:off x="2863" y="2326"/>
              <a:ext cx="2448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08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9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0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1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2" name="Rectangle 32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3" name="AutoShape 33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22" name="Group 42"/>
          <p:cNvGrpSpPr>
            <a:grpSpLocks/>
          </p:cNvGrpSpPr>
          <p:nvPr/>
        </p:nvGrpSpPr>
        <p:grpSpPr bwMode="auto">
          <a:xfrm>
            <a:off x="4176713" y="1114425"/>
            <a:ext cx="3886200" cy="357188"/>
            <a:chOff x="2631" y="702"/>
            <a:chExt cx="2448" cy="225"/>
          </a:xfrm>
        </p:grpSpPr>
        <p:sp>
          <p:nvSpPr>
            <p:cNvPr id="225318" name="Line 38"/>
            <p:cNvSpPr>
              <a:spLocks noChangeShapeType="1"/>
            </p:cNvSpPr>
            <p:nvPr/>
          </p:nvSpPr>
          <p:spPr bwMode="auto">
            <a:xfrm>
              <a:off x="4664" y="702"/>
              <a:ext cx="415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19" name="Line 39"/>
            <p:cNvSpPr>
              <a:spLocks noChangeShapeType="1"/>
            </p:cNvSpPr>
            <p:nvPr/>
          </p:nvSpPr>
          <p:spPr bwMode="auto">
            <a:xfrm>
              <a:off x="2631" y="927"/>
              <a:ext cx="92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20" name="Line 40"/>
          <p:cNvSpPr>
            <a:spLocks noChangeShapeType="1"/>
          </p:cNvSpPr>
          <p:nvPr/>
        </p:nvSpPr>
        <p:spPr bwMode="auto">
          <a:xfrm>
            <a:off x="4167188" y="3098800"/>
            <a:ext cx="20955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4" name="Line 44"/>
          <p:cNvSpPr>
            <a:spLocks noChangeShapeType="1"/>
          </p:cNvSpPr>
          <p:nvPr/>
        </p:nvSpPr>
        <p:spPr bwMode="auto">
          <a:xfrm>
            <a:off x="3500438" y="776288"/>
            <a:ext cx="3711575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6" name="Line 46"/>
          <p:cNvSpPr>
            <a:spLocks noChangeShapeType="1"/>
          </p:cNvSpPr>
          <p:nvPr/>
        </p:nvSpPr>
        <p:spPr bwMode="auto">
          <a:xfrm>
            <a:off x="2046288" y="2439988"/>
            <a:ext cx="201612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2" grpId="0" animBg="1"/>
      <p:bldP spid="225313" grpId="0" animBg="1"/>
      <p:bldP spid="225320" grpId="0" animBg="1"/>
      <p:bldP spid="225320" grpId="1" animBg="1"/>
      <p:bldP spid="225324" grpId="0" animBg="1"/>
      <p:bldP spid="225324" grpId="1" animBg="1"/>
      <p:bldP spid="225326" grpId="0" animBg="1"/>
      <p:bldP spid="22532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B446D-A493-4F21-AB62-2C242D2A188E}" type="slidenum">
              <a:rPr lang="en-US"/>
              <a:pPr/>
              <a:t>20</a:t>
            </a:fld>
            <a:endParaRPr lang="en-US"/>
          </a:p>
        </p:txBody>
      </p:sp>
      <p:sp>
        <p:nvSpPr>
          <p:cNvPr id="366645" name="Line 53"/>
          <p:cNvSpPr>
            <a:spLocks noChangeShapeType="1"/>
          </p:cNvSpPr>
          <p:nvPr/>
        </p:nvSpPr>
        <p:spPr bwMode="auto">
          <a:xfrm>
            <a:off x="3473450" y="5519738"/>
            <a:ext cx="0" cy="8048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46" name="Line 54"/>
          <p:cNvSpPr>
            <a:spLocks noChangeShapeType="1"/>
          </p:cNvSpPr>
          <p:nvPr/>
        </p:nvSpPr>
        <p:spPr bwMode="auto">
          <a:xfrm>
            <a:off x="3744913" y="5740400"/>
            <a:ext cx="0" cy="5857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47" name="Line 55"/>
          <p:cNvSpPr>
            <a:spLocks noChangeShapeType="1"/>
          </p:cNvSpPr>
          <p:nvPr/>
        </p:nvSpPr>
        <p:spPr bwMode="auto">
          <a:xfrm>
            <a:off x="4021138" y="5703888"/>
            <a:ext cx="0" cy="6223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48" name="Line 56"/>
          <p:cNvSpPr>
            <a:spLocks noChangeShapeType="1"/>
          </p:cNvSpPr>
          <p:nvPr/>
        </p:nvSpPr>
        <p:spPr bwMode="auto">
          <a:xfrm>
            <a:off x="4294188" y="5465763"/>
            <a:ext cx="0" cy="8588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49" name="Line 57"/>
          <p:cNvSpPr>
            <a:spLocks noChangeShapeType="1"/>
          </p:cNvSpPr>
          <p:nvPr/>
        </p:nvSpPr>
        <p:spPr bwMode="auto">
          <a:xfrm>
            <a:off x="4570413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50" name="Line 58"/>
          <p:cNvSpPr>
            <a:spLocks noChangeShapeType="1"/>
          </p:cNvSpPr>
          <p:nvPr/>
        </p:nvSpPr>
        <p:spPr bwMode="auto">
          <a:xfrm>
            <a:off x="4845050" y="4889500"/>
            <a:ext cx="0" cy="14351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51" name="Line 59"/>
          <p:cNvSpPr>
            <a:spLocks noChangeShapeType="1"/>
          </p:cNvSpPr>
          <p:nvPr/>
        </p:nvSpPr>
        <p:spPr bwMode="auto">
          <a:xfrm>
            <a:off x="5116513" y="4679950"/>
            <a:ext cx="0" cy="1644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52" name="Line 60"/>
          <p:cNvSpPr>
            <a:spLocks noChangeShapeType="1"/>
          </p:cNvSpPr>
          <p:nvPr/>
        </p:nvSpPr>
        <p:spPr bwMode="auto">
          <a:xfrm>
            <a:off x="5392738" y="4724400"/>
            <a:ext cx="0" cy="1600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53" name="Line 61"/>
          <p:cNvSpPr>
            <a:spLocks noChangeShapeType="1"/>
          </p:cNvSpPr>
          <p:nvPr/>
        </p:nvSpPr>
        <p:spPr bwMode="auto">
          <a:xfrm>
            <a:off x="5665788" y="5218113"/>
            <a:ext cx="0" cy="110648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595" name="Line 3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596" name="Line 4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659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59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6600" name="Line 8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601" name="Line 9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6602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03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04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37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02338"/>
            <a:ext cx="16351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0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0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66613" name="Group 21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366614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15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6616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661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6619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662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6622" name="Freeform 30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6636" name="Picture 4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657600"/>
            <a:ext cx="3152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6625" name="Line 33"/>
          <p:cNvSpPr>
            <a:spLocks noChangeShapeType="1"/>
          </p:cNvSpPr>
          <p:nvPr/>
        </p:nvSpPr>
        <p:spPr bwMode="auto">
          <a:xfrm>
            <a:off x="3200400" y="6324600"/>
            <a:ext cx="2743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6684" name="Picture 9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6599238"/>
            <a:ext cx="560388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6626" name="Oval 34"/>
          <p:cNvSpPr>
            <a:spLocks noChangeAspect="1" noChangeArrowheads="1"/>
          </p:cNvSpPr>
          <p:nvPr/>
        </p:nvSpPr>
        <p:spPr bwMode="auto">
          <a:xfrm>
            <a:off x="3171825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33" name="Oval 41"/>
          <p:cNvSpPr>
            <a:spLocks noChangeAspect="1" noChangeArrowheads="1"/>
          </p:cNvSpPr>
          <p:nvPr/>
        </p:nvSpPr>
        <p:spPr bwMode="auto">
          <a:xfrm>
            <a:off x="5913438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27" name="Oval 35"/>
          <p:cNvSpPr>
            <a:spLocks noChangeAspect="1" noChangeArrowheads="1"/>
          </p:cNvSpPr>
          <p:nvPr/>
        </p:nvSpPr>
        <p:spPr bwMode="auto">
          <a:xfrm>
            <a:off x="3444875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35" name="Oval 43"/>
          <p:cNvSpPr>
            <a:spLocks noChangeAspect="1" noChangeArrowheads="1"/>
          </p:cNvSpPr>
          <p:nvPr/>
        </p:nvSpPr>
        <p:spPr bwMode="auto">
          <a:xfrm>
            <a:off x="5364163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38" name="Oval 46"/>
          <p:cNvSpPr>
            <a:spLocks noChangeAspect="1" noChangeArrowheads="1"/>
          </p:cNvSpPr>
          <p:nvPr/>
        </p:nvSpPr>
        <p:spPr bwMode="auto">
          <a:xfrm>
            <a:off x="3717925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39" name="Oval 47"/>
          <p:cNvSpPr>
            <a:spLocks noChangeAspect="1" noChangeArrowheads="1"/>
          </p:cNvSpPr>
          <p:nvPr/>
        </p:nvSpPr>
        <p:spPr bwMode="auto">
          <a:xfrm>
            <a:off x="3992563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40" name="Oval 48"/>
          <p:cNvSpPr>
            <a:spLocks noChangeAspect="1" noChangeArrowheads="1"/>
          </p:cNvSpPr>
          <p:nvPr/>
        </p:nvSpPr>
        <p:spPr bwMode="auto">
          <a:xfrm>
            <a:off x="4267200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41" name="Oval 49"/>
          <p:cNvSpPr>
            <a:spLocks noChangeAspect="1" noChangeArrowheads="1"/>
          </p:cNvSpPr>
          <p:nvPr/>
        </p:nvSpPr>
        <p:spPr bwMode="auto">
          <a:xfrm>
            <a:off x="4541838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42" name="Oval 50"/>
          <p:cNvSpPr>
            <a:spLocks noChangeAspect="1" noChangeArrowheads="1"/>
          </p:cNvSpPr>
          <p:nvPr/>
        </p:nvSpPr>
        <p:spPr bwMode="auto">
          <a:xfrm>
            <a:off x="4818063" y="6297613"/>
            <a:ext cx="55562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43" name="Oval 51"/>
          <p:cNvSpPr>
            <a:spLocks noChangeAspect="1" noChangeArrowheads="1"/>
          </p:cNvSpPr>
          <p:nvPr/>
        </p:nvSpPr>
        <p:spPr bwMode="auto">
          <a:xfrm>
            <a:off x="5089525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44" name="Oval 52"/>
          <p:cNvSpPr>
            <a:spLocks noChangeAspect="1" noChangeArrowheads="1"/>
          </p:cNvSpPr>
          <p:nvPr/>
        </p:nvSpPr>
        <p:spPr bwMode="auto">
          <a:xfrm>
            <a:off x="5638800" y="6297613"/>
            <a:ext cx="55563" cy="55562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6686" name="Group 94"/>
          <p:cNvGrpSpPr>
            <a:grpSpLocks/>
          </p:cNvGrpSpPr>
          <p:nvPr/>
        </p:nvGrpSpPr>
        <p:grpSpPr bwMode="auto">
          <a:xfrm>
            <a:off x="223838" y="4130675"/>
            <a:ext cx="6786562" cy="2068513"/>
            <a:chOff x="141" y="2585"/>
            <a:chExt cx="4275" cy="1303"/>
          </a:xfrm>
        </p:grpSpPr>
        <p:pic>
          <p:nvPicPr>
            <p:cNvPr id="366655" name="Picture 6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585"/>
              <a:ext cx="427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6677" name="Line 85"/>
            <p:cNvSpPr>
              <a:spLocks noChangeShapeType="1"/>
            </p:cNvSpPr>
            <p:nvPr/>
          </p:nvSpPr>
          <p:spPr bwMode="auto">
            <a:xfrm flipH="1">
              <a:off x="144" y="2736"/>
              <a:ext cx="288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6687" name="Group 95"/>
          <p:cNvGrpSpPr>
            <a:grpSpLocks/>
          </p:cNvGrpSpPr>
          <p:nvPr/>
        </p:nvGrpSpPr>
        <p:grpSpPr bwMode="auto">
          <a:xfrm>
            <a:off x="2111375" y="1087438"/>
            <a:ext cx="6611938" cy="962025"/>
            <a:chOff x="1307" y="690"/>
            <a:chExt cx="4165" cy="606"/>
          </a:xfrm>
        </p:grpSpPr>
        <p:pic>
          <p:nvPicPr>
            <p:cNvPr id="366679" name="Picture 8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1131"/>
              <a:ext cx="4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66680" name="Line 88"/>
            <p:cNvSpPr>
              <a:spLocks noChangeShapeType="1"/>
            </p:cNvSpPr>
            <p:nvPr/>
          </p:nvSpPr>
          <p:spPr bwMode="auto">
            <a:xfrm flipV="1">
              <a:off x="1632" y="690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6683" name="Picture 9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252663"/>
            <a:ext cx="675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6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6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6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6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CCD-6CD8-4D1F-ABC3-2DD4B1A1F0B1}" type="slidenum">
              <a:rPr lang="en-US"/>
              <a:pPr/>
              <a:t>21</a:t>
            </a:fld>
            <a:endParaRPr lang="en-US"/>
          </a:p>
        </p:txBody>
      </p:sp>
      <p:pic>
        <p:nvPicPr>
          <p:cNvPr id="372759" name="Picture 2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57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02338"/>
            <a:ext cx="16351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2819" name="Group 83"/>
          <p:cNvGrpSpPr>
            <a:grpSpLocks/>
          </p:cNvGrpSpPr>
          <p:nvPr/>
        </p:nvGrpSpPr>
        <p:grpSpPr bwMode="auto">
          <a:xfrm>
            <a:off x="223838" y="4130675"/>
            <a:ext cx="6786562" cy="2068513"/>
            <a:chOff x="141" y="2585"/>
            <a:chExt cx="4275" cy="1303"/>
          </a:xfrm>
        </p:grpSpPr>
        <p:pic>
          <p:nvPicPr>
            <p:cNvPr id="372820" name="Picture 8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585"/>
              <a:ext cx="427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2821" name="Line 85"/>
            <p:cNvSpPr>
              <a:spLocks noChangeShapeType="1"/>
            </p:cNvSpPr>
            <p:nvPr/>
          </p:nvSpPr>
          <p:spPr bwMode="auto">
            <a:xfrm flipH="1">
              <a:off x="144" y="2736"/>
              <a:ext cx="288" cy="11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2818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2252663"/>
            <a:ext cx="6756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2815" name="Group 79"/>
          <p:cNvGrpSpPr>
            <a:grpSpLocks/>
          </p:cNvGrpSpPr>
          <p:nvPr/>
        </p:nvGrpSpPr>
        <p:grpSpPr bwMode="auto">
          <a:xfrm>
            <a:off x="2111375" y="1087438"/>
            <a:ext cx="6611938" cy="962025"/>
            <a:chOff x="1307" y="690"/>
            <a:chExt cx="4165" cy="606"/>
          </a:xfrm>
        </p:grpSpPr>
        <p:pic>
          <p:nvPicPr>
            <p:cNvPr id="372816" name="Picture 8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7" y="1131"/>
              <a:ext cx="416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2817" name="Line 81"/>
            <p:cNvSpPr>
              <a:spLocks noChangeShapeType="1"/>
            </p:cNvSpPr>
            <p:nvPr/>
          </p:nvSpPr>
          <p:spPr bwMode="auto">
            <a:xfrm flipV="1">
              <a:off x="1632" y="690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2738" name="Line 2"/>
          <p:cNvSpPr>
            <a:spLocks noChangeShapeType="1"/>
          </p:cNvSpPr>
          <p:nvPr/>
        </p:nvSpPr>
        <p:spPr bwMode="auto">
          <a:xfrm>
            <a:off x="3473450" y="5519738"/>
            <a:ext cx="0" cy="804862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39" name="Line 3"/>
          <p:cNvSpPr>
            <a:spLocks noChangeShapeType="1"/>
          </p:cNvSpPr>
          <p:nvPr/>
        </p:nvSpPr>
        <p:spPr bwMode="auto">
          <a:xfrm>
            <a:off x="3744913" y="5740400"/>
            <a:ext cx="0" cy="585788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0" name="Line 4"/>
          <p:cNvSpPr>
            <a:spLocks noChangeShapeType="1"/>
          </p:cNvSpPr>
          <p:nvPr/>
        </p:nvSpPr>
        <p:spPr bwMode="auto">
          <a:xfrm>
            <a:off x="4021138" y="5703888"/>
            <a:ext cx="0" cy="6223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1" name="Line 5"/>
          <p:cNvSpPr>
            <a:spLocks noChangeShapeType="1"/>
          </p:cNvSpPr>
          <p:nvPr/>
        </p:nvSpPr>
        <p:spPr bwMode="auto">
          <a:xfrm>
            <a:off x="4294188" y="5465763"/>
            <a:ext cx="0" cy="85883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2" name="Line 6"/>
          <p:cNvSpPr>
            <a:spLocks noChangeShapeType="1"/>
          </p:cNvSpPr>
          <p:nvPr/>
        </p:nvSpPr>
        <p:spPr bwMode="auto">
          <a:xfrm>
            <a:off x="4570413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3" name="Line 7"/>
          <p:cNvSpPr>
            <a:spLocks noChangeShapeType="1"/>
          </p:cNvSpPr>
          <p:nvPr/>
        </p:nvSpPr>
        <p:spPr bwMode="auto">
          <a:xfrm>
            <a:off x="4845050" y="4889500"/>
            <a:ext cx="0" cy="14351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4" name="Line 8"/>
          <p:cNvSpPr>
            <a:spLocks noChangeShapeType="1"/>
          </p:cNvSpPr>
          <p:nvPr/>
        </p:nvSpPr>
        <p:spPr bwMode="auto">
          <a:xfrm>
            <a:off x="5116513" y="4679950"/>
            <a:ext cx="0" cy="16446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5" name="Line 9"/>
          <p:cNvSpPr>
            <a:spLocks noChangeShapeType="1"/>
          </p:cNvSpPr>
          <p:nvPr/>
        </p:nvSpPr>
        <p:spPr bwMode="auto">
          <a:xfrm>
            <a:off x="5392738" y="4724400"/>
            <a:ext cx="0" cy="16002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6" name="Line 10"/>
          <p:cNvSpPr>
            <a:spLocks noChangeShapeType="1"/>
          </p:cNvSpPr>
          <p:nvPr/>
        </p:nvSpPr>
        <p:spPr bwMode="auto">
          <a:xfrm>
            <a:off x="5665788" y="5218113"/>
            <a:ext cx="0" cy="1106487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7" name="Line 11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8" name="Line 12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49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275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5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52" name="Line 16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753" name="Line 17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2755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56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58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2760" name="Group 24"/>
          <p:cNvGrpSpPr>
            <a:grpSpLocks/>
          </p:cNvGrpSpPr>
          <p:nvPr/>
        </p:nvGrpSpPr>
        <p:grpSpPr bwMode="auto">
          <a:xfrm>
            <a:off x="2438400" y="6370638"/>
            <a:ext cx="963613" cy="465137"/>
            <a:chOff x="1248" y="4013"/>
            <a:chExt cx="607" cy="293"/>
          </a:xfrm>
        </p:grpSpPr>
        <p:pic>
          <p:nvPicPr>
            <p:cNvPr id="372761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7" y="4013"/>
              <a:ext cx="228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2762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4157"/>
              <a:ext cx="267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2763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128"/>
              <a:ext cx="275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2764" name="Rectangle 2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2770" name="Picture 3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3657600"/>
            <a:ext cx="31527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88" name="Rectangle 52" descr="50%"/>
          <p:cNvSpPr>
            <a:spLocks noChangeArrowheads="1"/>
          </p:cNvSpPr>
          <p:nvPr/>
        </p:nvSpPr>
        <p:spPr bwMode="auto">
          <a:xfrm>
            <a:off x="3473450" y="5519738"/>
            <a:ext cx="274638" cy="8048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89" name="Rectangle 53" descr="50%"/>
          <p:cNvSpPr>
            <a:spLocks noChangeArrowheads="1"/>
          </p:cNvSpPr>
          <p:nvPr/>
        </p:nvSpPr>
        <p:spPr bwMode="auto">
          <a:xfrm>
            <a:off x="3746500" y="5740400"/>
            <a:ext cx="2746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0" name="Rectangle 54" descr="50%"/>
          <p:cNvSpPr>
            <a:spLocks noChangeArrowheads="1"/>
          </p:cNvSpPr>
          <p:nvPr/>
        </p:nvSpPr>
        <p:spPr bwMode="auto">
          <a:xfrm>
            <a:off x="4021138" y="5703888"/>
            <a:ext cx="274637" cy="6223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1" name="Rectangle 55" descr="50%"/>
          <p:cNvSpPr>
            <a:spLocks noChangeArrowheads="1"/>
          </p:cNvSpPr>
          <p:nvPr/>
        </p:nvSpPr>
        <p:spPr bwMode="auto">
          <a:xfrm>
            <a:off x="4297363" y="5475288"/>
            <a:ext cx="2746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2" name="Rectangle 56" descr="50%"/>
          <p:cNvSpPr>
            <a:spLocks noChangeArrowheads="1"/>
          </p:cNvSpPr>
          <p:nvPr/>
        </p:nvSpPr>
        <p:spPr bwMode="auto">
          <a:xfrm>
            <a:off x="4570413" y="5191125"/>
            <a:ext cx="274637" cy="11334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3" name="Rectangle 57" descr="50%"/>
          <p:cNvSpPr>
            <a:spLocks noChangeArrowheads="1"/>
          </p:cNvSpPr>
          <p:nvPr/>
        </p:nvSpPr>
        <p:spPr bwMode="auto">
          <a:xfrm>
            <a:off x="4843463" y="4916488"/>
            <a:ext cx="274637" cy="1408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4" name="Rectangle 58" descr="50%"/>
          <p:cNvSpPr>
            <a:spLocks noChangeArrowheads="1"/>
          </p:cNvSpPr>
          <p:nvPr/>
        </p:nvSpPr>
        <p:spPr bwMode="auto">
          <a:xfrm>
            <a:off x="5118100" y="4697413"/>
            <a:ext cx="274638" cy="16271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5" name="Rectangle 59" descr="50%"/>
          <p:cNvSpPr>
            <a:spLocks noChangeArrowheads="1"/>
          </p:cNvSpPr>
          <p:nvPr/>
        </p:nvSpPr>
        <p:spPr bwMode="auto">
          <a:xfrm>
            <a:off x="5392738" y="4733925"/>
            <a:ext cx="2746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6" name="Rectangle 60" descr="50%"/>
          <p:cNvSpPr>
            <a:spLocks noChangeArrowheads="1"/>
          </p:cNvSpPr>
          <p:nvPr/>
        </p:nvSpPr>
        <p:spPr bwMode="auto">
          <a:xfrm>
            <a:off x="5668963" y="5200650"/>
            <a:ext cx="274637" cy="11239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97" name="Rectangle 61" descr="50%"/>
          <p:cNvSpPr>
            <a:spLocks noChangeArrowheads="1"/>
          </p:cNvSpPr>
          <p:nvPr/>
        </p:nvSpPr>
        <p:spPr bwMode="auto">
          <a:xfrm>
            <a:off x="3200400" y="5186363"/>
            <a:ext cx="274638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2754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769" name="Freeform 33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2798" name="Picture 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99" name="Picture 6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800" name="Picture 6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6599238"/>
            <a:ext cx="560388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805" name="Picture 6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200400"/>
            <a:ext cx="6654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807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2743200"/>
            <a:ext cx="41005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2822" name="Line 86"/>
          <p:cNvSpPr>
            <a:spLocks noChangeShapeType="1"/>
          </p:cNvSpPr>
          <p:nvPr/>
        </p:nvSpPr>
        <p:spPr bwMode="auto">
          <a:xfrm>
            <a:off x="2881313" y="3429000"/>
            <a:ext cx="457200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23" name="Line 87"/>
          <p:cNvSpPr>
            <a:spLocks noChangeShapeType="1"/>
          </p:cNvSpPr>
          <p:nvPr/>
        </p:nvSpPr>
        <p:spPr bwMode="auto">
          <a:xfrm>
            <a:off x="2881313" y="3429000"/>
            <a:ext cx="739775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24" name="Line 88"/>
          <p:cNvSpPr>
            <a:spLocks noChangeShapeType="1"/>
          </p:cNvSpPr>
          <p:nvPr/>
        </p:nvSpPr>
        <p:spPr bwMode="auto">
          <a:xfrm>
            <a:off x="2881313" y="3429000"/>
            <a:ext cx="996950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25" name="Line 89"/>
          <p:cNvSpPr>
            <a:spLocks noChangeShapeType="1"/>
          </p:cNvSpPr>
          <p:nvPr/>
        </p:nvSpPr>
        <p:spPr bwMode="auto">
          <a:xfrm>
            <a:off x="2881313" y="3429000"/>
            <a:ext cx="1295400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26" name="Line 90"/>
          <p:cNvSpPr>
            <a:spLocks noChangeShapeType="1"/>
          </p:cNvSpPr>
          <p:nvPr/>
        </p:nvSpPr>
        <p:spPr bwMode="auto">
          <a:xfrm>
            <a:off x="2881313" y="3429000"/>
            <a:ext cx="1571625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27" name="Line 91"/>
          <p:cNvSpPr>
            <a:spLocks noChangeShapeType="1"/>
          </p:cNvSpPr>
          <p:nvPr/>
        </p:nvSpPr>
        <p:spPr bwMode="auto">
          <a:xfrm>
            <a:off x="2881313" y="3429000"/>
            <a:ext cx="1846262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28" name="Line 92"/>
          <p:cNvSpPr>
            <a:spLocks noChangeShapeType="1"/>
          </p:cNvSpPr>
          <p:nvPr/>
        </p:nvSpPr>
        <p:spPr bwMode="auto">
          <a:xfrm>
            <a:off x="2881313" y="3429000"/>
            <a:ext cx="2120900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29" name="Line 93"/>
          <p:cNvSpPr>
            <a:spLocks noChangeShapeType="1"/>
          </p:cNvSpPr>
          <p:nvPr/>
        </p:nvSpPr>
        <p:spPr bwMode="auto">
          <a:xfrm>
            <a:off x="2881313" y="3429000"/>
            <a:ext cx="2395537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30" name="Line 94"/>
          <p:cNvSpPr>
            <a:spLocks noChangeShapeType="1"/>
          </p:cNvSpPr>
          <p:nvPr/>
        </p:nvSpPr>
        <p:spPr bwMode="auto">
          <a:xfrm>
            <a:off x="2881313" y="3429000"/>
            <a:ext cx="2668587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2832" name="Line 96"/>
          <p:cNvSpPr>
            <a:spLocks noChangeShapeType="1"/>
          </p:cNvSpPr>
          <p:nvPr/>
        </p:nvSpPr>
        <p:spPr bwMode="auto">
          <a:xfrm>
            <a:off x="2870200" y="3429000"/>
            <a:ext cx="2952750" cy="255905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7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7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37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7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7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7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37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7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7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7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88" grpId="0" animBg="1"/>
      <p:bldP spid="372789" grpId="0" animBg="1"/>
      <p:bldP spid="372790" grpId="0" animBg="1"/>
      <p:bldP spid="372791" grpId="0" animBg="1"/>
      <p:bldP spid="372792" grpId="0" animBg="1"/>
      <p:bldP spid="372793" grpId="0" animBg="1"/>
      <p:bldP spid="372794" grpId="0" animBg="1"/>
      <p:bldP spid="372795" grpId="0" animBg="1"/>
      <p:bldP spid="372796" grpId="0" animBg="1"/>
      <p:bldP spid="372797" grpId="0" animBg="1"/>
      <p:bldP spid="372822" grpId="0" animBg="1"/>
      <p:bldP spid="372823" grpId="0" animBg="1"/>
      <p:bldP spid="372824" grpId="0" animBg="1"/>
      <p:bldP spid="372825" grpId="0" animBg="1"/>
      <p:bldP spid="372826" grpId="0" animBg="1"/>
      <p:bldP spid="372827" grpId="0" animBg="1"/>
      <p:bldP spid="372828" grpId="0" animBg="1"/>
      <p:bldP spid="372829" grpId="0" animBg="1"/>
      <p:bldP spid="372830" grpId="0" animBg="1"/>
      <p:bldP spid="3728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E54D-45CC-467B-B081-BB82D8567373}" type="slidenum">
              <a:rPr lang="en-US"/>
              <a:pPr/>
              <a:t>22</a:t>
            </a:fld>
            <a:endParaRPr lang="en-US"/>
          </a:p>
        </p:txBody>
      </p:sp>
      <p:sp>
        <p:nvSpPr>
          <p:cNvPr id="242764" name="Line 76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62" name="Line 74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63" name="Line 75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57" name="Picture 6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690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6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69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269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8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09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10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24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727" name="Line 39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28" name="Line 40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30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32" name="Line 44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3" name="Line 45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4" name="Line 46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2735" name="Picture 4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36" name="Picture 4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37" name="Picture 4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38" name="Picture 5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39" name="Picture 5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40" name="Picture 5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2758" name="Group 70"/>
          <p:cNvGrpSpPr>
            <a:grpSpLocks/>
          </p:cNvGrpSpPr>
          <p:nvPr/>
        </p:nvGrpSpPr>
        <p:grpSpPr bwMode="auto">
          <a:xfrm>
            <a:off x="4130675" y="4567238"/>
            <a:ext cx="4052888" cy="1579562"/>
            <a:chOff x="2314" y="2877"/>
            <a:chExt cx="2553" cy="995"/>
          </a:xfrm>
        </p:grpSpPr>
        <p:pic>
          <p:nvPicPr>
            <p:cNvPr id="242753" name="Picture 6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0" y="2877"/>
              <a:ext cx="67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54" name="Picture 6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3345"/>
              <a:ext cx="77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55" name="Picture 6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1" y="3725"/>
              <a:ext cx="77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2744" name="Line 56"/>
            <p:cNvSpPr>
              <a:spLocks noChangeShapeType="1"/>
            </p:cNvSpPr>
            <p:nvPr/>
          </p:nvSpPr>
          <p:spPr bwMode="auto">
            <a:xfrm flipH="1">
              <a:off x="2314" y="2976"/>
              <a:ext cx="1238" cy="7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5" name="Line 57"/>
            <p:cNvSpPr>
              <a:spLocks noChangeShapeType="1"/>
            </p:cNvSpPr>
            <p:nvPr/>
          </p:nvSpPr>
          <p:spPr bwMode="auto">
            <a:xfrm flipH="1">
              <a:off x="2890" y="3408"/>
              <a:ext cx="1190" cy="7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746" name="Line 58"/>
            <p:cNvSpPr>
              <a:spLocks noChangeShapeType="1"/>
            </p:cNvSpPr>
            <p:nvPr/>
          </p:nvSpPr>
          <p:spPr bwMode="auto">
            <a:xfrm flipH="1">
              <a:off x="3466" y="3792"/>
              <a:ext cx="518" cy="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2747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48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49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2750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2729" name="Freeform 41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731" name="Line 43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2773" name="Group 85"/>
          <p:cNvGrpSpPr>
            <a:grpSpLocks/>
          </p:cNvGrpSpPr>
          <p:nvPr/>
        </p:nvGrpSpPr>
        <p:grpSpPr bwMode="auto">
          <a:xfrm>
            <a:off x="8272463" y="4697413"/>
            <a:ext cx="822325" cy="1189037"/>
            <a:chOff x="5211" y="2959"/>
            <a:chExt cx="518" cy="749"/>
          </a:xfrm>
        </p:grpSpPr>
        <p:pic>
          <p:nvPicPr>
            <p:cNvPr id="242774" name="Picture 8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2976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75" name="Picture 8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3264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76" name="Picture 8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" y="3419"/>
              <a:ext cx="3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77" name="Picture 8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3120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2778" name="Picture 9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3571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2779" name="Rectangle 91"/>
            <p:cNvSpPr>
              <a:spLocks noChangeArrowheads="1"/>
            </p:cNvSpPr>
            <p:nvPr/>
          </p:nvSpPr>
          <p:spPr bwMode="auto">
            <a:xfrm>
              <a:off x="5211" y="2959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2780" name="Picture 9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3657600"/>
            <a:ext cx="29781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64" grpId="0" animBg="1"/>
      <p:bldP spid="242762" grpId="0" animBg="1"/>
      <p:bldP spid="242763" grpId="0" animBg="1"/>
      <p:bldP spid="242732" grpId="0" animBg="1"/>
      <p:bldP spid="242733" grpId="0" animBg="1"/>
      <p:bldP spid="2427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13472-3136-46F9-BBAF-F86F165F5F5B}" type="slidenum">
              <a:rPr lang="en-US"/>
              <a:pPr/>
              <a:t>23</a:t>
            </a:fld>
            <a:endParaRPr lang="en-US"/>
          </a:p>
        </p:txBody>
      </p:sp>
      <p:pic>
        <p:nvPicPr>
          <p:cNvPr id="274482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34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444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4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42" name="Line 10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3" name="Line 11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4445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46" name="Line 14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7" name="Rectangle 15" descr="50%"/>
          <p:cNvSpPr>
            <a:spLocks noChangeArrowheads="1"/>
          </p:cNvSpPr>
          <p:nvPr/>
        </p:nvSpPr>
        <p:spPr bwMode="auto">
          <a:xfrm>
            <a:off x="3200400" y="5638800"/>
            <a:ext cx="914400" cy="6858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8" name="Rectangle 16" descr="50%"/>
          <p:cNvSpPr>
            <a:spLocks noChangeArrowheads="1"/>
          </p:cNvSpPr>
          <p:nvPr/>
        </p:nvSpPr>
        <p:spPr bwMode="auto">
          <a:xfrm>
            <a:off x="4114800" y="4740275"/>
            <a:ext cx="914400" cy="15811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9" name="Line 17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1" name="Rectangle 19" descr="50%"/>
          <p:cNvSpPr>
            <a:spLocks noChangeArrowheads="1"/>
          </p:cNvSpPr>
          <p:nvPr/>
        </p:nvSpPr>
        <p:spPr bwMode="auto">
          <a:xfrm>
            <a:off x="5029200" y="5943600"/>
            <a:ext cx="914400" cy="384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2" name="Line 20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445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5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55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56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5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5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5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60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6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62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63" name="Picture 3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64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6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4483" name="Group 51"/>
          <p:cNvGrpSpPr>
            <a:grpSpLocks/>
          </p:cNvGrpSpPr>
          <p:nvPr/>
        </p:nvGrpSpPr>
        <p:grpSpPr bwMode="auto">
          <a:xfrm>
            <a:off x="36513" y="3124200"/>
            <a:ext cx="2398712" cy="669925"/>
            <a:chOff x="2112" y="2160"/>
            <a:chExt cx="1511" cy="422"/>
          </a:xfrm>
        </p:grpSpPr>
        <p:pic>
          <p:nvPicPr>
            <p:cNvPr id="274473" name="Picture 41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256"/>
              <a:ext cx="560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4468" name="Picture 36" descr="txp_fig"/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" y="2339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74469" name="Group 37"/>
            <p:cNvGrpSpPr>
              <a:grpSpLocks/>
            </p:cNvGrpSpPr>
            <p:nvPr/>
          </p:nvGrpSpPr>
          <p:grpSpPr bwMode="auto">
            <a:xfrm>
              <a:off x="3007" y="2160"/>
              <a:ext cx="616" cy="422"/>
              <a:chOff x="4856" y="2880"/>
              <a:chExt cx="616" cy="422"/>
            </a:xfrm>
          </p:grpSpPr>
          <p:pic>
            <p:nvPicPr>
              <p:cNvPr id="274470" name="Picture 38" descr="txp_fig"/>
              <p:cNvPicPr>
                <a:picLocks noChangeAspect="1" noChangeArrowheads="1"/>
              </p:cNvPicPr>
              <p:nvPr>
                <p:custDataLst>
                  <p:tags r:id="rId45"/>
                </p:custDataLst>
              </p:nvPr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88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4471" name="Picture 39" descr="txp_fig"/>
              <p:cNvPicPr>
                <a:picLocks noChangeAspect="1" noChangeArrowheads="1"/>
              </p:cNvPicPr>
              <p:nvPr>
                <p:custDataLst>
                  <p:tags r:id="rId46"/>
                </p:custDataLst>
              </p:nvPr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025"/>
                <a:ext cx="61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4472" name="Picture 40" descr="txp_fig"/>
              <p:cNvPicPr>
                <a:picLocks noChangeAspect="1" noChangeArrowheads="1"/>
              </p:cNvPicPr>
              <p:nvPr>
                <p:custDataLst>
                  <p:tags r:id="rId47"/>
                </p:custDataLst>
              </p:nvPr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" y="3201"/>
                <a:ext cx="368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74474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567238"/>
            <a:ext cx="10747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75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5310188"/>
            <a:ext cx="12271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76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5913438"/>
            <a:ext cx="12271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477" name="Line 45"/>
          <p:cNvSpPr>
            <a:spLocks noChangeShapeType="1"/>
          </p:cNvSpPr>
          <p:nvPr/>
        </p:nvSpPr>
        <p:spPr bwMode="auto">
          <a:xfrm flipH="1">
            <a:off x="4130675" y="4724400"/>
            <a:ext cx="1965325" cy="1257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8" name="Line 46"/>
          <p:cNvSpPr>
            <a:spLocks noChangeShapeType="1"/>
          </p:cNvSpPr>
          <p:nvPr/>
        </p:nvSpPr>
        <p:spPr bwMode="auto">
          <a:xfrm flipH="1">
            <a:off x="5045075" y="5410200"/>
            <a:ext cx="1889125" cy="1206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79" name="Line 47"/>
          <p:cNvSpPr>
            <a:spLocks noChangeShapeType="1"/>
          </p:cNvSpPr>
          <p:nvPr/>
        </p:nvSpPr>
        <p:spPr bwMode="auto">
          <a:xfrm flipH="1">
            <a:off x="5959475" y="6019800"/>
            <a:ext cx="822325" cy="1143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50" name="Line 18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4" name="Freeform 12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4524" name="Picture 9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09800"/>
            <a:ext cx="6076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92" name="Picture 6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705100"/>
            <a:ext cx="20542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94" name="Picture 6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322638"/>
            <a:ext cx="2228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496" name="Picture 64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932238"/>
            <a:ext cx="22288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03" name="Picture 71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024188"/>
            <a:ext cx="261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04" name="Picture 72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646488"/>
            <a:ext cx="2619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06" name="Picture 74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13125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507" name="AutoShape 75"/>
          <p:cNvSpPr>
            <a:spLocks/>
          </p:cNvSpPr>
          <p:nvPr/>
        </p:nvSpPr>
        <p:spPr bwMode="auto">
          <a:xfrm>
            <a:off x="3006725" y="2549525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508" name="AutoShape 76"/>
          <p:cNvSpPr>
            <a:spLocks/>
          </p:cNvSpPr>
          <p:nvPr/>
        </p:nvSpPr>
        <p:spPr bwMode="auto">
          <a:xfrm flipH="1" flipV="1">
            <a:off x="5556250" y="2549525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4535" name="Group 103"/>
          <p:cNvGrpSpPr>
            <a:grpSpLocks/>
          </p:cNvGrpSpPr>
          <p:nvPr/>
        </p:nvGrpSpPr>
        <p:grpSpPr bwMode="auto">
          <a:xfrm>
            <a:off x="5932488" y="3027363"/>
            <a:ext cx="3128962" cy="874712"/>
            <a:chOff x="3737" y="1907"/>
            <a:chExt cx="1971" cy="551"/>
          </a:xfrm>
        </p:grpSpPr>
        <p:pic>
          <p:nvPicPr>
            <p:cNvPr id="274499" name="Picture 6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" y="1907"/>
              <a:ext cx="1753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4509" name="Picture 7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" y="2150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74517" name="Picture 85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52800"/>
            <a:ext cx="2333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19" name="Picture 87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44875"/>
            <a:ext cx="131763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21" name="Picture 89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44863"/>
            <a:ext cx="1889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23" name="Picture 91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344863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26" name="Picture 94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517900"/>
            <a:ext cx="130175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4528" name="Picture 96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3276600"/>
            <a:ext cx="1016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532" name="Line 100"/>
          <p:cNvSpPr>
            <a:spLocks noChangeShapeType="1"/>
          </p:cNvSpPr>
          <p:nvPr/>
        </p:nvSpPr>
        <p:spPr bwMode="auto">
          <a:xfrm flipV="1">
            <a:off x="3657600" y="3048000"/>
            <a:ext cx="228600" cy="2895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533" name="Line 101"/>
          <p:cNvSpPr>
            <a:spLocks noChangeShapeType="1"/>
          </p:cNvSpPr>
          <p:nvPr/>
        </p:nvSpPr>
        <p:spPr bwMode="auto">
          <a:xfrm flipH="1" flipV="1">
            <a:off x="4114800" y="3657600"/>
            <a:ext cx="474663" cy="1752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534" name="Line 102"/>
          <p:cNvSpPr>
            <a:spLocks noChangeShapeType="1"/>
          </p:cNvSpPr>
          <p:nvPr/>
        </p:nvSpPr>
        <p:spPr bwMode="auto">
          <a:xfrm flipH="1" flipV="1">
            <a:off x="4533900" y="4240213"/>
            <a:ext cx="968375" cy="18557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4466" name="Picture 34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4536" name="Rectangle 104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4553" name="Group 121"/>
          <p:cNvGrpSpPr>
            <a:grpSpLocks/>
          </p:cNvGrpSpPr>
          <p:nvPr/>
        </p:nvGrpSpPr>
        <p:grpSpPr bwMode="auto">
          <a:xfrm>
            <a:off x="8272463" y="4697413"/>
            <a:ext cx="822325" cy="1189037"/>
            <a:chOff x="5211" y="2959"/>
            <a:chExt cx="518" cy="749"/>
          </a:xfrm>
        </p:grpSpPr>
        <p:pic>
          <p:nvPicPr>
            <p:cNvPr id="274546" name="Picture 114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2976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4540" name="Picture 108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0" y="3264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4549" name="Picture 11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3" y="3419"/>
              <a:ext cx="33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4545" name="Picture 113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" y="3120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4548" name="Picture 116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6" y="3571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4551" name="Rectangle 119"/>
            <p:cNvSpPr>
              <a:spLocks noChangeArrowheads="1"/>
            </p:cNvSpPr>
            <p:nvPr/>
          </p:nvSpPr>
          <p:spPr bwMode="auto">
            <a:xfrm>
              <a:off x="5211" y="2959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15556 " pathEditMode="relative" ptsTypes="AA">
                                      <p:cBhvr>
                                        <p:cTn id="23" dur="500" fill="hold"/>
                                        <p:tgtEl>
                                          <p:spTgt spid="274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7135 -0.17061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74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-854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0.27621 -0.1601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74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800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0092 L 0.43333 -0.1768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745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8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50833 -0.14445 " pathEditMode="relative" ptsTypes="AA">
                                      <p:cBhvr>
                                        <p:cTn id="31" dur="500" fill="hold"/>
                                        <p:tgtEl>
                                          <p:spTgt spid="274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0.56684 -0.16343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74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27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27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4" dur="500"/>
                                        <p:tgtEl>
                                          <p:spTgt spid="27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4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4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4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4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500" fill="hold"/>
                                        <p:tgtEl>
                                          <p:spTgt spid="274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" fill="hold"/>
                                        <p:tgtEl>
                                          <p:spTgt spid="2745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4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4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4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4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507" grpId="0" animBg="1"/>
      <p:bldP spid="274508" grpId="0" animBg="1"/>
      <p:bldP spid="274532" grpId="0" animBg="1"/>
      <p:bldP spid="274532" grpId="1" animBg="1"/>
      <p:bldP spid="274533" grpId="0" animBg="1"/>
      <p:bldP spid="274533" grpId="1" animBg="1"/>
      <p:bldP spid="274534" grpId="0" animBg="1"/>
      <p:bldP spid="274534" grpId="1" animBg="1"/>
      <p:bldP spid="2745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183E-4290-4D15-86B6-F370E4E8667C}" type="slidenum">
              <a:rPr lang="en-US"/>
              <a:pPr/>
              <a:t>24</a:t>
            </a:fld>
            <a:endParaRPr lang="en-US"/>
          </a:p>
        </p:txBody>
      </p:sp>
      <p:pic>
        <p:nvPicPr>
          <p:cNvPr id="279599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97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95" name="Picture 4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5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5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956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6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62" name="Line 10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63" name="Line 11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64" name="Line 12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65" name="Line 13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66" name="Line 14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9567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69" name="Line 17"/>
          <p:cNvSpPr>
            <a:spLocks noChangeShapeType="1"/>
          </p:cNvSpPr>
          <p:nvPr/>
        </p:nvSpPr>
        <p:spPr bwMode="auto">
          <a:xfrm>
            <a:off x="3657600" y="5700713"/>
            <a:ext cx="0" cy="6302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70" name="Line 18"/>
          <p:cNvSpPr>
            <a:spLocks noChangeShapeType="1"/>
          </p:cNvSpPr>
          <p:nvPr/>
        </p:nvSpPr>
        <p:spPr bwMode="auto">
          <a:xfrm>
            <a:off x="4572000" y="5181600"/>
            <a:ext cx="0" cy="11636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5486400" y="4832350"/>
            <a:ext cx="0" cy="149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957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7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7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75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76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7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9604" name="Group 52"/>
          <p:cNvGrpSpPr>
            <a:grpSpLocks/>
          </p:cNvGrpSpPr>
          <p:nvPr/>
        </p:nvGrpSpPr>
        <p:grpSpPr bwMode="auto">
          <a:xfrm>
            <a:off x="550863" y="3124200"/>
            <a:ext cx="4905375" cy="2895600"/>
            <a:chOff x="347" y="1968"/>
            <a:chExt cx="3090" cy="1824"/>
          </a:xfrm>
        </p:grpSpPr>
        <p:sp>
          <p:nvSpPr>
            <p:cNvPr id="279582" name="Line 30"/>
            <p:cNvSpPr>
              <a:spLocks noChangeShapeType="1"/>
            </p:cNvSpPr>
            <p:nvPr/>
          </p:nvSpPr>
          <p:spPr bwMode="auto">
            <a:xfrm>
              <a:off x="1536" y="2736"/>
              <a:ext cx="576" cy="105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9602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" y="2530"/>
              <a:ext cx="119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9601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2256"/>
              <a:ext cx="119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9600" name="Picture 4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" y="1968"/>
              <a:ext cx="1193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9581" name="Line 29"/>
            <p:cNvSpPr>
              <a:spLocks noChangeShapeType="1"/>
            </p:cNvSpPr>
            <p:nvPr/>
          </p:nvSpPr>
          <p:spPr bwMode="auto">
            <a:xfrm flipV="1">
              <a:off x="2112" y="3789"/>
              <a:ext cx="178" cy="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83" name="Line 31"/>
            <p:cNvSpPr>
              <a:spLocks noChangeShapeType="1"/>
            </p:cNvSpPr>
            <p:nvPr/>
          </p:nvSpPr>
          <p:spPr bwMode="auto">
            <a:xfrm flipV="1">
              <a:off x="2688" y="3629"/>
              <a:ext cx="178" cy="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84" name="Line 32"/>
            <p:cNvSpPr>
              <a:spLocks noChangeShapeType="1"/>
            </p:cNvSpPr>
            <p:nvPr/>
          </p:nvSpPr>
          <p:spPr bwMode="auto">
            <a:xfrm>
              <a:off x="1632" y="2435"/>
              <a:ext cx="1056" cy="12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85" name="Line 33"/>
            <p:cNvSpPr>
              <a:spLocks noChangeShapeType="1"/>
            </p:cNvSpPr>
            <p:nvPr/>
          </p:nvSpPr>
          <p:spPr bwMode="auto">
            <a:xfrm flipV="1">
              <a:off x="3259" y="3515"/>
              <a:ext cx="178" cy="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587" name="Line 35"/>
            <p:cNvSpPr>
              <a:spLocks noChangeShapeType="1"/>
            </p:cNvSpPr>
            <p:nvPr/>
          </p:nvSpPr>
          <p:spPr bwMode="auto">
            <a:xfrm>
              <a:off x="1728" y="2112"/>
              <a:ext cx="1531" cy="140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79589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90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91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92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93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9594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9568" name="Line 16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86" name="Freeform 34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606" name="Rectangle 54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9616" name="Group 64"/>
          <p:cNvGrpSpPr>
            <a:grpSpLocks/>
          </p:cNvGrpSpPr>
          <p:nvPr/>
        </p:nvGrpSpPr>
        <p:grpSpPr bwMode="auto">
          <a:xfrm>
            <a:off x="762000" y="4495800"/>
            <a:ext cx="822325" cy="950913"/>
            <a:chOff x="480" y="2832"/>
            <a:chExt cx="518" cy="599"/>
          </a:xfrm>
        </p:grpSpPr>
        <p:pic>
          <p:nvPicPr>
            <p:cNvPr id="279608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2849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9609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3137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9611" name="Picture 5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993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9614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293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9613" name="Rectangle 61"/>
            <p:cNvSpPr>
              <a:spLocks noChangeArrowheads="1"/>
            </p:cNvSpPr>
            <p:nvPr/>
          </p:nvSpPr>
          <p:spPr bwMode="auto">
            <a:xfrm>
              <a:off x="480" y="2832"/>
              <a:ext cx="518" cy="59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9" grpId="0" animBg="1"/>
      <p:bldP spid="279570" grpId="0" animBg="1"/>
      <p:bldP spid="2795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6A65-2A18-4634-8710-957E68D38024}" type="slidenum">
              <a:rPr lang="en-US"/>
              <a:pPr/>
              <a:t>25</a:t>
            </a:fld>
            <a:endParaRPr lang="en-US"/>
          </a:p>
        </p:txBody>
      </p:sp>
      <p:pic>
        <p:nvPicPr>
          <p:cNvPr id="281649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48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1175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46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02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0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160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16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1610" name="Line 10"/>
          <p:cNvSpPr>
            <a:spLocks noChangeShapeType="1"/>
          </p:cNvSpPr>
          <p:nvPr/>
        </p:nvSpPr>
        <p:spPr bwMode="auto">
          <a:xfrm>
            <a:off x="3200400" y="5181600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1" name="Line 11"/>
          <p:cNvSpPr>
            <a:spLocks noChangeShapeType="1"/>
          </p:cNvSpPr>
          <p:nvPr/>
        </p:nvSpPr>
        <p:spPr bwMode="auto">
          <a:xfrm>
            <a:off x="5940425" y="5943600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2" name="Line 12"/>
          <p:cNvSpPr>
            <a:spLocks noChangeShapeType="1"/>
          </p:cNvSpPr>
          <p:nvPr/>
        </p:nvSpPr>
        <p:spPr bwMode="auto">
          <a:xfrm>
            <a:off x="4114800" y="5638800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>
            <a:off x="5029200" y="4740275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4" name="Line 14"/>
          <p:cNvSpPr>
            <a:spLocks noChangeShapeType="1"/>
          </p:cNvSpPr>
          <p:nvPr/>
        </p:nvSpPr>
        <p:spPr bwMode="auto">
          <a:xfrm flipV="1">
            <a:off x="2286000" y="44958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1616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3575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1617" name="Rectangle 17" descr="50%"/>
          <p:cNvSpPr>
            <a:spLocks noChangeArrowheads="1"/>
          </p:cNvSpPr>
          <p:nvPr/>
        </p:nvSpPr>
        <p:spPr bwMode="auto">
          <a:xfrm>
            <a:off x="3200400" y="5694363"/>
            <a:ext cx="914400" cy="6397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8" name="Rectangle 18" descr="50%"/>
          <p:cNvSpPr>
            <a:spLocks noChangeArrowheads="1"/>
          </p:cNvSpPr>
          <p:nvPr/>
        </p:nvSpPr>
        <p:spPr bwMode="auto">
          <a:xfrm>
            <a:off x="4114800" y="5173663"/>
            <a:ext cx="914400" cy="11525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19" name="Rectangle 19" descr="50%"/>
          <p:cNvSpPr>
            <a:spLocks noChangeArrowheads="1"/>
          </p:cNvSpPr>
          <p:nvPr/>
        </p:nvSpPr>
        <p:spPr bwMode="auto">
          <a:xfrm>
            <a:off x="5029200" y="4832350"/>
            <a:ext cx="914400" cy="14986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20" name="Line 20"/>
          <p:cNvSpPr>
            <a:spLocks noChangeShapeType="1"/>
          </p:cNvSpPr>
          <p:nvPr/>
        </p:nvSpPr>
        <p:spPr bwMode="auto">
          <a:xfrm>
            <a:off x="2209800" y="6324600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1" name="Line 21"/>
          <p:cNvSpPr>
            <a:spLocks noChangeShapeType="1"/>
          </p:cNvSpPr>
          <p:nvPr/>
        </p:nvSpPr>
        <p:spPr bwMode="auto">
          <a:xfrm>
            <a:off x="3657600" y="5700713"/>
            <a:ext cx="0" cy="6302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2" name="Line 22"/>
          <p:cNvSpPr>
            <a:spLocks noChangeShapeType="1"/>
          </p:cNvSpPr>
          <p:nvPr/>
        </p:nvSpPr>
        <p:spPr bwMode="auto">
          <a:xfrm>
            <a:off x="4572000" y="5181600"/>
            <a:ext cx="0" cy="1163638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3" name="Line 23"/>
          <p:cNvSpPr>
            <a:spLocks noChangeShapeType="1"/>
          </p:cNvSpPr>
          <p:nvPr/>
        </p:nvSpPr>
        <p:spPr bwMode="auto">
          <a:xfrm>
            <a:off x="5486400" y="4832350"/>
            <a:ext cx="0" cy="149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162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2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2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2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28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29" name="Picture 2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58" name="Picture 5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016375"/>
            <a:ext cx="18938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59" name="Picture 5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581400"/>
            <a:ext cx="1893887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60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124200"/>
            <a:ext cx="18938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1633" name="Line 33"/>
          <p:cNvSpPr>
            <a:spLocks noChangeShapeType="1"/>
          </p:cNvSpPr>
          <p:nvPr/>
        </p:nvSpPr>
        <p:spPr bwMode="auto">
          <a:xfrm flipV="1">
            <a:off x="3352800" y="6015038"/>
            <a:ext cx="282575" cy="47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4" name="Line 34"/>
          <p:cNvSpPr>
            <a:spLocks noChangeShapeType="1"/>
          </p:cNvSpPr>
          <p:nvPr/>
        </p:nvSpPr>
        <p:spPr bwMode="auto">
          <a:xfrm>
            <a:off x="2438400" y="4343400"/>
            <a:ext cx="914400" cy="16764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5" name="Line 35"/>
          <p:cNvSpPr>
            <a:spLocks noChangeShapeType="1"/>
          </p:cNvSpPr>
          <p:nvPr/>
        </p:nvSpPr>
        <p:spPr bwMode="auto">
          <a:xfrm flipV="1">
            <a:off x="4267200" y="5761038"/>
            <a:ext cx="282575" cy="47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6" name="Line 36"/>
          <p:cNvSpPr>
            <a:spLocks noChangeShapeType="1"/>
          </p:cNvSpPr>
          <p:nvPr/>
        </p:nvSpPr>
        <p:spPr bwMode="auto">
          <a:xfrm>
            <a:off x="2590800" y="3865563"/>
            <a:ext cx="1676400" cy="1905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7" name="Line 37"/>
          <p:cNvSpPr>
            <a:spLocks noChangeShapeType="1"/>
          </p:cNvSpPr>
          <p:nvPr/>
        </p:nvSpPr>
        <p:spPr bwMode="auto">
          <a:xfrm flipV="1">
            <a:off x="5173663" y="5580063"/>
            <a:ext cx="282575" cy="4762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8" name="Line 38"/>
          <p:cNvSpPr>
            <a:spLocks noChangeShapeType="1"/>
          </p:cNvSpPr>
          <p:nvPr/>
        </p:nvSpPr>
        <p:spPr bwMode="auto">
          <a:xfrm>
            <a:off x="2743200" y="3352800"/>
            <a:ext cx="2430463" cy="2232025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1640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41" name="Picture 4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42" name="Picture 4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43" name="Picture 43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1644" name="Picture 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1645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657" name="Group 57"/>
          <p:cNvGrpSpPr>
            <a:grpSpLocks/>
          </p:cNvGrpSpPr>
          <p:nvPr/>
        </p:nvGrpSpPr>
        <p:grpSpPr bwMode="auto">
          <a:xfrm>
            <a:off x="6564313" y="5502275"/>
            <a:ext cx="2427287" cy="669925"/>
            <a:chOff x="4005" y="3178"/>
            <a:chExt cx="1529" cy="422"/>
          </a:xfrm>
        </p:grpSpPr>
        <p:pic>
          <p:nvPicPr>
            <p:cNvPr id="281656" name="Picture 56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" y="3274"/>
              <a:ext cx="59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1651" name="Picture 5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357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81652" name="Group 52"/>
            <p:cNvGrpSpPr>
              <a:grpSpLocks/>
            </p:cNvGrpSpPr>
            <p:nvPr/>
          </p:nvGrpSpPr>
          <p:grpSpPr bwMode="auto">
            <a:xfrm>
              <a:off x="4918" y="3178"/>
              <a:ext cx="616" cy="422"/>
              <a:chOff x="4856" y="2880"/>
              <a:chExt cx="616" cy="422"/>
            </a:xfrm>
          </p:grpSpPr>
          <p:pic>
            <p:nvPicPr>
              <p:cNvPr id="281653" name="Picture 53" descr="txp_fig"/>
              <p:cNvPicPr>
                <a:picLocks noChangeAspect="1" noChangeArrowheads="1"/>
              </p:cNvPicPr>
              <p:nvPr>
                <p:custDataLst>
                  <p:tags r:id="rId33"/>
                </p:custDataLst>
              </p:nvPr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88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1654" name="Picture 54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025"/>
                <a:ext cx="61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1655" name="Picture 55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" y="3201"/>
                <a:ext cx="368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81615" name="Freeform 15"/>
          <p:cNvSpPr>
            <a:spLocks/>
          </p:cNvSpPr>
          <p:nvPr/>
        </p:nvSpPr>
        <p:spPr bwMode="auto">
          <a:xfrm>
            <a:off x="3200400" y="4622800"/>
            <a:ext cx="2741613" cy="1306513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1671" name="Group 71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466"/>
            <a:chExt cx="1487" cy="558"/>
          </a:xfrm>
        </p:grpSpPr>
        <p:pic>
          <p:nvPicPr>
            <p:cNvPr id="281670" name="Picture 7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6" y="2466"/>
              <a:ext cx="121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1664" name="Picture 6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850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1669" name="Picture 6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655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81647" name="Picture 47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2200"/>
            <a:ext cx="5634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1672" name="Rectangle 72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673" name="Rectangle 73"/>
          <p:cNvSpPr>
            <a:spLocks noChangeArrowheads="1"/>
          </p:cNvSpPr>
          <p:nvPr/>
        </p:nvSpPr>
        <p:spPr bwMode="auto">
          <a:xfrm>
            <a:off x="3289300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687" name="Group 87"/>
          <p:cNvGrpSpPr>
            <a:grpSpLocks/>
          </p:cNvGrpSpPr>
          <p:nvPr/>
        </p:nvGrpSpPr>
        <p:grpSpPr bwMode="auto">
          <a:xfrm>
            <a:off x="762000" y="4495800"/>
            <a:ext cx="822325" cy="950913"/>
            <a:chOff x="480" y="2832"/>
            <a:chExt cx="518" cy="599"/>
          </a:xfrm>
        </p:grpSpPr>
        <p:pic>
          <p:nvPicPr>
            <p:cNvPr id="281688" name="Picture 8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2849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1689" name="Picture 8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" y="3137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1690" name="Picture 9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" y="2993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1691" name="Picture 9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" y="3293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1692" name="Rectangle 92"/>
            <p:cNvSpPr>
              <a:spLocks noChangeArrowheads="1"/>
            </p:cNvSpPr>
            <p:nvPr/>
          </p:nvSpPr>
          <p:spPr bwMode="auto">
            <a:xfrm>
              <a:off x="480" y="2832"/>
              <a:ext cx="518" cy="59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1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A7BFA-C50E-47EC-A43C-310A5EC3AA40}" type="slidenum">
              <a:rPr lang="en-US"/>
              <a:pPr/>
              <a:t>26</a:t>
            </a:fld>
            <a:endParaRPr lang="en-US"/>
          </a:p>
        </p:txBody>
      </p:sp>
      <p:sp>
        <p:nvSpPr>
          <p:cNvPr id="285743" name="Line 47"/>
          <p:cNvSpPr>
            <a:spLocks noChangeShapeType="1"/>
          </p:cNvSpPr>
          <p:nvPr/>
        </p:nvSpPr>
        <p:spPr bwMode="auto">
          <a:xfrm>
            <a:off x="3200400" y="5186363"/>
            <a:ext cx="0" cy="1143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4" name="Line 48"/>
          <p:cNvSpPr>
            <a:spLocks noChangeShapeType="1"/>
          </p:cNvSpPr>
          <p:nvPr/>
        </p:nvSpPr>
        <p:spPr bwMode="auto">
          <a:xfrm>
            <a:off x="4114800" y="5643563"/>
            <a:ext cx="0" cy="685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5" name="Line 49"/>
          <p:cNvSpPr>
            <a:spLocks noChangeShapeType="1"/>
          </p:cNvSpPr>
          <p:nvPr/>
        </p:nvSpPr>
        <p:spPr bwMode="auto">
          <a:xfrm>
            <a:off x="5029200" y="4745038"/>
            <a:ext cx="0" cy="158115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5736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3" name="Picture 3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2200"/>
            <a:ext cx="5634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4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69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0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02" name="Line 6"/>
          <p:cNvSpPr>
            <a:spLocks noChangeShapeType="1"/>
          </p:cNvSpPr>
          <p:nvPr/>
        </p:nvSpPr>
        <p:spPr bwMode="auto">
          <a:xfrm>
            <a:off x="3200400" y="5186363"/>
            <a:ext cx="0" cy="1143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3" name="Line 7"/>
          <p:cNvSpPr>
            <a:spLocks noChangeShapeType="1"/>
          </p:cNvSpPr>
          <p:nvPr/>
        </p:nvSpPr>
        <p:spPr bwMode="auto">
          <a:xfrm>
            <a:off x="5940425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4" name="Line 8"/>
          <p:cNvSpPr>
            <a:spLocks noChangeShapeType="1"/>
          </p:cNvSpPr>
          <p:nvPr/>
        </p:nvSpPr>
        <p:spPr bwMode="auto">
          <a:xfrm>
            <a:off x="4114800" y="5643563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5" name="Line 9"/>
          <p:cNvSpPr>
            <a:spLocks noChangeShapeType="1"/>
          </p:cNvSpPr>
          <p:nvPr/>
        </p:nvSpPr>
        <p:spPr bwMode="auto">
          <a:xfrm>
            <a:off x="5029200" y="4745038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570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08" name="Line 12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5711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8338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1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1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1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1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1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20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21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2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23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24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28" name="Picture 3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29" name="Picture 3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0" name="Picture 3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5731" name="Picture 35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5732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5746" name="Group 50"/>
          <p:cNvGrpSpPr>
            <a:grpSpLocks/>
          </p:cNvGrpSpPr>
          <p:nvPr/>
        </p:nvGrpSpPr>
        <p:grpSpPr bwMode="auto">
          <a:xfrm>
            <a:off x="36513" y="3810000"/>
            <a:ext cx="4972050" cy="2286000"/>
            <a:chOff x="23" y="2400"/>
            <a:chExt cx="3132" cy="1440"/>
          </a:xfrm>
        </p:grpSpPr>
        <p:pic>
          <p:nvPicPr>
            <p:cNvPr id="285737" name="Picture 4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973"/>
              <a:ext cx="119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38" name="Picture 4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690"/>
              <a:ext cx="119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39" name="Picture 4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2400"/>
              <a:ext cx="119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5740" name="Line 44"/>
            <p:cNvSpPr>
              <a:spLocks noChangeShapeType="1"/>
            </p:cNvSpPr>
            <p:nvPr/>
          </p:nvSpPr>
          <p:spPr bwMode="auto">
            <a:xfrm>
              <a:off x="1214" y="3097"/>
              <a:ext cx="789" cy="64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41" name="Line 45"/>
            <p:cNvSpPr>
              <a:spLocks noChangeShapeType="1"/>
            </p:cNvSpPr>
            <p:nvPr/>
          </p:nvSpPr>
          <p:spPr bwMode="auto">
            <a:xfrm>
              <a:off x="1214" y="2815"/>
              <a:ext cx="1365" cy="10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742" name="Line 46"/>
            <p:cNvSpPr>
              <a:spLocks noChangeShapeType="1"/>
            </p:cNvSpPr>
            <p:nvPr/>
          </p:nvSpPr>
          <p:spPr bwMode="auto">
            <a:xfrm>
              <a:off x="1214" y="2527"/>
              <a:ext cx="1941" cy="116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5709" name="Line 13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10" name="Freeform 14"/>
          <p:cNvSpPr>
            <a:spLocks/>
          </p:cNvSpPr>
          <p:nvPr/>
        </p:nvSpPr>
        <p:spPr bwMode="auto">
          <a:xfrm>
            <a:off x="3200400" y="4627563"/>
            <a:ext cx="2741613" cy="1306512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747" name="Rectangle 51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5748" name="Rectangle 52"/>
          <p:cNvSpPr>
            <a:spLocks noChangeArrowheads="1"/>
          </p:cNvSpPr>
          <p:nvPr/>
        </p:nvSpPr>
        <p:spPr bwMode="auto">
          <a:xfrm>
            <a:off x="3289300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5757" name="Group 61"/>
          <p:cNvGrpSpPr>
            <a:grpSpLocks/>
          </p:cNvGrpSpPr>
          <p:nvPr/>
        </p:nvGrpSpPr>
        <p:grpSpPr bwMode="auto">
          <a:xfrm>
            <a:off x="457200" y="2438400"/>
            <a:ext cx="822325" cy="1189038"/>
            <a:chOff x="288" y="1536"/>
            <a:chExt cx="518" cy="749"/>
          </a:xfrm>
        </p:grpSpPr>
        <p:pic>
          <p:nvPicPr>
            <p:cNvPr id="285750" name="Picture 5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553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51" name="Picture 5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841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56" name="Picture 6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996"/>
              <a:ext cx="22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53" name="Picture 5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697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5754" name="Picture 5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2148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5755" name="Rectangle 59"/>
            <p:cNvSpPr>
              <a:spLocks noChangeArrowheads="1"/>
            </p:cNvSpPr>
            <p:nvPr/>
          </p:nvSpPr>
          <p:spPr bwMode="auto">
            <a:xfrm>
              <a:off x="288" y="1536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43" grpId="0" animBg="1"/>
      <p:bldP spid="285744" grpId="0" animBg="1"/>
      <p:bldP spid="285745" grpId="0" animBg="1"/>
      <p:bldP spid="285702" grpId="0" animBg="1"/>
      <p:bldP spid="285704" grpId="0" animBg="1"/>
      <p:bldP spid="2857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0D5E-E1FF-412D-BEE5-9D59A614970E}" type="slidenum">
              <a:rPr lang="en-US"/>
              <a:pPr/>
              <a:t>27</a:t>
            </a:fld>
            <a:endParaRPr lang="en-US"/>
          </a:p>
        </p:txBody>
      </p:sp>
      <p:pic>
        <p:nvPicPr>
          <p:cNvPr id="287799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02338"/>
            <a:ext cx="14890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90" name="Picture 4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2200"/>
            <a:ext cx="5634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91" name="Picture 4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46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4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750" name="Line 6"/>
          <p:cNvSpPr>
            <a:spLocks noChangeShapeType="1"/>
          </p:cNvSpPr>
          <p:nvPr/>
        </p:nvSpPr>
        <p:spPr bwMode="auto">
          <a:xfrm>
            <a:off x="5940425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5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775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753" name="Line 9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775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748338"/>
            <a:ext cx="16033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756" name="Rectangle 12" descr="50%"/>
          <p:cNvSpPr>
            <a:spLocks noChangeArrowheads="1"/>
          </p:cNvSpPr>
          <p:nvPr/>
        </p:nvSpPr>
        <p:spPr bwMode="auto">
          <a:xfrm>
            <a:off x="3200400" y="5186363"/>
            <a:ext cx="914400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7" name="Rectangle 13" descr="50%"/>
          <p:cNvSpPr>
            <a:spLocks noChangeArrowheads="1"/>
          </p:cNvSpPr>
          <p:nvPr/>
        </p:nvSpPr>
        <p:spPr bwMode="auto">
          <a:xfrm>
            <a:off x="4114800" y="5643563"/>
            <a:ext cx="914400" cy="6858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8" name="Rectangle 14" descr="50%"/>
          <p:cNvSpPr>
            <a:spLocks noChangeArrowheads="1"/>
          </p:cNvSpPr>
          <p:nvPr/>
        </p:nvSpPr>
        <p:spPr bwMode="auto">
          <a:xfrm>
            <a:off x="5029200" y="4745038"/>
            <a:ext cx="914400" cy="15811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9" name="Line 15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0" name="Line 16"/>
          <p:cNvSpPr>
            <a:spLocks noChangeShapeType="1"/>
          </p:cNvSpPr>
          <p:nvPr/>
        </p:nvSpPr>
        <p:spPr bwMode="auto">
          <a:xfrm>
            <a:off x="3200400" y="5186363"/>
            <a:ext cx="0" cy="1143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1" name="Line 17"/>
          <p:cNvSpPr>
            <a:spLocks noChangeShapeType="1"/>
          </p:cNvSpPr>
          <p:nvPr/>
        </p:nvSpPr>
        <p:spPr bwMode="auto">
          <a:xfrm>
            <a:off x="4114800" y="5643563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762" name="Line 18"/>
          <p:cNvSpPr>
            <a:spLocks noChangeShapeType="1"/>
          </p:cNvSpPr>
          <p:nvPr/>
        </p:nvSpPr>
        <p:spPr bwMode="auto">
          <a:xfrm>
            <a:off x="5029200" y="4745038"/>
            <a:ext cx="0" cy="158115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7769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2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3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4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5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6" name="Picture 3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7" name="Picture 3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78" name="Picture 3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85" name="Picture 4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86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6599238"/>
            <a:ext cx="4111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87" name="Picture 4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788" name="Picture 4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6599238"/>
            <a:ext cx="42386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789" name="Rectangle 4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7803" name="Picture 5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19638"/>
            <a:ext cx="18938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802" name="Picture 5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70375"/>
            <a:ext cx="18938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7801" name="Picture 5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0000"/>
            <a:ext cx="18938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754" name="Freeform 10"/>
          <p:cNvSpPr>
            <a:spLocks/>
          </p:cNvSpPr>
          <p:nvPr/>
        </p:nvSpPr>
        <p:spPr bwMode="auto">
          <a:xfrm>
            <a:off x="3200400" y="4627563"/>
            <a:ext cx="2741613" cy="1306512"/>
          </a:xfrm>
          <a:custGeom>
            <a:avLst/>
            <a:gdLst>
              <a:gd name="T0" fmla="*/ 0 w 1711"/>
              <a:gd name="T1" fmla="*/ 352 h 823"/>
              <a:gd name="T2" fmla="*/ 454 w 1711"/>
              <a:gd name="T3" fmla="*/ 701 h 823"/>
              <a:gd name="T4" fmla="*/ 1283 w 1711"/>
              <a:gd name="T5" fmla="*/ 20 h 823"/>
              <a:gd name="T6" fmla="*/ 1711 w 1711"/>
              <a:gd name="T7" fmla="*/ 823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1" h="823">
                <a:moveTo>
                  <a:pt x="0" y="352"/>
                </a:moveTo>
                <a:cubicBezTo>
                  <a:pt x="76" y="410"/>
                  <a:pt x="240" y="756"/>
                  <a:pt x="454" y="701"/>
                </a:cubicBezTo>
                <a:cubicBezTo>
                  <a:pt x="668" y="646"/>
                  <a:pt x="1074" y="0"/>
                  <a:pt x="1283" y="20"/>
                </a:cubicBezTo>
                <a:cubicBezTo>
                  <a:pt x="1492" y="40"/>
                  <a:pt x="1622" y="656"/>
                  <a:pt x="1711" y="823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4" name="Line 60"/>
          <p:cNvSpPr>
            <a:spLocks noChangeShapeType="1"/>
          </p:cNvSpPr>
          <p:nvPr/>
        </p:nvSpPr>
        <p:spPr bwMode="auto">
          <a:xfrm>
            <a:off x="1927225" y="4916488"/>
            <a:ext cx="1252538" cy="102393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05" name="Line 61"/>
          <p:cNvSpPr>
            <a:spLocks noChangeShapeType="1"/>
          </p:cNvSpPr>
          <p:nvPr/>
        </p:nvSpPr>
        <p:spPr bwMode="auto">
          <a:xfrm>
            <a:off x="1927225" y="4468813"/>
            <a:ext cx="2166938" cy="162718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800" name="Group 56"/>
          <p:cNvGrpSpPr>
            <a:grpSpLocks/>
          </p:cNvGrpSpPr>
          <p:nvPr/>
        </p:nvGrpSpPr>
        <p:grpSpPr bwMode="auto">
          <a:xfrm>
            <a:off x="6530975" y="5502275"/>
            <a:ext cx="2384425" cy="669925"/>
            <a:chOff x="4032" y="3178"/>
            <a:chExt cx="1502" cy="422"/>
          </a:xfrm>
        </p:grpSpPr>
        <p:pic>
          <p:nvPicPr>
            <p:cNvPr id="287763" name="Picture 1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274"/>
              <a:ext cx="542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764" name="Picture 2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357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287765" name="Group 21"/>
            <p:cNvGrpSpPr>
              <a:grpSpLocks/>
            </p:cNvGrpSpPr>
            <p:nvPr/>
          </p:nvGrpSpPr>
          <p:grpSpPr bwMode="auto">
            <a:xfrm>
              <a:off x="4918" y="3178"/>
              <a:ext cx="616" cy="422"/>
              <a:chOff x="4856" y="2880"/>
              <a:chExt cx="616" cy="422"/>
            </a:xfrm>
          </p:grpSpPr>
          <p:pic>
            <p:nvPicPr>
              <p:cNvPr id="287766" name="Picture 22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880"/>
                <a:ext cx="423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7767" name="Picture 23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6" y="3025"/>
                <a:ext cx="61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7768" name="Picture 24" descr="txp_fig"/>
              <p:cNvPicPr>
                <a:picLocks noChangeAspect="1" noChangeArrowheads="1"/>
              </p:cNvPicPr>
              <p:nvPr>
                <p:custDataLst>
                  <p:tags r:id="rId39"/>
                </p:custDataLst>
              </p:nvPr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0" y="3201"/>
                <a:ext cx="368" cy="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87816" name="Group 72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562"/>
            <a:chExt cx="1487" cy="558"/>
          </a:xfrm>
        </p:grpSpPr>
        <p:pic>
          <p:nvPicPr>
            <p:cNvPr id="287815" name="Picture 7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" y="2562"/>
              <a:ext cx="74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813" name="Picture 6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2946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814" name="Picture 7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751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87792" name="Picture 48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429000"/>
            <a:ext cx="6305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817" name="Rectangle 73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18" name="Rectangle 74"/>
          <p:cNvSpPr>
            <a:spLocks noChangeArrowheads="1"/>
          </p:cNvSpPr>
          <p:nvPr/>
        </p:nvSpPr>
        <p:spPr bwMode="auto">
          <a:xfrm>
            <a:off x="3289300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819" name="Rectangle 75"/>
          <p:cNvSpPr>
            <a:spLocks noChangeArrowheads="1"/>
          </p:cNvSpPr>
          <p:nvPr/>
        </p:nvSpPr>
        <p:spPr bwMode="auto">
          <a:xfrm>
            <a:off x="3298825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7821" name="Picture 7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419600"/>
            <a:ext cx="2320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7806" name="Line 62"/>
          <p:cNvSpPr>
            <a:spLocks noChangeShapeType="1"/>
          </p:cNvSpPr>
          <p:nvPr/>
        </p:nvSpPr>
        <p:spPr bwMode="auto">
          <a:xfrm>
            <a:off x="1927225" y="4011613"/>
            <a:ext cx="3081338" cy="1855787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822" name="Group 78"/>
          <p:cNvGrpSpPr>
            <a:grpSpLocks/>
          </p:cNvGrpSpPr>
          <p:nvPr/>
        </p:nvGrpSpPr>
        <p:grpSpPr bwMode="auto">
          <a:xfrm>
            <a:off x="457200" y="2438400"/>
            <a:ext cx="822325" cy="1189038"/>
            <a:chOff x="288" y="1536"/>
            <a:chExt cx="518" cy="749"/>
          </a:xfrm>
        </p:grpSpPr>
        <p:pic>
          <p:nvPicPr>
            <p:cNvPr id="287823" name="Picture 7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553"/>
              <a:ext cx="48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824" name="Picture 8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841"/>
              <a:ext cx="442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825" name="Picture 8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996"/>
              <a:ext cx="228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826" name="Picture 8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697"/>
              <a:ext cx="294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7827" name="Picture 8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2148"/>
              <a:ext cx="486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7828" name="Rectangle 84"/>
            <p:cNvSpPr>
              <a:spLocks noChangeArrowheads="1"/>
            </p:cNvSpPr>
            <p:nvPr/>
          </p:nvSpPr>
          <p:spPr bwMode="auto">
            <a:xfrm>
              <a:off x="288" y="1536"/>
              <a:ext cx="518" cy="74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7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21DB-ADD9-4A28-9111-DC705E495F38}" type="slidenum">
              <a:rPr lang="en-US"/>
              <a:pPr/>
              <a:t>28</a:t>
            </a:fld>
            <a:endParaRPr lang="en-US"/>
          </a:p>
        </p:txBody>
      </p:sp>
      <p:sp>
        <p:nvSpPr>
          <p:cNvPr id="356417" name="Rectangle 65" descr="50%"/>
          <p:cNvSpPr>
            <a:spLocks noChangeArrowheads="1"/>
          </p:cNvSpPr>
          <p:nvPr/>
        </p:nvSpPr>
        <p:spPr bwMode="auto">
          <a:xfrm>
            <a:off x="3473450" y="5519738"/>
            <a:ext cx="274638" cy="8048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18" name="Rectangle 66" descr="50%"/>
          <p:cNvSpPr>
            <a:spLocks noChangeArrowheads="1"/>
          </p:cNvSpPr>
          <p:nvPr/>
        </p:nvSpPr>
        <p:spPr bwMode="auto">
          <a:xfrm>
            <a:off x="3746500" y="5740400"/>
            <a:ext cx="2746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19" name="Rectangle 67" descr="50%"/>
          <p:cNvSpPr>
            <a:spLocks noChangeArrowheads="1"/>
          </p:cNvSpPr>
          <p:nvPr/>
        </p:nvSpPr>
        <p:spPr bwMode="auto">
          <a:xfrm>
            <a:off x="4021138" y="5703888"/>
            <a:ext cx="274637" cy="6223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20" name="Rectangle 68" descr="50%"/>
          <p:cNvSpPr>
            <a:spLocks noChangeArrowheads="1"/>
          </p:cNvSpPr>
          <p:nvPr/>
        </p:nvSpPr>
        <p:spPr bwMode="auto">
          <a:xfrm>
            <a:off x="4297363" y="5475288"/>
            <a:ext cx="2746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21" name="Rectangle 69" descr="50%"/>
          <p:cNvSpPr>
            <a:spLocks noChangeArrowheads="1"/>
          </p:cNvSpPr>
          <p:nvPr/>
        </p:nvSpPr>
        <p:spPr bwMode="auto">
          <a:xfrm>
            <a:off x="4570413" y="5191125"/>
            <a:ext cx="274637" cy="11334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22" name="Rectangle 70" descr="50%"/>
          <p:cNvSpPr>
            <a:spLocks noChangeArrowheads="1"/>
          </p:cNvSpPr>
          <p:nvPr/>
        </p:nvSpPr>
        <p:spPr bwMode="auto">
          <a:xfrm>
            <a:off x="4843463" y="4916488"/>
            <a:ext cx="274637" cy="1408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23" name="Rectangle 71" descr="50%"/>
          <p:cNvSpPr>
            <a:spLocks noChangeArrowheads="1"/>
          </p:cNvSpPr>
          <p:nvPr/>
        </p:nvSpPr>
        <p:spPr bwMode="auto">
          <a:xfrm>
            <a:off x="5118100" y="4697413"/>
            <a:ext cx="274638" cy="16271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24" name="Rectangle 72" descr="50%"/>
          <p:cNvSpPr>
            <a:spLocks noChangeArrowheads="1"/>
          </p:cNvSpPr>
          <p:nvPr/>
        </p:nvSpPr>
        <p:spPr bwMode="auto">
          <a:xfrm>
            <a:off x="5392738" y="4733925"/>
            <a:ext cx="2746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25" name="Rectangle 73" descr="50%"/>
          <p:cNvSpPr>
            <a:spLocks noChangeArrowheads="1"/>
          </p:cNvSpPr>
          <p:nvPr/>
        </p:nvSpPr>
        <p:spPr bwMode="auto">
          <a:xfrm>
            <a:off x="5668963" y="5200650"/>
            <a:ext cx="274637" cy="11239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635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2200"/>
            <a:ext cx="5634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5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5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359" name="Line 7"/>
          <p:cNvSpPr>
            <a:spLocks noChangeShapeType="1"/>
          </p:cNvSpPr>
          <p:nvPr/>
        </p:nvSpPr>
        <p:spPr bwMode="auto">
          <a:xfrm>
            <a:off x="5940425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636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362" name="Line 10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364" name="Rectangle 12" descr="50%"/>
          <p:cNvSpPr>
            <a:spLocks noChangeArrowheads="1"/>
          </p:cNvSpPr>
          <p:nvPr/>
        </p:nvSpPr>
        <p:spPr bwMode="auto">
          <a:xfrm>
            <a:off x="3200400" y="5186363"/>
            <a:ext cx="274638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637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7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73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416" name="Picture 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02338"/>
            <a:ext cx="16351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74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75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78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79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80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81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449" name="Picture 9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599238"/>
            <a:ext cx="68421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385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6412" name="Picture 6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54675"/>
            <a:ext cx="1006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6394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786438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6411" name="Group 59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754"/>
            <a:chExt cx="1487" cy="558"/>
          </a:xfrm>
        </p:grpSpPr>
        <p:pic>
          <p:nvPicPr>
            <p:cNvPr id="356409" name="Picture 5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2754"/>
              <a:ext cx="86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401" name="Picture 4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3138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402" name="Picture 5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943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6403" name="Picture 5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429000"/>
            <a:ext cx="6305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6404" name="Rectangle 52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5" name="Rectangle 53"/>
          <p:cNvSpPr>
            <a:spLocks noChangeArrowheads="1"/>
          </p:cNvSpPr>
          <p:nvPr/>
        </p:nvSpPr>
        <p:spPr bwMode="auto">
          <a:xfrm>
            <a:off x="3289300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06" name="Rectangle 54"/>
          <p:cNvSpPr>
            <a:spLocks noChangeArrowheads="1"/>
          </p:cNvSpPr>
          <p:nvPr/>
        </p:nvSpPr>
        <p:spPr bwMode="auto">
          <a:xfrm>
            <a:off x="3298825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6432" name="Freeform 80" descr="25%"/>
          <p:cNvSpPr>
            <a:spLocks/>
          </p:cNvSpPr>
          <p:nvPr/>
        </p:nvSpPr>
        <p:spPr bwMode="auto">
          <a:xfrm>
            <a:off x="2979738" y="4624388"/>
            <a:ext cx="3011487" cy="1739900"/>
          </a:xfrm>
          <a:custGeom>
            <a:avLst/>
            <a:gdLst>
              <a:gd name="T0" fmla="*/ 156 w 1897"/>
              <a:gd name="T1" fmla="*/ 1074 h 1096"/>
              <a:gd name="T2" fmla="*/ 147 w 1897"/>
              <a:gd name="T3" fmla="*/ 984 h 1096"/>
              <a:gd name="T4" fmla="*/ 147 w 1897"/>
              <a:gd name="T5" fmla="*/ 831 h 1096"/>
              <a:gd name="T6" fmla="*/ 147 w 1897"/>
              <a:gd name="T7" fmla="*/ 723 h 1096"/>
              <a:gd name="T8" fmla="*/ 147 w 1897"/>
              <a:gd name="T9" fmla="*/ 507 h 1096"/>
              <a:gd name="T10" fmla="*/ 156 w 1897"/>
              <a:gd name="T11" fmla="*/ 354 h 1096"/>
              <a:gd name="T12" fmla="*/ 242 w 1897"/>
              <a:gd name="T13" fmla="*/ 495 h 1096"/>
              <a:gd name="T14" fmla="*/ 426 w 1897"/>
              <a:gd name="T15" fmla="*/ 669 h 1096"/>
              <a:gd name="T16" fmla="*/ 524 w 1897"/>
              <a:gd name="T17" fmla="*/ 696 h 1096"/>
              <a:gd name="T18" fmla="*/ 614 w 1897"/>
              <a:gd name="T19" fmla="*/ 714 h 1096"/>
              <a:gd name="T20" fmla="*/ 749 w 1897"/>
              <a:gd name="T21" fmla="*/ 606 h 1096"/>
              <a:gd name="T22" fmla="*/ 913 w 1897"/>
              <a:gd name="T23" fmla="*/ 447 h 1096"/>
              <a:gd name="T24" fmla="*/ 1297 w 1897"/>
              <a:gd name="T25" fmla="*/ 63 h 1096"/>
              <a:gd name="T26" fmla="*/ 1516 w 1897"/>
              <a:gd name="T27" fmla="*/ 66 h 1096"/>
              <a:gd name="T28" fmla="*/ 1660 w 1897"/>
              <a:gd name="T29" fmla="*/ 300 h 1096"/>
              <a:gd name="T30" fmla="*/ 1815 w 1897"/>
              <a:gd name="T31" fmla="*/ 723 h 1096"/>
              <a:gd name="T32" fmla="*/ 1860 w 1897"/>
              <a:gd name="T33" fmla="*/ 831 h 1096"/>
              <a:gd name="T34" fmla="*/ 1858 w 1897"/>
              <a:gd name="T35" fmla="*/ 921 h 1096"/>
              <a:gd name="T36" fmla="*/ 1858 w 1897"/>
              <a:gd name="T37" fmla="*/ 1002 h 1096"/>
              <a:gd name="T38" fmla="*/ 1831 w 1897"/>
              <a:gd name="T39" fmla="*/ 1074 h 1096"/>
              <a:gd name="T40" fmla="*/ 1633 w 1897"/>
              <a:gd name="T41" fmla="*/ 1071 h 1096"/>
              <a:gd name="T42" fmla="*/ 245 w 1897"/>
              <a:gd name="T43" fmla="*/ 1065 h 1096"/>
              <a:gd name="T44" fmla="*/ 156 w 1897"/>
              <a:gd name="T45" fmla="*/ 1074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7" h="1096">
                <a:moveTo>
                  <a:pt x="156" y="1074"/>
                </a:moveTo>
                <a:cubicBezTo>
                  <a:pt x="140" y="1061"/>
                  <a:pt x="148" y="1024"/>
                  <a:pt x="147" y="984"/>
                </a:cubicBezTo>
                <a:cubicBezTo>
                  <a:pt x="146" y="944"/>
                  <a:pt x="147" y="874"/>
                  <a:pt x="147" y="831"/>
                </a:cubicBezTo>
                <a:cubicBezTo>
                  <a:pt x="147" y="788"/>
                  <a:pt x="147" y="777"/>
                  <a:pt x="147" y="723"/>
                </a:cubicBezTo>
                <a:cubicBezTo>
                  <a:pt x="147" y="669"/>
                  <a:pt x="146" y="568"/>
                  <a:pt x="147" y="507"/>
                </a:cubicBezTo>
                <a:cubicBezTo>
                  <a:pt x="148" y="446"/>
                  <a:pt x="140" y="356"/>
                  <a:pt x="156" y="354"/>
                </a:cubicBezTo>
                <a:cubicBezTo>
                  <a:pt x="171" y="352"/>
                  <a:pt x="197" y="443"/>
                  <a:pt x="242" y="495"/>
                </a:cubicBezTo>
                <a:cubicBezTo>
                  <a:pt x="287" y="547"/>
                  <a:pt x="379" y="636"/>
                  <a:pt x="426" y="669"/>
                </a:cubicBezTo>
                <a:cubicBezTo>
                  <a:pt x="473" y="702"/>
                  <a:pt x="493" y="689"/>
                  <a:pt x="524" y="696"/>
                </a:cubicBezTo>
                <a:cubicBezTo>
                  <a:pt x="555" y="703"/>
                  <a:pt x="577" y="729"/>
                  <a:pt x="614" y="714"/>
                </a:cubicBezTo>
                <a:cubicBezTo>
                  <a:pt x="651" y="699"/>
                  <a:pt x="699" y="650"/>
                  <a:pt x="749" y="606"/>
                </a:cubicBezTo>
                <a:cubicBezTo>
                  <a:pt x="798" y="562"/>
                  <a:pt x="822" y="537"/>
                  <a:pt x="913" y="447"/>
                </a:cubicBezTo>
                <a:cubicBezTo>
                  <a:pt x="1005" y="357"/>
                  <a:pt x="1197" y="126"/>
                  <a:pt x="1297" y="63"/>
                </a:cubicBezTo>
                <a:cubicBezTo>
                  <a:pt x="1397" y="0"/>
                  <a:pt x="1455" y="27"/>
                  <a:pt x="1516" y="66"/>
                </a:cubicBezTo>
                <a:cubicBezTo>
                  <a:pt x="1577" y="105"/>
                  <a:pt x="1610" y="191"/>
                  <a:pt x="1660" y="300"/>
                </a:cubicBezTo>
                <a:cubicBezTo>
                  <a:pt x="1710" y="409"/>
                  <a:pt x="1782" y="635"/>
                  <a:pt x="1815" y="723"/>
                </a:cubicBezTo>
                <a:cubicBezTo>
                  <a:pt x="1848" y="811"/>
                  <a:pt x="1853" y="798"/>
                  <a:pt x="1860" y="831"/>
                </a:cubicBezTo>
                <a:cubicBezTo>
                  <a:pt x="1867" y="864"/>
                  <a:pt x="1858" y="893"/>
                  <a:pt x="1858" y="921"/>
                </a:cubicBezTo>
                <a:cubicBezTo>
                  <a:pt x="1858" y="949"/>
                  <a:pt x="1862" y="977"/>
                  <a:pt x="1858" y="1002"/>
                </a:cubicBezTo>
                <a:cubicBezTo>
                  <a:pt x="1854" y="1027"/>
                  <a:pt x="1868" y="1063"/>
                  <a:pt x="1831" y="1074"/>
                </a:cubicBezTo>
                <a:cubicBezTo>
                  <a:pt x="1794" y="1085"/>
                  <a:pt x="1897" y="1073"/>
                  <a:pt x="1633" y="1071"/>
                </a:cubicBezTo>
                <a:cubicBezTo>
                  <a:pt x="1369" y="1069"/>
                  <a:pt x="491" y="1065"/>
                  <a:pt x="245" y="1065"/>
                </a:cubicBezTo>
                <a:cubicBezTo>
                  <a:pt x="0" y="1065"/>
                  <a:pt x="173" y="1096"/>
                  <a:pt x="156" y="1074"/>
                </a:cubicBezTo>
                <a:close/>
              </a:path>
            </a:pathLst>
          </a:custGeom>
          <a:pattFill prst="pct25">
            <a:fgClr>
              <a:srgbClr val="0000FF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6431" name="Group 79"/>
          <p:cNvGrpSpPr>
            <a:grpSpLocks/>
          </p:cNvGrpSpPr>
          <p:nvPr/>
        </p:nvGrpSpPr>
        <p:grpSpPr bwMode="auto">
          <a:xfrm>
            <a:off x="3200400" y="4627563"/>
            <a:ext cx="2971800" cy="1397000"/>
            <a:chOff x="2016" y="2915"/>
            <a:chExt cx="1872" cy="880"/>
          </a:xfrm>
        </p:grpSpPr>
        <p:pic>
          <p:nvPicPr>
            <p:cNvPr id="356363" name="Picture 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21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6389" name="Freeform 37"/>
            <p:cNvSpPr>
              <a:spLocks/>
            </p:cNvSpPr>
            <p:nvPr/>
          </p:nvSpPr>
          <p:spPr bwMode="auto">
            <a:xfrm>
              <a:off x="2016" y="2915"/>
              <a:ext cx="1727" cy="823"/>
            </a:xfrm>
            <a:custGeom>
              <a:avLst/>
              <a:gdLst>
                <a:gd name="T0" fmla="*/ 0 w 1711"/>
                <a:gd name="T1" fmla="*/ 352 h 823"/>
                <a:gd name="T2" fmla="*/ 454 w 1711"/>
                <a:gd name="T3" fmla="*/ 701 h 823"/>
                <a:gd name="T4" fmla="*/ 1283 w 1711"/>
                <a:gd name="T5" fmla="*/ 20 h 823"/>
                <a:gd name="T6" fmla="*/ 1711 w 1711"/>
                <a:gd name="T7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1" h="823">
                  <a:moveTo>
                    <a:pt x="0" y="352"/>
                  </a:moveTo>
                  <a:cubicBezTo>
                    <a:pt x="76" y="410"/>
                    <a:pt x="240" y="756"/>
                    <a:pt x="454" y="701"/>
                  </a:cubicBezTo>
                  <a:cubicBezTo>
                    <a:pt x="668" y="646"/>
                    <a:pt x="1074" y="0"/>
                    <a:pt x="1283" y="20"/>
                  </a:cubicBezTo>
                  <a:cubicBezTo>
                    <a:pt x="1492" y="40"/>
                    <a:pt x="1622" y="656"/>
                    <a:pt x="1711" y="82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6367" name="Line 15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56435" name="Group 83"/>
          <p:cNvGrpSpPr>
            <a:grpSpLocks/>
          </p:cNvGrpSpPr>
          <p:nvPr/>
        </p:nvGrpSpPr>
        <p:grpSpPr bwMode="auto">
          <a:xfrm>
            <a:off x="76200" y="4191000"/>
            <a:ext cx="4386263" cy="1757363"/>
            <a:chOff x="309" y="2349"/>
            <a:chExt cx="2763" cy="1107"/>
          </a:xfrm>
        </p:grpSpPr>
        <p:pic>
          <p:nvPicPr>
            <p:cNvPr id="356436" name="Picture 8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49"/>
              <a:ext cx="19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6437" name="Line 85"/>
            <p:cNvSpPr>
              <a:spLocks noChangeShapeType="1"/>
            </p:cNvSpPr>
            <p:nvPr/>
          </p:nvSpPr>
          <p:spPr bwMode="auto">
            <a:xfrm>
              <a:off x="2064" y="2496"/>
              <a:ext cx="1008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443" name="Group 91"/>
          <p:cNvGrpSpPr>
            <a:grpSpLocks/>
          </p:cNvGrpSpPr>
          <p:nvPr/>
        </p:nvGrpSpPr>
        <p:grpSpPr bwMode="auto">
          <a:xfrm>
            <a:off x="7937500" y="5502275"/>
            <a:ext cx="977900" cy="669925"/>
            <a:chOff x="4856" y="2880"/>
            <a:chExt cx="616" cy="422"/>
          </a:xfrm>
        </p:grpSpPr>
        <p:pic>
          <p:nvPicPr>
            <p:cNvPr id="356444" name="Picture 9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880"/>
              <a:ext cx="42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445" name="Picture 9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025"/>
              <a:ext cx="61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6446" name="Picture 9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3201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6448" name="Picture 9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4419600"/>
            <a:ext cx="23209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6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6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D805-8A3D-4402-89D6-9759D20FBD36}" type="slidenum">
              <a:rPr lang="en-US"/>
              <a:pPr/>
              <a:t>29</a:t>
            </a:fld>
            <a:endParaRPr lang="en-US"/>
          </a:p>
        </p:txBody>
      </p:sp>
      <p:sp>
        <p:nvSpPr>
          <p:cNvPr id="378987" name="Rectangle 107" descr="50%"/>
          <p:cNvSpPr>
            <a:spLocks noChangeArrowheads="1"/>
          </p:cNvSpPr>
          <p:nvPr/>
        </p:nvSpPr>
        <p:spPr bwMode="auto">
          <a:xfrm>
            <a:off x="5895975" y="5857875"/>
            <a:ext cx="46038" cy="4667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6" name="Rectangle 106" descr="50%"/>
          <p:cNvSpPr>
            <a:spLocks noChangeArrowheads="1"/>
          </p:cNvSpPr>
          <p:nvPr/>
        </p:nvSpPr>
        <p:spPr bwMode="auto">
          <a:xfrm>
            <a:off x="5849938" y="5711825"/>
            <a:ext cx="46037" cy="6127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5" name="Rectangle 105" descr="50%"/>
          <p:cNvSpPr>
            <a:spLocks noChangeArrowheads="1"/>
          </p:cNvSpPr>
          <p:nvPr/>
        </p:nvSpPr>
        <p:spPr bwMode="auto">
          <a:xfrm>
            <a:off x="5803900" y="5584825"/>
            <a:ext cx="46038" cy="7397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4" name="Rectangle 104" descr="50%"/>
          <p:cNvSpPr>
            <a:spLocks noChangeArrowheads="1"/>
          </p:cNvSpPr>
          <p:nvPr/>
        </p:nvSpPr>
        <p:spPr bwMode="auto">
          <a:xfrm>
            <a:off x="5757863" y="5475288"/>
            <a:ext cx="460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3" name="Rectangle 103" descr="50%"/>
          <p:cNvSpPr>
            <a:spLocks noChangeArrowheads="1"/>
          </p:cNvSpPr>
          <p:nvPr/>
        </p:nvSpPr>
        <p:spPr bwMode="auto">
          <a:xfrm>
            <a:off x="5711825" y="5337175"/>
            <a:ext cx="46038" cy="9874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0" name="Rectangle 10" descr="50%"/>
          <p:cNvSpPr>
            <a:spLocks noChangeArrowheads="1"/>
          </p:cNvSpPr>
          <p:nvPr/>
        </p:nvSpPr>
        <p:spPr bwMode="auto">
          <a:xfrm>
            <a:off x="5668963" y="5200650"/>
            <a:ext cx="46037" cy="11239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2" name="Rectangle 102" descr="50%"/>
          <p:cNvSpPr>
            <a:spLocks noChangeArrowheads="1"/>
          </p:cNvSpPr>
          <p:nvPr/>
        </p:nvSpPr>
        <p:spPr bwMode="auto">
          <a:xfrm>
            <a:off x="5621338" y="5118100"/>
            <a:ext cx="46037" cy="12065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1" name="Rectangle 101" descr="50%"/>
          <p:cNvSpPr>
            <a:spLocks noChangeArrowheads="1"/>
          </p:cNvSpPr>
          <p:nvPr/>
        </p:nvSpPr>
        <p:spPr bwMode="auto">
          <a:xfrm>
            <a:off x="5575300" y="5008563"/>
            <a:ext cx="46038" cy="13160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0" name="Rectangle 100" descr="50%"/>
          <p:cNvSpPr>
            <a:spLocks noChangeArrowheads="1"/>
          </p:cNvSpPr>
          <p:nvPr/>
        </p:nvSpPr>
        <p:spPr bwMode="auto">
          <a:xfrm>
            <a:off x="5529263" y="4926013"/>
            <a:ext cx="46037" cy="13985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9" name="Rectangle 99" descr="50%"/>
          <p:cNvSpPr>
            <a:spLocks noChangeArrowheads="1"/>
          </p:cNvSpPr>
          <p:nvPr/>
        </p:nvSpPr>
        <p:spPr bwMode="auto">
          <a:xfrm>
            <a:off x="5483225" y="4835525"/>
            <a:ext cx="46038" cy="1490663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8" name="Rectangle 98" descr="50%"/>
          <p:cNvSpPr>
            <a:spLocks noChangeArrowheads="1"/>
          </p:cNvSpPr>
          <p:nvPr/>
        </p:nvSpPr>
        <p:spPr bwMode="auto">
          <a:xfrm>
            <a:off x="5438775" y="4779963"/>
            <a:ext cx="46038" cy="15446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9" name="Rectangle 9" descr="50%"/>
          <p:cNvSpPr>
            <a:spLocks noChangeArrowheads="1"/>
          </p:cNvSpPr>
          <p:nvPr/>
        </p:nvSpPr>
        <p:spPr bwMode="auto">
          <a:xfrm>
            <a:off x="5392738" y="4733925"/>
            <a:ext cx="460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7" name="Rectangle 97" descr="50%"/>
          <p:cNvSpPr>
            <a:spLocks noChangeArrowheads="1"/>
          </p:cNvSpPr>
          <p:nvPr/>
        </p:nvSpPr>
        <p:spPr bwMode="auto">
          <a:xfrm>
            <a:off x="5346700" y="4697413"/>
            <a:ext cx="46038" cy="16271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6" name="Rectangle 96" descr="50%"/>
          <p:cNvSpPr>
            <a:spLocks noChangeArrowheads="1"/>
          </p:cNvSpPr>
          <p:nvPr/>
        </p:nvSpPr>
        <p:spPr bwMode="auto">
          <a:xfrm>
            <a:off x="5300663" y="4679950"/>
            <a:ext cx="46037" cy="16446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5" name="Rectangle 95" descr="50%"/>
          <p:cNvSpPr>
            <a:spLocks noChangeArrowheads="1"/>
          </p:cNvSpPr>
          <p:nvPr/>
        </p:nvSpPr>
        <p:spPr bwMode="auto">
          <a:xfrm>
            <a:off x="5254625" y="4670425"/>
            <a:ext cx="46038" cy="1654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4" name="Rectangle 94" descr="50%"/>
          <p:cNvSpPr>
            <a:spLocks noChangeArrowheads="1"/>
          </p:cNvSpPr>
          <p:nvPr/>
        </p:nvSpPr>
        <p:spPr bwMode="auto">
          <a:xfrm>
            <a:off x="5210175" y="4670425"/>
            <a:ext cx="46038" cy="16541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3" name="Rectangle 93" descr="50%"/>
          <p:cNvSpPr>
            <a:spLocks noChangeArrowheads="1"/>
          </p:cNvSpPr>
          <p:nvPr/>
        </p:nvSpPr>
        <p:spPr bwMode="auto">
          <a:xfrm>
            <a:off x="5164138" y="4679950"/>
            <a:ext cx="46037" cy="16446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8" name="Rectangle 8" descr="50%"/>
          <p:cNvSpPr>
            <a:spLocks noChangeArrowheads="1"/>
          </p:cNvSpPr>
          <p:nvPr/>
        </p:nvSpPr>
        <p:spPr bwMode="auto">
          <a:xfrm>
            <a:off x="5118100" y="4697413"/>
            <a:ext cx="46038" cy="16271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2" name="Rectangle 92" descr="50%"/>
          <p:cNvSpPr>
            <a:spLocks noChangeArrowheads="1"/>
          </p:cNvSpPr>
          <p:nvPr/>
        </p:nvSpPr>
        <p:spPr bwMode="auto">
          <a:xfrm>
            <a:off x="5072063" y="4733925"/>
            <a:ext cx="46037" cy="15906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1" name="Rectangle 91" descr="50%"/>
          <p:cNvSpPr>
            <a:spLocks noChangeArrowheads="1"/>
          </p:cNvSpPr>
          <p:nvPr/>
        </p:nvSpPr>
        <p:spPr bwMode="auto">
          <a:xfrm>
            <a:off x="5027613" y="4762500"/>
            <a:ext cx="46037" cy="15636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0" name="Rectangle 90" descr="50%"/>
          <p:cNvSpPr>
            <a:spLocks noChangeArrowheads="1"/>
          </p:cNvSpPr>
          <p:nvPr/>
        </p:nvSpPr>
        <p:spPr bwMode="auto">
          <a:xfrm>
            <a:off x="4981575" y="4789488"/>
            <a:ext cx="46038" cy="1535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9" name="Rectangle 89" descr="50%"/>
          <p:cNvSpPr>
            <a:spLocks noChangeArrowheads="1"/>
          </p:cNvSpPr>
          <p:nvPr/>
        </p:nvSpPr>
        <p:spPr bwMode="auto">
          <a:xfrm>
            <a:off x="4935538" y="4843463"/>
            <a:ext cx="46037" cy="14811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8" name="Rectangle 88" descr="50%"/>
          <p:cNvSpPr>
            <a:spLocks noChangeArrowheads="1"/>
          </p:cNvSpPr>
          <p:nvPr/>
        </p:nvSpPr>
        <p:spPr bwMode="auto">
          <a:xfrm>
            <a:off x="4889500" y="4879975"/>
            <a:ext cx="46038" cy="14446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7" name="Rectangle 7" descr="50%"/>
          <p:cNvSpPr>
            <a:spLocks noChangeArrowheads="1"/>
          </p:cNvSpPr>
          <p:nvPr/>
        </p:nvSpPr>
        <p:spPr bwMode="auto">
          <a:xfrm>
            <a:off x="4843463" y="4916488"/>
            <a:ext cx="46037" cy="14081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7" name="Rectangle 87" descr="50%"/>
          <p:cNvSpPr>
            <a:spLocks noChangeArrowheads="1"/>
          </p:cNvSpPr>
          <p:nvPr/>
        </p:nvSpPr>
        <p:spPr bwMode="auto">
          <a:xfrm>
            <a:off x="4799013" y="4962525"/>
            <a:ext cx="46037" cy="13620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6" name="Rectangle 86" descr="50%"/>
          <p:cNvSpPr>
            <a:spLocks noChangeArrowheads="1"/>
          </p:cNvSpPr>
          <p:nvPr/>
        </p:nvSpPr>
        <p:spPr bwMode="auto">
          <a:xfrm>
            <a:off x="4752975" y="5018088"/>
            <a:ext cx="46038" cy="13065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5" name="Rectangle 85" descr="50%"/>
          <p:cNvSpPr>
            <a:spLocks noChangeArrowheads="1"/>
          </p:cNvSpPr>
          <p:nvPr/>
        </p:nvSpPr>
        <p:spPr bwMode="auto">
          <a:xfrm>
            <a:off x="4706938" y="5064125"/>
            <a:ext cx="46037" cy="1262063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4" name="Rectangle 84" descr="50%"/>
          <p:cNvSpPr>
            <a:spLocks noChangeArrowheads="1"/>
          </p:cNvSpPr>
          <p:nvPr/>
        </p:nvSpPr>
        <p:spPr bwMode="auto">
          <a:xfrm>
            <a:off x="4660900" y="5118100"/>
            <a:ext cx="46038" cy="12065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3" name="Rectangle 83" descr="50%"/>
          <p:cNvSpPr>
            <a:spLocks noChangeArrowheads="1"/>
          </p:cNvSpPr>
          <p:nvPr/>
        </p:nvSpPr>
        <p:spPr bwMode="auto">
          <a:xfrm>
            <a:off x="4614863" y="5164138"/>
            <a:ext cx="46037" cy="11604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6" name="Rectangle 6" descr="50%"/>
          <p:cNvSpPr>
            <a:spLocks noChangeArrowheads="1"/>
          </p:cNvSpPr>
          <p:nvPr/>
        </p:nvSpPr>
        <p:spPr bwMode="auto">
          <a:xfrm>
            <a:off x="4570413" y="5210175"/>
            <a:ext cx="46037" cy="11144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6" name="Rectangle 76" descr="50%"/>
          <p:cNvSpPr>
            <a:spLocks noChangeArrowheads="1"/>
          </p:cNvSpPr>
          <p:nvPr/>
        </p:nvSpPr>
        <p:spPr bwMode="auto">
          <a:xfrm>
            <a:off x="4203700" y="5565775"/>
            <a:ext cx="46038" cy="7588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5" name="Rectangle 75" descr="50%"/>
          <p:cNvSpPr>
            <a:spLocks noChangeArrowheads="1"/>
          </p:cNvSpPr>
          <p:nvPr/>
        </p:nvSpPr>
        <p:spPr bwMode="auto">
          <a:xfrm>
            <a:off x="4157663" y="5611813"/>
            <a:ext cx="46037" cy="71278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1" name="Rectangle 71" descr="50%"/>
          <p:cNvSpPr>
            <a:spLocks noChangeArrowheads="1"/>
          </p:cNvSpPr>
          <p:nvPr/>
        </p:nvSpPr>
        <p:spPr bwMode="auto">
          <a:xfrm>
            <a:off x="3930650" y="5757863"/>
            <a:ext cx="46038" cy="5667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3" name="Rectangle 73" descr="50%"/>
          <p:cNvSpPr>
            <a:spLocks noChangeArrowheads="1"/>
          </p:cNvSpPr>
          <p:nvPr/>
        </p:nvSpPr>
        <p:spPr bwMode="auto">
          <a:xfrm>
            <a:off x="4067175" y="5684838"/>
            <a:ext cx="46038" cy="6397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8" name="Rectangle 68" descr="50%"/>
          <p:cNvSpPr>
            <a:spLocks noChangeArrowheads="1"/>
          </p:cNvSpPr>
          <p:nvPr/>
        </p:nvSpPr>
        <p:spPr bwMode="auto">
          <a:xfrm>
            <a:off x="3792538" y="5757863"/>
            <a:ext cx="46037" cy="5667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2" name="Rectangle 72" descr="50%"/>
          <p:cNvSpPr>
            <a:spLocks noChangeArrowheads="1"/>
          </p:cNvSpPr>
          <p:nvPr/>
        </p:nvSpPr>
        <p:spPr bwMode="auto">
          <a:xfrm>
            <a:off x="3975100" y="5740400"/>
            <a:ext cx="460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4" name="Rectangle 4" descr="50%"/>
          <p:cNvSpPr>
            <a:spLocks noChangeArrowheads="1"/>
          </p:cNvSpPr>
          <p:nvPr/>
        </p:nvSpPr>
        <p:spPr bwMode="auto">
          <a:xfrm>
            <a:off x="4021138" y="5711825"/>
            <a:ext cx="46037" cy="6127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2" name="Rectangle 82" descr="50%"/>
          <p:cNvSpPr>
            <a:spLocks noChangeArrowheads="1"/>
          </p:cNvSpPr>
          <p:nvPr/>
        </p:nvSpPr>
        <p:spPr bwMode="auto">
          <a:xfrm>
            <a:off x="4524375" y="5246688"/>
            <a:ext cx="46038" cy="107791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1" name="Rectangle 81" descr="50%"/>
          <p:cNvSpPr>
            <a:spLocks noChangeArrowheads="1"/>
          </p:cNvSpPr>
          <p:nvPr/>
        </p:nvSpPr>
        <p:spPr bwMode="auto">
          <a:xfrm>
            <a:off x="4478338" y="5291138"/>
            <a:ext cx="46037" cy="10334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0" name="Rectangle 80" descr="50%"/>
          <p:cNvSpPr>
            <a:spLocks noChangeArrowheads="1"/>
          </p:cNvSpPr>
          <p:nvPr/>
        </p:nvSpPr>
        <p:spPr bwMode="auto">
          <a:xfrm>
            <a:off x="4432300" y="5346700"/>
            <a:ext cx="46038" cy="977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9" name="Rectangle 79" descr="50%"/>
          <p:cNvSpPr>
            <a:spLocks noChangeArrowheads="1"/>
          </p:cNvSpPr>
          <p:nvPr/>
        </p:nvSpPr>
        <p:spPr bwMode="auto">
          <a:xfrm>
            <a:off x="4386263" y="5402263"/>
            <a:ext cx="46037" cy="92392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8" name="Rectangle 78" descr="50%"/>
          <p:cNvSpPr>
            <a:spLocks noChangeArrowheads="1"/>
          </p:cNvSpPr>
          <p:nvPr/>
        </p:nvSpPr>
        <p:spPr bwMode="auto">
          <a:xfrm>
            <a:off x="4341813" y="5438775"/>
            <a:ext cx="46037" cy="887413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5" name="Rectangle 5" descr="50%"/>
          <p:cNvSpPr>
            <a:spLocks noChangeArrowheads="1"/>
          </p:cNvSpPr>
          <p:nvPr/>
        </p:nvSpPr>
        <p:spPr bwMode="auto">
          <a:xfrm>
            <a:off x="4297363" y="5483225"/>
            <a:ext cx="46037" cy="8413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7" name="Rectangle 77" descr="50%"/>
          <p:cNvSpPr>
            <a:spLocks noChangeArrowheads="1"/>
          </p:cNvSpPr>
          <p:nvPr/>
        </p:nvSpPr>
        <p:spPr bwMode="auto">
          <a:xfrm>
            <a:off x="4249738" y="5519738"/>
            <a:ext cx="46037" cy="8048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4" name="Rectangle 74" descr="50%"/>
          <p:cNvSpPr>
            <a:spLocks noChangeArrowheads="1"/>
          </p:cNvSpPr>
          <p:nvPr/>
        </p:nvSpPr>
        <p:spPr bwMode="auto">
          <a:xfrm>
            <a:off x="4113213" y="5648325"/>
            <a:ext cx="46037" cy="6762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0" name="Rectangle 70" descr="50%"/>
          <p:cNvSpPr>
            <a:spLocks noChangeArrowheads="1"/>
          </p:cNvSpPr>
          <p:nvPr/>
        </p:nvSpPr>
        <p:spPr bwMode="auto">
          <a:xfrm>
            <a:off x="3884613" y="5748338"/>
            <a:ext cx="46037" cy="5762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9" name="Rectangle 69" descr="50%"/>
          <p:cNvSpPr>
            <a:spLocks noChangeArrowheads="1"/>
          </p:cNvSpPr>
          <p:nvPr/>
        </p:nvSpPr>
        <p:spPr bwMode="auto">
          <a:xfrm>
            <a:off x="3838575" y="5757863"/>
            <a:ext cx="46038" cy="5667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3" name="Rectangle 3" descr="50%"/>
          <p:cNvSpPr>
            <a:spLocks noChangeArrowheads="1"/>
          </p:cNvSpPr>
          <p:nvPr/>
        </p:nvSpPr>
        <p:spPr bwMode="auto">
          <a:xfrm>
            <a:off x="3746500" y="5740400"/>
            <a:ext cx="460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7" name="Rectangle 67" descr="50%"/>
          <p:cNvSpPr>
            <a:spLocks noChangeArrowheads="1"/>
          </p:cNvSpPr>
          <p:nvPr/>
        </p:nvSpPr>
        <p:spPr bwMode="auto">
          <a:xfrm>
            <a:off x="3746500" y="5740400"/>
            <a:ext cx="46038" cy="58578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6" name="Rectangle 66" descr="50%"/>
          <p:cNvSpPr>
            <a:spLocks noChangeArrowheads="1"/>
          </p:cNvSpPr>
          <p:nvPr/>
        </p:nvSpPr>
        <p:spPr bwMode="auto">
          <a:xfrm>
            <a:off x="3702050" y="5721350"/>
            <a:ext cx="46038" cy="6032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5" name="Rectangle 65" descr="50%"/>
          <p:cNvSpPr>
            <a:spLocks noChangeArrowheads="1"/>
          </p:cNvSpPr>
          <p:nvPr/>
        </p:nvSpPr>
        <p:spPr bwMode="auto">
          <a:xfrm>
            <a:off x="3427413" y="5475288"/>
            <a:ext cx="46037" cy="8509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0" name="Rectangle 60" descr="50%"/>
          <p:cNvSpPr>
            <a:spLocks noChangeArrowheads="1"/>
          </p:cNvSpPr>
          <p:nvPr/>
        </p:nvSpPr>
        <p:spPr bwMode="auto">
          <a:xfrm>
            <a:off x="3517900" y="5575300"/>
            <a:ext cx="46038" cy="7493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1" name="Rectangle 61" descr="50%"/>
          <p:cNvSpPr>
            <a:spLocks noChangeArrowheads="1"/>
          </p:cNvSpPr>
          <p:nvPr/>
        </p:nvSpPr>
        <p:spPr bwMode="auto">
          <a:xfrm>
            <a:off x="3563938" y="5621338"/>
            <a:ext cx="46037" cy="7032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2" name="Rectangle 62" descr="50%"/>
          <p:cNvSpPr>
            <a:spLocks noChangeArrowheads="1"/>
          </p:cNvSpPr>
          <p:nvPr/>
        </p:nvSpPr>
        <p:spPr bwMode="auto">
          <a:xfrm>
            <a:off x="3609975" y="5657850"/>
            <a:ext cx="46038" cy="66675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3" name="Rectangle 63" descr="50%"/>
          <p:cNvSpPr>
            <a:spLocks noChangeArrowheads="1"/>
          </p:cNvSpPr>
          <p:nvPr/>
        </p:nvSpPr>
        <p:spPr bwMode="auto">
          <a:xfrm>
            <a:off x="3656013" y="5684838"/>
            <a:ext cx="46037" cy="6397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5" name="Rectangle 55" descr="50%"/>
          <p:cNvSpPr>
            <a:spLocks noChangeArrowheads="1"/>
          </p:cNvSpPr>
          <p:nvPr/>
        </p:nvSpPr>
        <p:spPr bwMode="auto">
          <a:xfrm>
            <a:off x="3244850" y="5227638"/>
            <a:ext cx="46038" cy="10969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6" name="Rectangle 56" descr="50%"/>
          <p:cNvSpPr>
            <a:spLocks noChangeArrowheads="1"/>
          </p:cNvSpPr>
          <p:nvPr/>
        </p:nvSpPr>
        <p:spPr bwMode="auto">
          <a:xfrm>
            <a:off x="3289300" y="5300663"/>
            <a:ext cx="46038" cy="1023937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7" name="Rectangle 57" descr="50%"/>
          <p:cNvSpPr>
            <a:spLocks noChangeArrowheads="1"/>
          </p:cNvSpPr>
          <p:nvPr/>
        </p:nvSpPr>
        <p:spPr bwMode="auto">
          <a:xfrm>
            <a:off x="3335338" y="5365750"/>
            <a:ext cx="46037" cy="960438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38" name="Rectangle 58" descr="50%"/>
          <p:cNvSpPr>
            <a:spLocks noChangeArrowheads="1"/>
          </p:cNvSpPr>
          <p:nvPr/>
        </p:nvSpPr>
        <p:spPr bwMode="auto">
          <a:xfrm>
            <a:off x="3381375" y="5419725"/>
            <a:ext cx="46038" cy="904875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82" name="Rectangle 2" descr="50%"/>
          <p:cNvSpPr>
            <a:spLocks noChangeArrowheads="1"/>
          </p:cNvSpPr>
          <p:nvPr/>
        </p:nvSpPr>
        <p:spPr bwMode="auto">
          <a:xfrm>
            <a:off x="3473450" y="5519738"/>
            <a:ext cx="46038" cy="804862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899" name="Rectangle 19" descr="50%"/>
          <p:cNvSpPr>
            <a:spLocks noChangeArrowheads="1"/>
          </p:cNvSpPr>
          <p:nvPr/>
        </p:nvSpPr>
        <p:spPr bwMode="auto">
          <a:xfrm>
            <a:off x="3200400" y="5186363"/>
            <a:ext cx="46038" cy="1143000"/>
          </a:xfrm>
          <a:prstGeom prst="rect">
            <a:avLst/>
          </a:prstGeom>
          <a:pattFill prst="pct50">
            <a:fgClr>
              <a:srgbClr val="00CC00">
                <a:alpha val="20000"/>
              </a:srgbClr>
            </a:fgClr>
            <a:bgClr>
              <a:srgbClr val="FFFFFF">
                <a:alpha val="20000"/>
              </a:srgbClr>
            </a:bgClr>
          </a:patt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2" name="Freeform 42" descr="25%"/>
          <p:cNvSpPr>
            <a:spLocks/>
          </p:cNvSpPr>
          <p:nvPr/>
        </p:nvSpPr>
        <p:spPr bwMode="auto">
          <a:xfrm>
            <a:off x="2979738" y="4624388"/>
            <a:ext cx="3011487" cy="1739900"/>
          </a:xfrm>
          <a:custGeom>
            <a:avLst/>
            <a:gdLst>
              <a:gd name="T0" fmla="*/ 156 w 1897"/>
              <a:gd name="T1" fmla="*/ 1074 h 1096"/>
              <a:gd name="T2" fmla="*/ 147 w 1897"/>
              <a:gd name="T3" fmla="*/ 984 h 1096"/>
              <a:gd name="T4" fmla="*/ 147 w 1897"/>
              <a:gd name="T5" fmla="*/ 831 h 1096"/>
              <a:gd name="T6" fmla="*/ 147 w 1897"/>
              <a:gd name="T7" fmla="*/ 723 h 1096"/>
              <a:gd name="T8" fmla="*/ 147 w 1897"/>
              <a:gd name="T9" fmla="*/ 507 h 1096"/>
              <a:gd name="T10" fmla="*/ 156 w 1897"/>
              <a:gd name="T11" fmla="*/ 354 h 1096"/>
              <a:gd name="T12" fmla="*/ 242 w 1897"/>
              <a:gd name="T13" fmla="*/ 495 h 1096"/>
              <a:gd name="T14" fmla="*/ 426 w 1897"/>
              <a:gd name="T15" fmla="*/ 669 h 1096"/>
              <a:gd name="T16" fmla="*/ 524 w 1897"/>
              <a:gd name="T17" fmla="*/ 696 h 1096"/>
              <a:gd name="T18" fmla="*/ 614 w 1897"/>
              <a:gd name="T19" fmla="*/ 714 h 1096"/>
              <a:gd name="T20" fmla="*/ 749 w 1897"/>
              <a:gd name="T21" fmla="*/ 606 h 1096"/>
              <a:gd name="T22" fmla="*/ 913 w 1897"/>
              <a:gd name="T23" fmla="*/ 447 h 1096"/>
              <a:gd name="T24" fmla="*/ 1297 w 1897"/>
              <a:gd name="T25" fmla="*/ 63 h 1096"/>
              <a:gd name="T26" fmla="*/ 1516 w 1897"/>
              <a:gd name="T27" fmla="*/ 66 h 1096"/>
              <a:gd name="T28" fmla="*/ 1660 w 1897"/>
              <a:gd name="T29" fmla="*/ 300 h 1096"/>
              <a:gd name="T30" fmla="*/ 1815 w 1897"/>
              <a:gd name="T31" fmla="*/ 723 h 1096"/>
              <a:gd name="T32" fmla="*/ 1860 w 1897"/>
              <a:gd name="T33" fmla="*/ 831 h 1096"/>
              <a:gd name="T34" fmla="*/ 1858 w 1897"/>
              <a:gd name="T35" fmla="*/ 921 h 1096"/>
              <a:gd name="T36" fmla="*/ 1858 w 1897"/>
              <a:gd name="T37" fmla="*/ 1002 h 1096"/>
              <a:gd name="T38" fmla="*/ 1831 w 1897"/>
              <a:gd name="T39" fmla="*/ 1074 h 1096"/>
              <a:gd name="T40" fmla="*/ 1633 w 1897"/>
              <a:gd name="T41" fmla="*/ 1071 h 1096"/>
              <a:gd name="T42" fmla="*/ 245 w 1897"/>
              <a:gd name="T43" fmla="*/ 1065 h 1096"/>
              <a:gd name="T44" fmla="*/ 156 w 1897"/>
              <a:gd name="T45" fmla="*/ 1074 h 10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897" h="1096">
                <a:moveTo>
                  <a:pt x="156" y="1074"/>
                </a:moveTo>
                <a:cubicBezTo>
                  <a:pt x="140" y="1061"/>
                  <a:pt x="148" y="1024"/>
                  <a:pt x="147" y="984"/>
                </a:cubicBezTo>
                <a:cubicBezTo>
                  <a:pt x="146" y="944"/>
                  <a:pt x="147" y="874"/>
                  <a:pt x="147" y="831"/>
                </a:cubicBezTo>
                <a:cubicBezTo>
                  <a:pt x="147" y="788"/>
                  <a:pt x="147" y="777"/>
                  <a:pt x="147" y="723"/>
                </a:cubicBezTo>
                <a:cubicBezTo>
                  <a:pt x="147" y="669"/>
                  <a:pt x="146" y="568"/>
                  <a:pt x="147" y="507"/>
                </a:cubicBezTo>
                <a:cubicBezTo>
                  <a:pt x="148" y="446"/>
                  <a:pt x="140" y="356"/>
                  <a:pt x="156" y="354"/>
                </a:cubicBezTo>
                <a:cubicBezTo>
                  <a:pt x="171" y="352"/>
                  <a:pt x="197" y="443"/>
                  <a:pt x="242" y="495"/>
                </a:cubicBezTo>
                <a:cubicBezTo>
                  <a:pt x="287" y="547"/>
                  <a:pt x="379" y="636"/>
                  <a:pt x="426" y="669"/>
                </a:cubicBezTo>
                <a:cubicBezTo>
                  <a:pt x="473" y="702"/>
                  <a:pt x="493" y="689"/>
                  <a:pt x="524" y="696"/>
                </a:cubicBezTo>
                <a:cubicBezTo>
                  <a:pt x="555" y="703"/>
                  <a:pt x="577" y="729"/>
                  <a:pt x="614" y="714"/>
                </a:cubicBezTo>
                <a:cubicBezTo>
                  <a:pt x="651" y="699"/>
                  <a:pt x="699" y="650"/>
                  <a:pt x="749" y="606"/>
                </a:cubicBezTo>
                <a:cubicBezTo>
                  <a:pt x="798" y="562"/>
                  <a:pt x="822" y="537"/>
                  <a:pt x="913" y="447"/>
                </a:cubicBezTo>
                <a:cubicBezTo>
                  <a:pt x="1005" y="357"/>
                  <a:pt x="1197" y="126"/>
                  <a:pt x="1297" y="63"/>
                </a:cubicBezTo>
                <a:cubicBezTo>
                  <a:pt x="1397" y="0"/>
                  <a:pt x="1455" y="27"/>
                  <a:pt x="1516" y="66"/>
                </a:cubicBezTo>
                <a:cubicBezTo>
                  <a:pt x="1577" y="105"/>
                  <a:pt x="1610" y="191"/>
                  <a:pt x="1660" y="300"/>
                </a:cubicBezTo>
                <a:cubicBezTo>
                  <a:pt x="1710" y="409"/>
                  <a:pt x="1782" y="635"/>
                  <a:pt x="1815" y="723"/>
                </a:cubicBezTo>
                <a:cubicBezTo>
                  <a:pt x="1848" y="811"/>
                  <a:pt x="1853" y="798"/>
                  <a:pt x="1860" y="831"/>
                </a:cubicBezTo>
                <a:cubicBezTo>
                  <a:pt x="1867" y="864"/>
                  <a:pt x="1858" y="893"/>
                  <a:pt x="1858" y="921"/>
                </a:cubicBezTo>
                <a:cubicBezTo>
                  <a:pt x="1858" y="949"/>
                  <a:pt x="1862" y="977"/>
                  <a:pt x="1858" y="1002"/>
                </a:cubicBezTo>
                <a:cubicBezTo>
                  <a:pt x="1854" y="1027"/>
                  <a:pt x="1868" y="1063"/>
                  <a:pt x="1831" y="1074"/>
                </a:cubicBezTo>
                <a:cubicBezTo>
                  <a:pt x="1794" y="1085"/>
                  <a:pt x="1897" y="1073"/>
                  <a:pt x="1633" y="1071"/>
                </a:cubicBezTo>
                <a:cubicBezTo>
                  <a:pt x="1369" y="1069"/>
                  <a:pt x="491" y="1065"/>
                  <a:pt x="245" y="1065"/>
                </a:cubicBezTo>
                <a:cubicBezTo>
                  <a:pt x="0" y="1065"/>
                  <a:pt x="173" y="1096"/>
                  <a:pt x="156" y="1074"/>
                </a:cubicBezTo>
                <a:close/>
              </a:path>
            </a:pathLst>
          </a:custGeom>
          <a:pattFill prst="pct25">
            <a:fgClr>
              <a:srgbClr val="0000FF">
                <a:alpha val="60001"/>
              </a:srgbClr>
            </a:fgClr>
            <a:bgClr>
              <a:schemeClr val="bg1">
                <a:alpha val="60001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23" name="Group 43"/>
          <p:cNvGrpSpPr>
            <a:grpSpLocks/>
          </p:cNvGrpSpPr>
          <p:nvPr/>
        </p:nvGrpSpPr>
        <p:grpSpPr bwMode="auto">
          <a:xfrm>
            <a:off x="3200400" y="4627563"/>
            <a:ext cx="2971800" cy="1397000"/>
            <a:chOff x="2016" y="2915"/>
            <a:chExt cx="1872" cy="880"/>
          </a:xfrm>
        </p:grpSpPr>
        <p:pic>
          <p:nvPicPr>
            <p:cNvPr id="378924" name="Picture 4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21"/>
              <a:ext cx="10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25" name="Freeform 45"/>
            <p:cNvSpPr>
              <a:spLocks/>
            </p:cNvSpPr>
            <p:nvPr/>
          </p:nvSpPr>
          <p:spPr bwMode="auto">
            <a:xfrm>
              <a:off x="2016" y="2915"/>
              <a:ext cx="1727" cy="823"/>
            </a:xfrm>
            <a:custGeom>
              <a:avLst/>
              <a:gdLst>
                <a:gd name="T0" fmla="*/ 0 w 1711"/>
                <a:gd name="T1" fmla="*/ 352 h 823"/>
                <a:gd name="T2" fmla="*/ 454 w 1711"/>
                <a:gd name="T3" fmla="*/ 701 h 823"/>
                <a:gd name="T4" fmla="*/ 1283 w 1711"/>
                <a:gd name="T5" fmla="*/ 20 h 823"/>
                <a:gd name="T6" fmla="*/ 1711 w 1711"/>
                <a:gd name="T7" fmla="*/ 82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1" h="823">
                  <a:moveTo>
                    <a:pt x="0" y="352"/>
                  </a:moveTo>
                  <a:cubicBezTo>
                    <a:pt x="76" y="410"/>
                    <a:pt x="240" y="756"/>
                    <a:pt x="454" y="701"/>
                  </a:cubicBezTo>
                  <a:cubicBezTo>
                    <a:pt x="668" y="646"/>
                    <a:pt x="1074" y="0"/>
                    <a:pt x="1283" y="20"/>
                  </a:cubicBezTo>
                  <a:cubicBezTo>
                    <a:pt x="1492" y="40"/>
                    <a:pt x="1622" y="656"/>
                    <a:pt x="1711" y="823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89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2200"/>
            <a:ext cx="5634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2" name="Picture 1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3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94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95" name="Line 15"/>
          <p:cNvSpPr>
            <a:spLocks noChangeShapeType="1"/>
          </p:cNvSpPr>
          <p:nvPr/>
        </p:nvSpPr>
        <p:spPr bwMode="auto">
          <a:xfrm>
            <a:off x="5940425" y="5948363"/>
            <a:ext cx="0" cy="3810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89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897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98" name="Line 18"/>
          <p:cNvSpPr>
            <a:spLocks noChangeShapeType="1"/>
          </p:cNvSpPr>
          <p:nvPr/>
        </p:nvSpPr>
        <p:spPr bwMode="auto">
          <a:xfrm flipV="1">
            <a:off x="2286000" y="4500563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00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1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2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4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5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6" name="Picture 2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6370638"/>
            <a:ext cx="3619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8" name="Picture 10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6002338"/>
            <a:ext cx="16351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7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553200"/>
            <a:ext cx="43656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8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77000"/>
            <a:ext cx="4238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9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0" y="65992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90" name="Picture 11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599238"/>
            <a:ext cx="69691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94" name="Picture 1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654675"/>
            <a:ext cx="10064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3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786438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8993" name="Group 113"/>
          <p:cNvGrpSpPr>
            <a:grpSpLocks/>
          </p:cNvGrpSpPr>
          <p:nvPr/>
        </p:nvGrpSpPr>
        <p:grpSpPr bwMode="auto">
          <a:xfrm>
            <a:off x="6554788" y="4371975"/>
            <a:ext cx="2360612" cy="885825"/>
            <a:chOff x="4129" y="2754"/>
            <a:chExt cx="1487" cy="558"/>
          </a:xfrm>
        </p:grpSpPr>
        <p:pic>
          <p:nvPicPr>
            <p:cNvPr id="378991" name="Picture 11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" y="2754"/>
              <a:ext cx="86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16" name="Picture 36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9" y="3138"/>
              <a:ext cx="148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17" name="Picture 37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" y="2943"/>
              <a:ext cx="127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8918" name="Picture 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429000"/>
            <a:ext cx="6305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9" name="Rectangle 39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0" name="Rectangle 40"/>
          <p:cNvSpPr>
            <a:spLocks noChangeArrowheads="1"/>
          </p:cNvSpPr>
          <p:nvPr/>
        </p:nvSpPr>
        <p:spPr bwMode="auto">
          <a:xfrm>
            <a:off x="3289300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1" name="Rectangle 41"/>
          <p:cNvSpPr>
            <a:spLocks noChangeArrowheads="1"/>
          </p:cNvSpPr>
          <p:nvPr/>
        </p:nvSpPr>
        <p:spPr bwMode="auto">
          <a:xfrm>
            <a:off x="3298825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26" name="Line 46"/>
          <p:cNvSpPr>
            <a:spLocks noChangeShapeType="1"/>
          </p:cNvSpPr>
          <p:nvPr/>
        </p:nvSpPr>
        <p:spPr bwMode="auto">
          <a:xfrm>
            <a:off x="2209800" y="6329363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27" name="Group 47"/>
          <p:cNvGrpSpPr>
            <a:grpSpLocks/>
          </p:cNvGrpSpPr>
          <p:nvPr/>
        </p:nvGrpSpPr>
        <p:grpSpPr bwMode="auto">
          <a:xfrm>
            <a:off x="76200" y="4191000"/>
            <a:ext cx="4386263" cy="1757363"/>
            <a:chOff x="309" y="2349"/>
            <a:chExt cx="2763" cy="1107"/>
          </a:xfrm>
        </p:grpSpPr>
        <p:pic>
          <p:nvPicPr>
            <p:cNvPr id="378928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" y="2349"/>
              <a:ext cx="190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29" name="Line 49"/>
            <p:cNvSpPr>
              <a:spLocks noChangeShapeType="1"/>
            </p:cNvSpPr>
            <p:nvPr/>
          </p:nvSpPr>
          <p:spPr bwMode="auto">
            <a:xfrm>
              <a:off x="2064" y="2496"/>
              <a:ext cx="1008" cy="9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8930" name="Picture 5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18970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8931" name="Group 51"/>
          <p:cNvGrpSpPr>
            <a:grpSpLocks/>
          </p:cNvGrpSpPr>
          <p:nvPr/>
        </p:nvGrpSpPr>
        <p:grpSpPr bwMode="auto">
          <a:xfrm>
            <a:off x="7937500" y="5502275"/>
            <a:ext cx="977900" cy="669925"/>
            <a:chOff x="4856" y="2880"/>
            <a:chExt cx="616" cy="422"/>
          </a:xfrm>
        </p:grpSpPr>
        <p:pic>
          <p:nvPicPr>
            <p:cNvPr id="378932" name="Picture 5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880"/>
              <a:ext cx="423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33" name="Picture 5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" y="3025"/>
              <a:ext cx="61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8934" name="Picture 5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" y="3201"/>
              <a:ext cx="368" cy="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AF31B-AED7-4AFE-B6EF-48558BE42AC5}" type="slidenum">
              <a:rPr lang="en-US"/>
              <a:pPr/>
              <a:t>3</a:t>
            </a:fld>
            <a:endParaRPr lang="en-US"/>
          </a:p>
        </p:txBody>
      </p:sp>
      <p:pic>
        <p:nvPicPr>
          <p:cNvPr id="227368" name="Picture 4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925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9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0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100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71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39788"/>
            <a:ext cx="3186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3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849313"/>
            <a:ext cx="42084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3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1175"/>
            <a:ext cx="6781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0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3186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513013"/>
            <a:ext cx="33909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4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50" name="AutoShape 22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73" name="Picture 4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281363"/>
            <a:ext cx="5345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51" name="Rectangle 23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52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87450"/>
            <a:ext cx="48672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53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54" name="Rectangle 26"/>
          <p:cNvSpPr>
            <a:spLocks noChangeArrowheads="1"/>
          </p:cNvSpPr>
          <p:nvPr/>
        </p:nvSpPr>
        <p:spPr bwMode="auto">
          <a:xfrm>
            <a:off x="4305300" y="3692525"/>
            <a:ext cx="4076700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55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10000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6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30625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7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33863"/>
            <a:ext cx="15319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58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73550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59" name="AutoShape 31"/>
          <p:cNvSpPr>
            <a:spLocks noChangeArrowheads="1"/>
          </p:cNvSpPr>
          <p:nvPr/>
        </p:nvSpPr>
        <p:spPr bwMode="auto">
          <a:xfrm>
            <a:off x="7869238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360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654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1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033963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7362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526088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63" name="Rectangle 35"/>
          <p:cNvSpPr>
            <a:spLocks noChangeArrowheads="1"/>
          </p:cNvSpPr>
          <p:nvPr/>
        </p:nvSpPr>
        <p:spPr bwMode="auto">
          <a:xfrm>
            <a:off x="474663" y="4679950"/>
            <a:ext cx="3684587" cy="1306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7364" name="Line 36"/>
          <p:cNvSpPr>
            <a:spLocks noChangeShapeType="1"/>
          </p:cNvSpPr>
          <p:nvPr/>
        </p:nvSpPr>
        <p:spPr bwMode="auto">
          <a:xfrm>
            <a:off x="839788" y="1114425"/>
            <a:ext cx="11890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7365" name="Picture 37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16827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7366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00" fill="hold"/>
                                        <p:tgtEl>
                                          <p:spTgt spid="227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54" grpId="0" animBg="1"/>
      <p:bldP spid="227359" grpId="0" animBg="1"/>
      <p:bldP spid="227363" grpId="0" animBg="1"/>
      <p:bldP spid="2273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A5C8-3951-485B-80C5-3F4F02134960}" type="slidenum">
              <a:rPr lang="en-US"/>
              <a:pPr/>
              <a:t>30</a:t>
            </a:fld>
            <a:endParaRPr lang="en-US"/>
          </a:p>
        </p:txBody>
      </p:sp>
      <p:pic>
        <p:nvPicPr>
          <p:cNvPr id="25909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2200"/>
            <a:ext cx="5634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9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93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429000"/>
            <a:ext cx="6305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4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7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9085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37213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9097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29200"/>
            <a:ext cx="14017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5" name="Rectangle 23"/>
          <p:cNvSpPr>
            <a:spLocks noChangeArrowheads="1"/>
          </p:cNvSpPr>
          <p:nvPr/>
        </p:nvSpPr>
        <p:spPr bwMode="auto">
          <a:xfrm>
            <a:off x="3289300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96" name="Rectangle 24"/>
          <p:cNvSpPr>
            <a:spLocks noChangeArrowheads="1"/>
          </p:cNvSpPr>
          <p:nvPr/>
        </p:nvSpPr>
        <p:spPr bwMode="auto">
          <a:xfrm>
            <a:off x="3298825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869FB-227C-419C-B537-525C678896EB}" type="slidenum">
              <a:rPr lang="en-US"/>
              <a:pPr/>
              <a:t>31</a:t>
            </a:fld>
            <a:endParaRPr lang="en-US"/>
          </a:p>
        </p:txBody>
      </p:sp>
      <p:pic>
        <p:nvPicPr>
          <p:cNvPr id="3584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2362200"/>
            <a:ext cx="56340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95400"/>
            <a:ext cx="481647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3429000"/>
            <a:ext cx="63055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52400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838200"/>
            <a:ext cx="27289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0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1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9475"/>
            <a:ext cx="23066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11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1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494338"/>
            <a:ext cx="19415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1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37213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14" name="Rectangle 14"/>
          <p:cNvSpPr>
            <a:spLocks noChangeArrowheads="1"/>
          </p:cNvSpPr>
          <p:nvPr/>
        </p:nvSpPr>
        <p:spPr bwMode="auto">
          <a:xfrm>
            <a:off x="623888" y="5468938"/>
            <a:ext cx="1535112" cy="703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841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6573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17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Rectangle 18"/>
          <p:cNvSpPr>
            <a:spLocks noChangeArrowheads="1"/>
          </p:cNvSpPr>
          <p:nvPr/>
        </p:nvSpPr>
        <p:spPr bwMode="auto">
          <a:xfrm>
            <a:off x="3298825" y="1416050"/>
            <a:ext cx="931863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Rectangle 19"/>
          <p:cNvSpPr>
            <a:spLocks noChangeArrowheads="1"/>
          </p:cNvSpPr>
          <p:nvPr/>
        </p:nvSpPr>
        <p:spPr bwMode="auto">
          <a:xfrm>
            <a:off x="3289300" y="2486025"/>
            <a:ext cx="996950" cy="4206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Rectangle 20"/>
          <p:cNvSpPr>
            <a:spLocks noChangeArrowheads="1"/>
          </p:cNvSpPr>
          <p:nvPr/>
        </p:nvSpPr>
        <p:spPr bwMode="auto">
          <a:xfrm>
            <a:off x="3298825" y="3554413"/>
            <a:ext cx="914400" cy="4206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67C1-69DB-430B-8564-400D772CBD9B}" type="slidenum">
              <a:rPr lang="en-US"/>
              <a:pPr/>
              <a:t>32</a:t>
            </a:fld>
            <a:endParaRPr lang="en-US"/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0460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494338"/>
            <a:ext cx="19415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61" name="Picture 1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37213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623888" y="5468938"/>
            <a:ext cx="1535112" cy="703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0463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6573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046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0483" name="Group 35"/>
          <p:cNvGrpSpPr>
            <a:grpSpLocks/>
          </p:cNvGrpSpPr>
          <p:nvPr/>
        </p:nvGrpSpPr>
        <p:grpSpPr bwMode="auto">
          <a:xfrm>
            <a:off x="2212975" y="1604963"/>
            <a:ext cx="4495800" cy="2052637"/>
            <a:chOff x="1394" y="1011"/>
            <a:chExt cx="2832" cy="1293"/>
          </a:xfrm>
        </p:grpSpPr>
        <p:sp>
          <p:nvSpPr>
            <p:cNvPr id="360469" name="Freeform 21" descr="25%"/>
            <p:cNvSpPr>
              <a:spLocks/>
            </p:cNvSpPr>
            <p:nvPr/>
          </p:nvSpPr>
          <p:spPr bwMode="auto">
            <a:xfrm>
              <a:off x="1867" y="1087"/>
              <a:ext cx="1905" cy="1085"/>
            </a:xfrm>
            <a:custGeom>
              <a:avLst/>
              <a:gdLst>
                <a:gd name="T0" fmla="*/ 149 w 1905"/>
                <a:gd name="T1" fmla="*/ 1061 h 1085"/>
                <a:gd name="T2" fmla="*/ 158 w 1905"/>
                <a:gd name="T3" fmla="*/ 935 h 1085"/>
                <a:gd name="T4" fmla="*/ 149 w 1905"/>
                <a:gd name="T5" fmla="*/ 596 h 1085"/>
                <a:gd name="T6" fmla="*/ 149 w 1905"/>
                <a:gd name="T7" fmla="*/ 356 h 1085"/>
                <a:gd name="T8" fmla="*/ 245 w 1905"/>
                <a:gd name="T9" fmla="*/ 500 h 1085"/>
                <a:gd name="T10" fmla="*/ 428 w 1905"/>
                <a:gd name="T11" fmla="*/ 674 h 1085"/>
                <a:gd name="T12" fmla="*/ 527 w 1905"/>
                <a:gd name="T13" fmla="*/ 701 h 1085"/>
                <a:gd name="T14" fmla="*/ 617 w 1905"/>
                <a:gd name="T15" fmla="*/ 719 h 1085"/>
                <a:gd name="T16" fmla="*/ 752 w 1905"/>
                <a:gd name="T17" fmla="*/ 611 h 1085"/>
                <a:gd name="T18" fmla="*/ 917 w 1905"/>
                <a:gd name="T19" fmla="*/ 452 h 1085"/>
                <a:gd name="T20" fmla="*/ 1301 w 1905"/>
                <a:gd name="T21" fmla="*/ 68 h 1085"/>
                <a:gd name="T22" fmla="*/ 1517 w 1905"/>
                <a:gd name="T23" fmla="*/ 44 h 1085"/>
                <a:gd name="T24" fmla="*/ 1685 w 1905"/>
                <a:gd name="T25" fmla="*/ 308 h 1085"/>
                <a:gd name="T26" fmla="*/ 1829 w 1905"/>
                <a:gd name="T27" fmla="*/ 692 h 1085"/>
                <a:gd name="T28" fmla="*/ 1877 w 1905"/>
                <a:gd name="T29" fmla="*/ 836 h 1085"/>
                <a:gd name="T30" fmla="*/ 1877 w 1905"/>
                <a:gd name="T31" fmla="*/ 989 h 1085"/>
                <a:gd name="T32" fmla="*/ 1859 w 1905"/>
                <a:gd name="T33" fmla="*/ 1070 h 1085"/>
                <a:gd name="T34" fmla="*/ 1637 w 1905"/>
                <a:gd name="T35" fmla="*/ 1076 h 1085"/>
                <a:gd name="T36" fmla="*/ 248 w 1905"/>
                <a:gd name="T37" fmla="*/ 1070 h 1085"/>
                <a:gd name="T38" fmla="*/ 149 w 1905"/>
                <a:gd name="T39" fmla="*/ 1061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05" h="1085">
                  <a:moveTo>
                    <a:pt x="149" y="1061"/>
                  </a:moveTo>
                  <a:cubicBezTo>
                    <a:pt x="134" y="1039"/>
                    <a:pt x="158" y="1012"/>
                    <a:pt x="158" y="935"/>
                  </a:cubicBezTo>
                  <a:cubicBezTo>
                    <a:pt x="158" y="858"/>
                    <a:pt x="150" y="692"/>
                    <a:pt x="149" y="596"/>
                  </a:cubicBezTo>
                  <a:cubicBezTo>
                    <a:pt x="148" y="500"/>
                    <a:pt x="133" y="372"/>
                    <a:pt x="149" y="356"/>
                  </a:cubicBezTo>
                  <a:cubicBezTo>
                    <a:pt x="165" y="340"/>
                    <a:pt x="198" y="447"/>
                    <a:pt x="245" y="500"/>
                  </a:cubicBezTo>
                  <a:cubicBezTo>
                    <a:pt x="292" y="553"/>
                    <a:pt x="381" y="641"/>
                    <a:pt x="428" y="674"/>
                  </a:cubicBezTo>
                  <a:cubicBezTo>
                    <a:pt x="475" y="707"/>
                    <a:pt x="496" y="694"/>
                    <a:pt x="527" y="701"/>
                  </a:cubicBezTo>
                  <a:cubicBezTo>
                    <a:pt x="558" y="708"/>
                    <a:pt x="580" y="734"/>
                    <a:pt x="617" y="719"/>
                  </a:cubicBezTo>
                  <a:cubicBezTo>
                    <a:pt x="654" y="704"/>
                    <a:pt x="702" y="655"/>
                    <a:pt x="752" y="611"/>
                  </a:cubicBezTo>
                  <a:cubicBezTo>
                    <a:pt x="802" y="567"/>
                    <a:pt x="826" y="542"/>
                    <a:pt x="917" y="452"/>
                  </a:cubicBezTo>
                  <a:cubicBezTo>
                    <a:pt x="1008" y="362"/>
                    <a:pt x="1201" y="136"/>
                    <a:pt x="1301" y="68"/>
                  </a:cubicBezTo>
                  <a:cubicBezTo>
                    <a:pt x="1401" y="0"/>
                    <a:pt x="1453" y="4"/>
                    <a:pt x="1517" y="44"/>
                  </a:cubicBezTo>
                  <a:cubicBezTo>
                    <a:pt x="1581" y="84"/>
                    <a:pt x="1633" y="200"/>
                    <a:pt x="1685" y="308"/>
                  </a:cubicBezTo>
                  <a:cubicBezTo>
                    <a:pt x="1737" y="416"/>
                    <a:pt x="1797" y="604"/>
                    <a:pt x="1829" y="692"/>
                  </a:cubicBezTo>
                  <a:cubicBezTo>
                    <a:pt x="1861" y="780"/>
                    <a:pt x="1869" y="787"/>
                    <a:pt x="1877" y="836"/>
                  </a:cubicBezTo>
                  <a:cubicBezTo>
                    <a:pt x="1885" y="885"/>
                    <a:pt x="1880" y="950"/>
                    <a:pt x="1877" y="989"/>
                  </a:cubicBezTo>
                  <a:cubicBezTo>
                    <a:pt x="1874" y="1028"/>
                    <a:pt x="1899" y="1055"/>
                    <a:pt x="1859" y="1070"/>
                  </a:cubicBezTo>
                  <a:cubicBezTo>
                    <a:pt x="1819" y="1085"/>
                    <a:pt x="1905" y="1076"/>
                    <a:pt x="1637" y="1076"/>
                  </a:cubicBezTo>
                  <a:cubicBezTo>
                    <a:pt x="1369" y="1076"/>
                    <a:pt x="496" y="1072"/>
                    <a:pt x="248" y="1070"/>
                  </a:cubicBezTo>
                  <a:cubicBezTo>
                    <a:pt x="0" y="1068"/>
                    <a:pt x="164" y="1083"/>
                    <a:pt x="149" y="1061"/>
                  </a:cubicBez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>
                  <a:solidFill>
                    <a:srgbClr val="FF66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0470" name="Group 22"/>
            <p:cNvGrpSpPr>
              <a:grpSpLocks/>
            </p:cNvGrpSpPr>
            <p:nvPr/>
          </p:nvGrpSpPr>
          <p:grpSpPr bwMode="auto">
            <a:xfrm>
              <a:off x="1394" y="1011"/>
              <a:ext cx="2832" cy="1293"/>
              <a:chOff x="1104" y="2832"/>
              <a:chExt cx="2832" cy="1293"/>
            </a:xfrm>
          </p:grpSpPr>
          <p:sp>
            <p:nvSpPr>
              <p:cNvPr id="360471" name="Line 23"/>
              <p:cNvSpPr>
                <a:spLocks noChangeShapeType="1"/>
              </p:cNvSpPr>
              <p:nvPr/>
            </p:nvSpPr>
            <p:spPr bwMode="auto">
              <a:xfrm>
                <a:off x="1728" y="3264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2" name="Line 24"/>
              <p:cNvSpPr>
                <a:spLocks noChangeShapeType="1"/>
              </p:cNvSpPr>
              <p:nvPr/>
            </p:nvSpPr>
            <p:spPr bwMode="auto">
              <a:xfrm>
                <a:off x="3454" y="3744"/>
                <a:ext cx="0" cy="240"/>
              </a:xfrm>
              <a:prstGeom prst="line">
                <a:avLst/>
              </a:prstGeom>
              <a:noFill/>
              <a:ln w="28575">
                <a:solidFill>
                  <a:srgbClr val="00CC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3" name="Line 25"/>
              <p:cNvSpPr>
                <a:spLocks noChangeShapeType="1"/>
              </p:cNvSpPr>
              <p:nvPr/>
            </p:nvSpPr>
            <p:spPr bwMode="auto">
              <a:xfrm flipV="1">
                <a:off x="1152" y="2832"/>
                <a:ext cx="0" cy="1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74" name="Freeform 26"/>
              <p:cNvSpPr>
                <a:spLocks/>
              </p:cNvSpPr>
              <p:nvPr/>
            </p:nvSpPr>
            <p:spPr bwMode="auto">
              <a:xfrm>
                <a:off x="1728" y="2912"/>
                <a:ext cx="1727" cy="823"/>
              </a:xfrm>
              <a:custGeom>
                <a:avLst/>
                <a:gdLst>
                  <a:gd name="T0" fmla="*/ 0 w 1711"/>
                  <a:gd name="T1" fmla="*/ 352 h 823"/>
                  <a:gd name="T2" fmla="*/ 454 w 1711"/>
                  <a:gd name="T3" fmla="*/ 701 h 823"/>
                  <a:gd name="T4" fmla="*/ 1283 w 1711"/>
                  <a:gd name="T5" fmla="*/ 20 h 823"/>
                  <a:gd name="T6" fmla="*/ 1711 w 1711"/>
                  <a:gd name="T7" fmla="*/ 823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1" h="823">
                    <a:moveTo>
                      <a:pt x="0" y="352"/>
                    </a:moveTo>
                    <a:cubicBezTo>
                      <a:pt x="76" y="410"/>
                      <a:pt x="240" y="756"/>
                      <a:pt x="454" y="701"/>
                    </a:cubicBezTo>
                    <a:cubicBezTo>
                      <a:pt x="668" y="646"/>
                      <a:pt x="1074" y="0"/>
                      <a:pt x="1283" y="20"/>
                    </a:cubicBezTo>
                    <a:cubicBezTo>
                      <a:pt x="1492" y="40"/>
                      <a:pt x="1622" y="656"/>
                      <a:pt x="1711" y="823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0475" name="Picture 27" descr="txp_fig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9" y="3618"/>
                <a:ext cx="101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60476" name="Picture 28" descr="txp_fig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4007"/>
                <a:ext cx="7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60477" name="Picture 29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" y="4007"/>
                <a:ext cx="71" cy="1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60478" name="Line 30"/>
              <p:cNvSpPr>
                <a:spLocks noChangeShapeType="1"/>
              </p:cNvSpPr>
              <p:nvPr/>
            </p:nvSpPr>
            <p:spPr bwMode="auto">
              <a:xfrm>
                <a:off x="1104" y="3984"/>
                <a:ext cx="28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60482" name="Line 34"/>
          <p:cNvSpPr>
            <a:spLocks noChangeShapeType="1"/>
          </p:cNvSpPr>
          <p:nvPr/>
        </p:nvSpPr>
        <p:spPr bwMode="auto">
          <a:xfrm flipV="1">
            <a:off x="1390650" y="3106738"/>
            <a:ext cx="2952750" cy="2362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0488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76200"/>
            <a:ext cx="3386137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90" name="Picture 4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76200"/>
            <a:ext cx="17081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92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"/>
            <a:ext cx="1781175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94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9921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0486" name="Picture 3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6396038"/>
            <a:ext cx="4279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D7FA-67F8-4148-926F-FCB5ABF36526}" type="slidenum">
              <a:rPr lang="en-US"/>
              <a:pPr/>
              <a:t>33</a:t>
            </a:fld>
            <a:endParaRPr lang="en-US"/>
          </a:p>
        </p:txBody>
      </p:sp>
      <p:pic>
        <p:nvPicPr>
          <p:cNvPr id="261158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6396038"/>
            <a:ext cx="42799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22" name="Picture 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029200"/>
            <a:ext cx="6573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112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494338"/>
            <a:ext cx="19415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1155" name="Group 35"/>
          <p:cNvGrpSpPr>
            <a:grpSpLocks/>
          </p:cNvGrpSpPr>
          <p:nvPr/>
        </p:nvGrpSpPr>
        <p:grpSpPr bwMode="auto">
          <a:xfrm>
            <a:off x="381000" y="152400"/>
            <a:ext cx="8658225" cy="1006475"/>
            <a:chOff x="240" y="96"/>
            <a:chExt cx="5454" cy="634"/>
          </a:xfrm>
        </p:grpSpPr>
        <p:pic>
          <p:nvPicPr>
            <p:cNvPr id="261123" name="Picture 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9" y="96"/>
              <a:ext cx="2245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24" name="Picture 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16"/>
              <a:ext cx="1849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25" name="Picture 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0"/>
              <a:ext cx="3486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26" name="Picture 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554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29" name="Picture 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" y="528"/>
              <a:ext cx="1719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113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5637213"/>
            <a:ext cx="5970588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1131" name="Rectangle 11"/>
          <p:cNvSpPr>
            <a:spLocks noChangeArrowheads="1"/>
          </p:cNvSpPr>
          <p:nvPr/>
        </p:nvSpPr>
        <p:spPr bwMode="auto">
          <a:xfrm>
            <a:off x="623888" y="5468938"/>
            <a:ext cx="1535112" cy="7032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1159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71600"/>
            <a:ext cx="639445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61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362200"/>
            <a:ext cx="46434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34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60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828800"/>
            <a:ext cx="40005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1154" name="Group 34"/>
          <p:cNvGrpSpPr>
            <a:grpSpLocks/>
          </p:cNvGrpSpPr>
          <p:nvPr/>
        </p:nvGrpSpPr>
        <p:grpSpPr bwMode="auto">
          <a:xfrm>
            <a:off x="381000" y="3048000"/>
            <a:ext cx="3617913" cy="914400"/>
            <a:chOff x="240" y="1920"/>
            <a:chExt cx="2279" cy="576"/>
          </a:xfrm>
        </p:grpSpPr>
        <p:pic>
          <p:nvPicPr>
            <p:cNvPr id="261136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" y="2073"/>
              <a:ext cx="212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41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920"/>
              <a:ext cx="47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1143" name="Rectangle 23"/>
          <p:cNvSpPr>
            <a:spLocks noChangeArrowheads="1"/>
          </p:cNvSpPr>
          <p:nvPr/>
        </p:nvSpPr>
        <p:spPr bwMode="auto">
          <a:xfrm>
            <a:off x="4121150" y="2339975"/>
            <a:ext cx="2339975" cy="877888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44" name="Line 24"/>
          <p:cNvSpPr>
            <a:spLocks noChangeShapeType="1"/>
          </p:cNvSpPr>
          <p:nvPr/>
        </p:nvSpPr>
        <p:spPr bwMode="auto">
          <a:xfrm flipH="1">
            <a:off x="6477000" y="2714625"/>
            <a:ext cx="121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1145" name="Group 25"/>
          <p:cNvGrpSpPr>
            <a:grpSpLocks/>
          </p:cNvGrpSpPr>
          <p:nvPr/>
        </p:nvGrpSpPr>
        <p:grpSpPr bwMode="auto">
          <a:xfrm>
            <a:off x="4149725" y="3262313"/>
            <a:ext cx="4872038" cy="639762"/>
            <a:chOff x="2614" y="2055"/>
            <a:chExt cx="3069" cy="403"/>
          </a:xfrm>
        </p:grpSpPr>
        <p:pic>
          <p:nvPicPr>
            <p:cNvPr id="261146" name="Picture 2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2072"/>
              <a:ext cx="95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47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2070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61148" name="Picture 2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73"/>
              <a:ext cx="302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61149" name="Rectangle 29"/>
            <p:cNvSpPr>
              <a:spLocks noChangeArrowheads="1"/>
            </p:cNvSpPr>
            <p:nvPr/>
          </p:nvSpPr>
          <p:spPr bwMode="auto">
            <a:xfrm>
              <a:off x="2614" y="2055"/>
              <a:ext cx="3069" cy="40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1150" name="Line 30"/>
          <p:cNvSpPr>
            <a:spLocks noChangeShapeType="1"/>
          </p:cNvSpPr>
          <p:nvPr/>
        </p:nvSpPr>
        <p:spPr bwMode="auto">
          <a:xfrm flipH="1" flipV="1">
            <a:off x="7686675" y="2705100"/>
            <a:ext cx="311150" cy="6223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115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1157" name="Picture 3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396038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1163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28800"/>
            <a:ext cx="3562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3" grpId="0" animBg="1"/>
      <p:bldP spid="261143" grpId="1" animBg="1"/>
      <p:bldP spid="261144" grpId="0" animBg="1"/>
      <p:bldP spid="261144" grpId="1" animBg="1"/>
      <p:bldP spid="261150" grpId="0" animBg="1"/>
      <p:bldP spid="26115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35FB2-5CA1-444F-AE98-D6F3B2663016}" type="slidenum">
              <a:rPr lang="en-US"/>
              <a:pPr/>
              <a:t>34</a:t>
            </a:fld>
            <a:endParaRPr lang="en-US"/>
          </a:p>
        </p:txBody>
      </p:sp>
      <p:pic>
        <p:nvPicPr>
          <p:cNvPr id="270404" name="Picture 6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396038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3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4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4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420" name="Picture 8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913"/>
            <a:ext cx="29352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42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852863"/>
            <a:ext cx="60880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50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419" name="Picture 8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093913"/>
            <a:ext cx="3854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0367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0422" name="Group 86"/>
          <p:cNvGrpSpPr>
            <a:grpSpLocks/>
          </p:cNvGrpSpPr>
          <p:nvPr/>
        </p:nvGrpSpPr>
        <p:grpSpPr bwMode="auto">
          <a:xfrm>
            <a:off x="381000" y="955675"/>
            <a:ext cx="6689725" cy="846138"/>
            <a:chOff x="240" y="602"/>
            <a:chExt cx="4214" cy="533"/>
          </a:xfrm>
        </p:grpSpPr>
        <p:pic>
          <p:nvPicPr>
            <p:cNvPr id="270342" name="Picture 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0412" name="Picture 7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87"/>
              <a:ext cx="2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0372" name="Picture 3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03"/>
              <a:ext cx="2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70416" name="Picture 8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32113"/>
            <a:ext cx="70675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399" name="Picture 6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371600"/>
            <a:ext cx="17954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407" name="Picture 7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73250"/>
            <a:ext cx="53657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0408" name="Picture 7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24163"/>
            <a:ext cx="3382963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0359" name="Rectangle 23"/>
          <p:cNvSpPr>
            <a:spLocks noChangeArrowheads="1"/>
          </p:cNvSpPr>
          <p:nvPr/>
        </p:nvSpPr>
        <p:spPr bwMode="auto">
          <a:xfrm>
            <a:off x="3582988" y="3811588"/>
            <a:ext cx="3765550" cy="9509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0" name="Line 24"/>
          <p:cNvSpPr>
            <a:spLocks noChangeShapeType="1"/>
          </p:cNvSpPr>
          <p:nvPr/>
        </p:nvSpPr>
        <p:spPr bwMode="auto">
          <a:xfrm flipH="1">
            <a:off x="7367588" y="4286250"/>
            <a:ext cx="3111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0361" name="Group 25"/>
          <p:cNvGrpSpPr>
            <a:grpSpLocks/>
          </p:cNvGrpSpPr>
          <p:nvPr/>
        </p:nvGrpSpPr>
        <p:grpSpPr bwMode="auto">
          <a:xfrm>
            <a:off x="4149725" y="4846638"/>
            <a:ext cx="4872038" cy="639762"/>
            <a:chOff x="2614" y="2055"/>
            <a:chExt cx="3069" cy="403"/>
          </a:xfrm>
        </p:grpSpPr>
        <p:pic>
          <p:nvPicPr>
            <p:cNvPr id="270362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" y="2072"/>
              <a:ext cx="95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0363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8" y="2070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70364" name="Picture 28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273"/>
              <a:ext cx="3027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0365" name="Rectangle 29"/>
            <p:cNvSpPr>
              <a:spLocks noChangeArrowheads="1"/>
            </p:cNvSpPr>
            <p:nvPr/>
          </p:nvSpPr>
          <p:spPr bwMode="auto">
            <a:xfrm>
              <a:off x="2614" y="2055"/>
              <a:ext cx="3069" cy="403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0366" name="Line 30"/>
          <p:cNvSpPr>
            <a:spLocks noChangeShapeType="1"/>
          </p:cNvSpPr>
          <p:nvPr/>
        </p:nvSpPr>
        <p:spPr bwMode="auto">
          <a:xfrm flipH="1" flipV="1">
            <a:off x="7677150" y="4276725"/>
            <a:ext cx="320675" cy="630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0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0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59" grpId="0" animBg="1"/>
      <p:bldP spid="270360" grpId="0" animBg="1"/>
      <p:bldP spid="2703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EC036-5E4F-4AD2-997F-600611B3816F}" type="slidenum">
              <a:rPr lang="en-US"/>
              <a:pPr/>
              <a:t>35</a:t>
            </a:fld>
            <a:endParaRPr lang="en-US"/>
          </a:p>
        </p:txBody>
      </p:sp>
      <p:grpSp>
        <p:nvGrpSpPr>
          <p:cNvPr id="376904" name="Group 72"/>
          <p:cNvGrpSpPr>
            <a:grpSpLocks/>
          </p:cNvGrpSpPr>
          <p:nvPr/>
        </p:nvGrpSpPr>
        <p:grpSpPr bwMode="auto">
          <a:xfrm>
            <a:off x="381000" y="955675"/>
            <a:ext cx="6689725" cy="846138"/>
            <a:chOff x="240" y="602"/>
            <a:chExt cx="4214" cy="533"/>
          </a:xfrm>
        </p:grpSpPr>
        <p:pic>
          <p:nvPicPr>
            <p:cNvPr id="376905" name="Picture 7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6906" name="Picture 7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87"/>
              <a:ext cx="2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6907" name="Picture 7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03"/>
              <a:ext cx="2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76903" name="Picture 7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852863"/>
            <a:ext cx="60880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901" name="Picture 6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913"/>
            <a:ext cx="29352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902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093913"/>
            <a:ext cx="3854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900" name="Picture 6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32113"/>
            <a:ext cx="70675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81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396038"/>
            <a:ext cx="594518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34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35" name="Picture 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36" name="Picture 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39" name="Picture 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6847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67313"/>
            <a:ext cx="3071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48" name="Line 16"/>
          <p:cNvSpPr>
            <a:spLocks noChangeShapeType="1"/>
          </p:cNvSpPr>
          <p:nvPr/>
        </p:nvSpPr>
        <p:spPr bwMode="auto">
          <a:xfrm>
            <a:off x="1571625" y="3317875"/>
            <a:ext cx="1114425" cy="19192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863" name="Rectangle 3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6875" name="Picture 4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371600"/>
            <a:ext cx="17954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83" name="Picture 5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73250"/>
            <a:ext cx="53657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84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25750"/>
            <a:ext cx="3382963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6C473-BE22-4C1A-BF26-6D080D46C743}" type="slidenum">
              <a:rPr lang="en-US"/>
              <a:pPr/>
              <a:t>36</a:t>
            </a:fld>
            <a:endParaRPr lang="en-US"/>
          </a:p>
        </p:txBody>
      </p:sp>
      <p:grpSp>
        <p:nvGrpSpPr>
          <p:cNvPr id="389122" name="Group 2"/>
          <p:cNvGrpSpPr>
            <a:grpSpLocks/>
          </p:cNvGrpSpPr>
          <p:nvPr/>
        </p:nvGrpSpPr>
        <p:grpSpPr bwMode="auto">
          <a:xfrm>
            <a:off x="381000" y="955675"/>
            <a:ext cx="6689725" cy="846138"/>
            <a:chOff x="240" y="602"/>
            <a:chExt cx="4214" cy="533"/>
          </a:xfrm>
        </p:grpSpPr>
        <p:pic>
          <p:nvPicPr>
            <p:cNvPr id="389123" name="Picture 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02"/>
              <a:ext cx="145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24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87"/>
              <a:ext cx="263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9125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603"/>
              <a:ext cx="222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91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3852863"/>
            <a:ext cx="60880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3913"/>
            <a:ext cx="2935288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093913"/>
            <a:ext cx="38544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2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2932113"/>
            <a:ext cx="70675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52400"/>
            <a:ext cx="35639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3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1650"/>
            <a:ext cx="29352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3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2125"/>
            <a:ext cx="5534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3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52400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35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3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67313"/>
            <a:ext cx="3071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9138" name="Group 18"/>
          <p:cNvGrpSpPr>
            <a:grpSpLocks/>
          </p:cNvGrpSpPr>
          <p:nvPr/>
        </p:nvGrpSpPr>
        <p:grpSpPr bwMode="auto">
          <a:xfrm>
            <a:off x="4038600" y="4953000"/>
            <a:ext cx="4403725" cy="671513"/>
            <a:chOff x="2544" y="3561"/>
            <a:chExt cx="2774" cy="423"/>
          </a:xfrm>
        </p:grpSpPr>
        <p:pic>
          <p:nvPicPr>
            <p:cNvPr id="389139" name="Picture 1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" y="3561"/>
              <a:ext cx="2124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9140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696"/>
              <a:ext cx="47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9141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142" name="Group 22"/>
          <p:cNvGrpSpPr>
            <a:grpSpLocks/>
          </p:cNvGrpSpPr>
          <p:nvPr/>
        </p:nvGrpSpPr>
        <p:grpSpPr bwMode="auto">
          <a:xfrm>
            <a:off x="6172200" y="5715000"/>
            <a:ext cx="914400" cy="914400"/>
            <a:chOff x="4853" y="1680"/>
            <a:chExt cx="576" cy="576"/>
          </a:xfrm>
        </p:grpSpPr>
        <p:sp>
          <p:nvSpPr>
            <p:cNvPr id="389143" name="AutoShape 23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44" name="Text Box 24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A5C48-2939-4E02-84A1-0BE05218F5A8}" type="slidenum">
              <a:rPr lang="en-US"/>
              <a:pPr/>
              <a:t>4</a:t>
            </a:fld>
            <a:endParaRPr lang="en-US"/>
          </a:p>
        </p:txBody>
      </p:sp>
      <p:pic>
        <p:nvPicPr>
          <p:cNvPr id="229421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281363"/>
            <a:ext cx="5345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7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925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8" name="Picture 4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9" name="Picture 4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100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20" name="Picture 4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31861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513013"/>
            <a:ext cx="33909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388" name="Rectangle 1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39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1175"/>
            <a:ext cx="6781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87450"/>
            <a:ext cx="48672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39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398" name="AutoShape 22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399" name="Rectangle 23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9400" name="Rectangle 24"/>
          <p:cNvSpPr>
            <a:spLocks noChangeArrowheads="1"/>
          </p:cNvSpPr>
          <p:nvPr/>
        </p:nvSpPr>
        <p:spPr bwMode="auto">
          <a:xfrm>
            <a:off x="4305300" y="3692525"/>
            <a:ext cx="4076700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401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10000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2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30625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3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33863"/>
            <a:ext cx="15319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4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30263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5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8302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6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73550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407" name="AutoShape 31"/>
          <p:cNvSpPr>
            <a:spLocks noChangeArrowheads="1"/>
          </p:cNvSpPr>
          <p:nvPr/>
        </p:nvSpPr>
        <p:spPr bwMode="auto">
          <a:xfrm>
            <a:off x="7869238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408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654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09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033963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9410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526088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411" name="Rectangle 35"/>
          <p:cNvSpPr>
            <a:spLocks noChangeArrowheads="1"/>
          </p:cNvSpPr>
          <p:nvPr/>
        </p:nvSpPr>
        <p:spPr bwMode="auto">
          <a:xfrm>
            <a:off x="474663" y="4679950"/>
            <a:ext cx="3684587" cy="1306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412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3963"/>
            <a:ext cx="20018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413" name="Line 37"/>
          <p:cNvSpPr>
            <a:spLocks noChangeShapeType="1"/>
          </p:cNvSpPr>
          <p:nvPr/>
        </p:nvSpPr>
        <p:spPr bwMode="auto">
          <a:xfrm>
            <a:off x="839788" y="2787650"/>
            <a:ext cx="1189037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9414" name="Picture 38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7188"/>
            <a:ext cx="1682750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9415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29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C34-EB6F-46CF-A96C-35D28A3A2571}" type="slidenum">
              <a:rPr lang="en-US"/>
              <a:pPr/>
              <a:t>5</a:t>
            </a:fld>
            <a:endParaRPr lang="en-US"/>
          </a:p>
        </p:txBody>
      </p:sp>
      <p:pic>
        <p:nvPicPr>
          <p:cNvPr id="231477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281363"/>
            <a:ext cx="5345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73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925"/>
            <a:ext cx="2981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74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75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5100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76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3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14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11175"/>
            <a:ext cx="67818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87450"/>
            <a:ext cx="48672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1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2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3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44" name="AutoShape 20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5" name="Rectangle 21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46" name="Rectangle 22"/>
          <p:cNvSpPr>
            <a:spLocks noChangeArrowheads="1"/>
          </p:cNvSpPr>
          <p:nvPr/>
        </p:nvSpPr>
        <p:spPr bwMode="auto">
          <a:xfrm>
            <a:off x="4305300" y="3692525"/>
            <a:ext cx="4076700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144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10000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30625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4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33863"/>
            <a:ext cx="15319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0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30263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1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8302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2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73550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53" name="AutoShape 29"/>
          <p:cNvSpPr>
            <a:spLocks noChangeArrowheads="1"/>
          </p:cNvSpPr>
          <p:nvPr/>
        </p:nvSpPr>
        <p:spPr bwMode="auto">
          <a:xfrm>
            <a:off x="7869238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1454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654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5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033963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6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526088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57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320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58" name="Rectangle 34"/>
          <p:cNvSpPr>
            <a:spLocks noChangeArrowheads="1"/>
          </p:cNvSpPr>
          <p:nvPr/>
        </p:nvSpPr>
        <p:spPr bwMode="auto">
          <a:xfrm>
            <a:off x="474663" y="4679950"/>
            <a:ext cx="3684587" cy="1306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1459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3963"/>
            <a:ext cx="20018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0" name="Picture 36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1" name="Picture 37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939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2" name="Picture 3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84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63" name="Line 39"/>
          <p:cNvSpPr>
            <a:spLocks noChangeShapeType="1"/>
          </p:cNvSpPr>
          <p:nvPr/>
        </p:nvSpPr>
        <p:spPr bwMode="auto">
          <a:xfrm>
            <a:off x="3124200" y="3962400"/>
            <a:ext cx="35052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64" name="Line 40"/>
          <p:cNvSpPr>
            <a:spLocks noChangeShapeType="1"/>
          </p:cNvSpPr>
          <p:nvPr/>
        </p:nvSpPr>
        <p:spPr bwMode="auto">
          <a:xfrm flipH="1">
            <a:off x="6781800" y="4114800"/>
            <a:ext cx="381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65" name="Picture 41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76800"/>
            <a:ext cx="6270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6" name="Picture 42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5649913"/>
            <a:ext cx="24939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1467" name="Picture 43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53125"/>
            <a:ext cx="3441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68" name="Line 44"/>
          <p:cNvSpPr>
            <a:spLocks noChangeShapeType="1"/>
          </p:cNvSpPr>
          <p:nvPr/>
        </p:nvSpPr>
        <p:spPr bwMode="auto">
          <a:xfrm>
            <a:off x="2438400" y="5218113"/>
            <a:ext cx="4114800" cy="109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69" name="Line 45"/>
          <p:cNvSpPr>
            <a:spLocks noChangeShapeType="1"/>
          </p:cNvSpPr>
          <p:nvPr/>
        </p:nvSpPr>
        <p:spPr bwMode="auto">
          <a:xfrm flipV="1">
            <a:off x="2438400" y="5410200"/>
            <a:ext cx="411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1470" name="Picture 4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953000"/>
            <a:ext cx="15684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1471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31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3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3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3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3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63" grpId="0" animBg="1"/>
      <p:bldP spid="231464" grpId="0" animBg="1"/>
      <p:bldP spid="231468" grpId="0" animBg="1"/>
      <p:bldP spid="2314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DD4E-A592-4D18-899A-8EE147A0FD6B}" type="slidenum">
              <a:rPr lang="en-US"/>
              <a:pPr/>
              <a:t>6</a:t>
            </a:fld>
            <a:endParaRPr lang="en-US"/>
          </a:p>
        </p:txBody>
      </p:sp>
      <p:pic>
        <p:nvPicPr>
          <p:cNvPr id="233532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3281363"/>
            <a:ext cx="5345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27" name="Picture 5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28" name="Picture 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34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39725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8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13175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3733800"/>
            <a:ext cx="163353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4237038"/>
            <a:ext cx="15319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8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4276725"/>
            <a:ext cx="9636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86" name="AutoShape 14"/>
          <p:cNvSpPr>
            <a:spLocks noChangeArrowheads="1"/>
          </p:cNvSpPr>
          <p:nvPr/>
        </p:nvSpPr>
        <p:spPr bwMode="auto">
          <a:xfrm>
            <a:off x="3429000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7" name="Rectangle 15"/>
          <p:cNvSpPr>
            <a:spLocks noChangeArrowheads="1"/>
          </p:cNvSpPr>
          <p:nvPr/>
        </p:nvSpPr>
        <p:spPr bwMode="auto">
          <a:xfrm>
            <a:off x="474663" y="3692525"/>
            <a:ext cx="3684587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8" name="Rectangle 16"/>
          <p:cNvSpPr>
            <a:spLocks noChangeArrowheads="1"/>
          </p:cNvSpPr>
          <p:nvPr/>
        </p:nvSpPr>
        <p:spPr bwMode="auto">
          <a:xfrm>
            <a:off x="4305300" y="3692525"/>
            <a:ext cx="4076700" cy="9144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348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10000"/>
            <a:ext cx="904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30625"/>
            <a:ext cx="22320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1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33863"/>
            <a:ext cx="153193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2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4273550"/>
            <a:ext cx="9636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93" name="AutoShape 21"/>
          <p:cNvSpPr>
            <a:spLocks noChangeArrowheads="1"/>
          </p:cNvSpPr>
          <p:nvPr/>
        </p:nvSpPr>
        <p:spPr bwMode="auto">
          <a:xfrm>
            <a:off x="7869238" y="37465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349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31654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5" name="Picture 2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033963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6" name="Picture 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526088"/>
            <a:ext cx="10937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497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320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498" name="Rectangle 26"/>
          <p:cNvSpPr>
            <a:spLocks noChangeArrowheads="1"/>
          </p:cNvSpPr>
          <p:nvPr/>
        </p:nvSpPr>
        <p:spPr bwMode="auto">
          <a:xfrm>
            <a:off x="474663" y="4679950"/>
            <a:ext cx="3684587" cy="1306513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3499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0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939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1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84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502" name="Line 30"/>
          <p:cNvSpPr>
            <a:spLocks noChangeShapeType="1"/>
          </p:cNvSpPr>
          <p:nvPr/>
        </p:nvSpPr>
        <p:spPr bwMode="auto">
          <a:xfrm>
            <a:off x="3124200" y="3962400"/>
            <a:ext cx="3505200" cy="1295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503" name="Line 31"/>
          <p:cNvSpPr>
            <a:spLocks noChangeShapeType="1"/>
          </p:cNvSpPr>
          <p:nvPr/>
        </p:nvSpPr>
        <p:spPr bwMode="auto">
          <a:xfrm flipH="1">
            <a:off x="6781800" y="4114800"/>
            <a:ext cx="381000" cy="1066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504" name="Picture 3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876800"/>
            <a:ext cx="62706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5" name="Picture 3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5649913"/>
            <a:ext cx="24939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3506" name="Picture 3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953125"/>
            <a:ext cx="3441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507" name="Line 35"/>
          <p:cNvSpPr>
            <a:spLocks noChangeShapeType="1"/>
          </p:cNvSpPr>
          <p:nvPr/>
        </p:nvSpPr>
        <p:spPr bwMode="auto">
          <a:xfrm>
            <a:off x="2438400" y="5218113"/>
            <a:ext cx="4114800" cy="109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508" name="Line 36"/>
          <p:cNvSpPr>
            <a:spLocks noChangeShapeType="1"/>
          </p:cNvSpPr>
          <p:nvPr/>
        </p:nvSpPr>
        <p:spPr bwMode="auto">
          <a:xfrm flipV="1">
            <a:off x="2438400" y="5410200"/>
            <a:ext cx="4114800" cy="304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3509" name="Picture 37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4953000"/>
            <a:ext cx="15684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3510" name="Line 38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511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3535" name="Group 63"/>
          <p:cNvGrpSpPr>
            <a:grpSpLocks/>
          </p:cNvGrpSpPr>
          <p:nvPr/>
        </p:nvGrpSpPr>
        <p:grpSpPr bwMode="auto">
          <a:xfrm>
            <a:off x="36513" y="26988"/>
            <a:ext cx="9055100" cy="1727200"/>
            <a:chOff x="23" y="17"/>
            <a:chExt cx="5704" cy="1088"/>
          </a:xfrm>
        </p:grpSpPr>
        <p:pic>
          <p:nvPicPr>
            <p:cNvPr id="233533" name="Picture 6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729"/>
              <a:ext cx="277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5" name="Picture 4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921"/>
              <a:ext cx="16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7" name="Picture 4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249"/>
              <a:ext cx="375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8" name="Picture 46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507"/>
              <a:ext cx="25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19" name="Picture 47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20" name="Picture 48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4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21" name="Picture 4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98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22" name="Picture 5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443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23" name="Picture 51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86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29" name="Picture 5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7"/>
              <a:ext cx="300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3524" name="Group 52"/>
          <p:cNvGrpSpPr>
            <a:grpSpLocks/>
          </p:cNvGrpSpPr>
          <p:nvPr/>
        </p:nvGrpSpPr>
        <p:grpSpPr bwMode="auto">
          <a:xfrm>
            <a:off x="1143000" y="6096000"/>
            <a:ext cx="6858000" cy="663575"/>
            <a:chOff x="720" y="3840"/>
            <a:chExt cx="4320" cy="418"/>
          </a:xfrm>
        </p:grpSpPr>
        <p:pic>
          <p:nvPicPr>
            <p:cNvPr id="233525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40"/>
              <a:ext cx="178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3526" name="Picture 5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4083"/>
              <a:ext cx="39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4F9FF-232D-4A12-A28A-7A317F6B2428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35584" name="Group 64"/>
          <p:cNvGrpSpPr>
            <a:grpSpLocks/>
          </p:cNvGrpSpPr>
          <p:nvPr/>
        </p:nvGrpSpPr>
        <p:grpSpPr bwMode="auto">
          <a:xfrm>
            <a:off x="36513" y="26988"/>
            <a:ext cx="9055100" cy="1727200"/>
            <a:chOff x="23" y="17"/>
            <a:chExt cx="5704" cy="1088"/>
          </a:xfrm>
        </p:grpSpPr>
        <p:pic>
          <p:nvPicPr>
            <p:cNvPr id="235585" name="Picture 6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729"/>
              <a:ext cx="277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6" name="Picture 66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921"/>
              <a:ext cx="16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7" name="Picture 6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249"/>
              <a:ext cx="375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8" name="Picture 6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507"/>
              <a:ext cx="25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89" name="Picture 6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90" name="Picture 7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4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91" name="Picture 7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98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92" name="Picture 7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443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93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86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94" name="Picture 7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7"/>
              <a:ext cx="300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5577" name="Picture 5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8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36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538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39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0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939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84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2" name="Line 22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543" name="Group 23"/>
          <p:cNvGrpSpPr>
            <a:grpSpLocks/>
          </p:cNvGrpSpPr>
          <p:nvPr/>
        </p:nvGrpSpPr>
        <p:grpSpPr bwMode="auto">
          <a:xfrm>
            <a:off x="1143000" y="6096000"/>
            <a:ext cx="6858000" cy="663575"/>
            <a:chOff x="720" y="3840"/>
            <a:chExt cx="4320" cy="418"/>
          </a:xfrm>
        </p:grpSpPr>
        <p:pic>
          <p:nvPicPr>
            <p:cNvPr id="235544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840"/>
              <a:ext cx="1785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45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4083"/>
              <a:ext cx="394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5579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7" name="Line 27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48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89300"/>
            <a:ext cx="6621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49" name="Picture 2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670300"/>
            <a:ext cx="3054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0" name="Rectangle 30"/>
          <p:cNvSpPr>
            <a:spLocks noChangeArrowheads="1"/>
          </p:cNvSpPr>
          <p:nvPr/>
        </p:nvSpPr>
        <p:spPr bwMode="auto">
          <a:xfrm>
            <a:off x="5903913" y="3646488"/>
            <a:ext cx="1398587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1" name="Line 31"/>
          <p:cNvSpPr>
            <a:spLocks noChangeShapeType="1"/>
          </p:cNvSpPr>
          <p:nvPr/>
        </p:nvSpPr>
        <p:spPr bwMode="auto">
          <a:xfrm>
            <a:off x="0" y="606901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52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3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7400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4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5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743450"/>
            <a:ext cx="1317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6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4752975"/>
            <a:ext cx="10810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7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7995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35559" name="Group 39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235560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1" name="Picture 4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2" name="Picture 4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5563" name="Picture 4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35564" name="Rectangle 4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8" name="Line 38"/>
          <p:cNvSpPr>
            <a:spLocks noChangeShapeType="1"/>
          </p:cNvSpPr>
          <p:nvPr/>
        </p:nvSpPr>
        <p:spPr bwMode="auto">
          <a:xfrm flipV="1">
            <a:off x="2590800" y="5105400"/>
            <a:ext cx="16002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0" grpId="0" animBg="1"/>
      <p:bldP spid="235558" grpId="0" animBg="1"/>
      <p:bldP spid="23555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2682-3ABC-45CC-8800-553E5A15FAEB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380930" name="Group 2"/>
          <p:cNvGrpSpPr>
            <a:grpSpLocks/>
          </p:cNvGrpSpPr>
          <p:nvPr/>
        </p:nvGrpSpPr>
        <p:grpSpPr bwMode="auto">
          <a:xfrm>
            <a:off x="36513" y="26988"/>
            <a:ext cx="9055100" cy="1727200"/>
            <a:chOff x="23" y="17"/>
            <a:chExt cx="5704" cy="1088"/>
          </a:xfrm>
        </p:grpSpPr>
        <p:pic>
          <p:nvPicPr>
            <p:cNvPr id="380931" name="Picture 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729"/>
              <a:ext cx="277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2" name="Picture 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921"/>
              <a:ext cx="16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3" name="Picture 5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249"/>
              <a:ext cx="375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4" name="Picture 6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507"/>
              <a:ext cx="25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5" name="Picture 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6" name="Picture 8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4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7" name="Picture 9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98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8" name="Picture 1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443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39" name="Picture 11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86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40" name="Picture 12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7"/>
              <a:ext cx="300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0941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2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43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4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5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6" name="Picture 1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939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84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48" name="Line 20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0952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53" name="Line 25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095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89300"/>
            <a:ext cx="6621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5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670300"/>
            <a:ext cx="3054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56" name="Rectangle 28"/>
          <p:cNvSpPr>
            <a:spLocks noChangeArrowheads="1"/>
          </p:cNvSpPr>
          <p:nvPr/>
        </p:nvSpPr>
        <p:spPr bwMode="auto">
          <a:xfrm>
            <a:off x="5903913" y="3646488"/>
            <a:ext cx="1398587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5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59" name="Picture 3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7400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0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3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7995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0964" name="Group 36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380965" name="Picture 3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66" name="Picture 3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67" name="Picture 3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0968" name="Picture 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0969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77" name="Picture 4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78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5549900"/>
            <a:ext cx="1317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79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559425"/>
            <a:ext cx="10810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86" name="Picture 5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486400"/>
            <a:ext cx="13001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82" name="Picture 5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49900"/>
            <a:ext cx="1317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83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59425"/>
            <a:ext cx="10810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84" name="Picture 56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48640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88" name="Picture 6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55784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7BB2B-2CB2-44D4-9FE5-26FB970E64F0}" type="slidenum">
              <a:rPr lang="en-US"/>
              <a:pPr/>
              <a:t>9</a:t>
            </a:fld>
            <a:endParaRPr lang="en-US"/>
          </a:p>
        </p:txBody>
      </p:sp>
      <p:pic>
        <p:nvPicPr>
          <p:cNvPr id="383023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4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86400"/>
            <a:ext cx="13001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2978" name="Group 2"/>
          <p:cNvGrpSpPr>
            <a:grpSpLocks/>
          </p:cNvGrpSpPr>
          <p:nvPr/>
        </p:nvGrpSpPr>
        <p:grpSpPr bwMode="auto">
          <a:xfrm>
            <a:off x="36513" y="26988"/>
            <a:ext cx="9055100" cy="1727200"/>
            <a:chOff x="23" y="17"/>
            <a:chExt cx="5704" cy="1088"/>
          </a:xfrm>
        </p:grpSpPr>
        <p:pic>
          <p:nvPicPr>
            <p:cNvPr id="382979" name="Picture 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" y="729"/>
              <a:ext cx="2770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0" name="Picture 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921"/>
              <a:ext cx="1638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1" name="Picture 5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249"/>
              <a:ext cx="3754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2" name="Picture 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" y="507"/>
              <a:ext cx="2558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3" name="Picture 7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"/>
              <a:ext cx="97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4" name="Picture 8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54"/>
              <a:ext cx="1071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5" name="Picture 9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98"/>
              <a:ext cx="99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6" name="Picture 10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" y="443"/>
              <a:ext cx="72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7" name="Picture 11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586"/>
              <a:ext cx="942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2988" name="Picture 12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7"/>
              <a:ext cx="300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82989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74875"/>
            <a:ext cx="412115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0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74875"/>
            <a:ext cx="8905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2992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814638"/>
            <a:ext cx="49260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3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503488"/>
            <a:ext cx="41068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4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493963"/>
            <a:ext cx="3829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299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2851150"/>
            <a:ext cx="11842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6" name="Line 20"/>
          <p:cNvSpPr>
            <a:spLocks noChangeShapeType="1"/>
          </p:cNvSpPr>
          <p:nvPr/>
        </p:nvSpPr>
        <p:spPr bwMode="auto">
          <a:xfrm>
            <a:off x="0" y="17907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299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89300"/>
            <a:ext cx="13446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98" name="Line 22"/>
          <p:cNvSpPr>
            <a:spLocks noChangeShapeType="1"/>
          </p:cNvSpPr>
          <p:nvPr/>
        </p:nvSpPr>
        <p:spPr bwMode="auto">
          <a:xfrm>
            <a:off x="0" y="3162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2999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89300"/>
            <a:ext cx="66214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3670300"/>
            <a:ext cx="30543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3001" name="Rectangle 25"/>
          <p:cNvSpPr>
            <a:spLocks noChangeArrowheads="1"/>
          </p:cNvSpPr>
          <p:nvPr/>
        </p:nvSpPr>
        <p:spPr bwMode="auto">
          <a:xfrm>
            <a:off x="5903913" y="3646488"/>
            <a:ext cx="1398587" cy="622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300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4800600"/>
            <a:ext cx="5984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97400"/>
            <a:ext cx="10525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3552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7995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3008" name="Group 32"/>
          <p:cNvGrpSpPr>
            <a:grpSpLocks/>
          </p:cNvGrpSpPr>
          <p:nvPr/>
        </p:nvGrpSpPr>
        <p:grpSpPr bwMode="auto">
          <a:xfrm>
            <a:off x="6172200" y="4414838"/>
            <a:ext cx="2759075" cy="1055687"/>
            <a:chOff x="3888" y="2781"/>
            <a:chExt cx="1738" cy="665"/>
          </a:xfrm>
        </p:grpSpPr>
        <p:pic>
          <p:nvPicPr>
            <p:cNvPr id="383009" name="Picture 3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781"/>
              <a:ext cx="118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10" name="Picture 3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44"/>
              <a:ext cx="166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11" name="Picture 3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097"/>
              <a:ext cx="17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83012" name="Picture 3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259"/>
              <a:ext cx="1602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3013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3020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5486400"/>
            <a:ext cx="11684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1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78475"/>
            <a:ext cx="75882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5" name="Picture 4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5486400"/>
            <a:ext cx="1300163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6" name="Picture 5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5641975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7" name="Picture 5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943600"/>
            <a:ext cx="5794375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8" name="Picture 5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5549900"/>
            <a:ext cx="1317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9" name="Picture 53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5559425"/>
            <a:ext cx="10810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30" name="Picture 54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49900"/>
            <a:ext cx="1317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31" name="Picture 5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5559425"/>
            <a:ext cx="10810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8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8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6.2963E-6 L -0.13333 -6.2963E-6 " pathEditMode="relative" ptsTypes="AA">
                                      <p:cBhvr>
                                        <p:cTn id="23" dur="500" fill="hold"/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40741E-7 L -0.11666 -7.40741E-7 " pathEditMode="relative" ptsTypes="AA">
                                      <p:cBhvr>
                                        <p:cTn id="25" dur="500" fill="hold"/>
                                        <p:tgtEl>
                                          <p:spTgt spid="383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315&quot;&gt;&lt;property id=&quot;20148&quot; value=&quot;5&quot;/&gt;&lt;property id=&quot;20300&quot; value=&quot;Slide 2&quot;/&gt;&lt;property id=&quot;20307&quot; value=&quot;460&quot;/&gt;&lt;/object&gt;&lt;object type=&quot;3&quot; unique_id=&quot;10316&quot;&gt;&lt;property id=&quot;20148&quot; value=&quot;5&quot;/&gt;&lt;property id=&quot;20300&quot; value=&quot;Slide 3&quot;/&gt;&lt;property id=&quot;20307&quot; value=&quot;461&quot;/&gt;&lt;/object&gt;&lt;object type=&quot;3&quot; unique_id=&quot;10317&quot;&gt;&lt;property id=&quot;20148&quot; value=&quot;5&quot;/&gt;&lt;property id=&quot;20300&quot; value=&quot;Slide 4&quot;/&gt;&lt;property id=&quot;20307&quot; value=&quot;462&quot;/&gt;&lt;/object&gt;&lt;object type=&quot;3&quot; unique_id=&quot;10318&quot;&gt;&lt;property id=&quot;20148&quot; value=&quot;5&quot;/&gt;&lt;property id=&quot;20300&quot; value=&quot;Slide 5&quot;/&gt;&lt;property id=&quot;20307&quot; value=&quot;463&quot;/&gt;&lt;/object&gt;&lt;object type=&quot;3&quot; unique_id=&quot;10319&quot;&gt;&lt;property id=&quot;20148&quot; value=&quot;5&quot;/&gt;&lt;property id=&quot;20300&quot; value=&quot;Slide 6&quot;/&gt;&lt;property id=&quot;20307&quot; value=&quot;464&quot;/&gt;&lt;/object&gt;&lt;object type=&quot;3&quot; unique_id=&quot;10320&quot;&gt;&lt;property id=&quot;20148&quot; value=&quot;5&quot;/&gt;&lt;property id=&quot;20300&quot; value=&quot;Slide 7&quot;/&gt;&lt;property id=&quot;20307&quot; value=&quot;465&quot;/&gt;&lt;/object&gt;&lt;object type=&quot;3&quot; unique_id=&quot;10969&quot;&gt;&lt;property id=&quot;20148&quot; value=&quot;5&quot;/&gt;&lt;property id=&quot;20300&quot; value=&quot;Slide 15&quot;/&gt;&lt;property id=&quot;20307&quot; value=&quot;467&quot;/&gt;&lt;/object&gt;&lt;object type=&quot;3&quot; unique_id=&quot;10970&quot;&gt;&lt;property id=&quot;20148&quot; value=&quot;5&quot;/&gt;&lt;property id=&quot;20300&quot; value=&quot;Slide 17&quot;/&gt;&lt;property id=&quot;20307&quot; value=&quot;468&quot;/&gt;&lt;/object&gt;&lt;object type=&quot;3&quot; unique_id=&quot;10971&quot;&gt;&lt;property id=&quot;20148&quot; value=&quot;5&quot;/&gt;&lt;property id=&quot;20300&quot; value=&quot;Slide 22&quot;/&gt;&lt;property id=&quot;20307&quot; value=&quot;469&quot;/&gt;&lt;/object&gt;&lt;object type=&quot;3&quot; unique_id=&quot;10979&quot;&gt;&lt;property id=&quot;20148&quot; value=&quot;5&quot;/&gt;&lt;property id=&quot;20300&quot; value=&quot;Slide 30&quot;/&gt;&lt;property id=&quot;20307&quot; value=&quot;477&quot;/&gt;&lt;/object&gt;&lt;object type=&quot;3&quot; unique_id=&quot;10980&quot;&gt;&lt;property id=&quot;20148&quot; value=&quot;5&quot;/&gt;&lt;property id=&quot;20300&quot; value=&quot;Slide 33&quot;/&gt;&lt;property id=&quot;20307&quot; value=&quot;478&quot;/&gt;&lt;/object&gt;&lt;object type=&quot;3&quot; unique_id=&quot;11184&quot;&gt;&lt;property id=&quot;20148&quot; value=&quot;5&quot;/&gt;&lt;property id=&quot;20300&quot; value=&quot;Slide 34&quot;/&gt;&lt;property id=&quot;20307&quot; value=&quot;483&quot;/&gt;&lt;/object&gt;&lt;object type=&quot;3&quot; unique_id=&quot;11440&quot;&gt;&lt;property id=&quot;20148&quot; value=&quot;5&quot;/&gt;&lt;property id=&quot;20300&quot; value=&quot;Slide 23&quot;/&gt;&lt;property id=&quot;20307&quot; value=&quot;486&quot;/&gt;&lt;/object&gt;&lt;object type=&quot;3&quot; unique_id=&quot;11714&quot;&gt;&lt;property id=&quot;20148&quot; value=&quot;5&quot;/&gt;&lt;property id=&quot;20300&quot; value=&quot;Slide 24&quot;/&gt;&lt;property id=&quot;20307&quot; value=&quot;488&quot;/&gt;&lt;/object&gt;&lt;object type=&quot;3&quot; unique_id=&quot;11715&quot;&gt;&lt;property id=&quot;20148&quot; value=&quot;5&quot;/&gt;&lt;property id=&quot;20300&quot; value=&quot;Slide 25&quot;/&gt;&lt;property id=&quot;20307&quot; value=&quot;489&quot;/&gt;&lt;/object&gt;&lt;object type=&quot;3&quot; unique_id=&quot;12462&quot;&gt;&lt;property id=&quot;20148&quot; value=&quot;5&quot;/&gt;&lt;property id=&quot;20300&quot; value=&quot;Slide 26&quot;/&gt;&lt;property id=&quot;20307&quot; value=&quot;491&quot;/&gt;&lt;/object&gt;&lt;object type=&quot;3&quot; unique_id=&quot;12463&quot;&gt;&lt;property id=&quot;20148&quot; value=&quot;5&quot;/&gt;&lt;property id=&quot;20300&quot; value=&quot;Slide 27&quot;/&gt;&lt;property id=&quot;20307&quot; value=&quot;492&quot;/&gt;&lt;/object&gt;&lt;object type=&quot;3&quot; unique_id=&quot;17758&quot;&gt;&lt;property id=&quot;20148&quot; value=&quot;5&quot;/&gt;&lt;property id=&quot;20300&quot; value=&quot;Slide 16&quot;/&gt;&lt;property id=&quot;20307&quot; value=&quot;522&quot;/&gt;&lt;/object&gt;&lt;object type=&quot;3&quot; unique_id=&quot;18067&quot;&gt;&lt;property id=&quot;20148&quot; value=&quot;5&quot;/&gt;&lt;property id=&quot;20300&quot; value=&quot;Slide 28&quot;/&gt;&lt;property id=&quot;20307&quot; value=&quot;523&quot;/&gt;&lt;/object&gt;&lt;object type=&quot;3&quot; unique_id=&quot;18614&quot;&gt;&lt;property id=&quot;20148&quot; value=&quot;5&quot;/&gt;&lt;property id=&quot;20300&quot; value=&quot;Slide 18&quot;/&gt;&lt;property id=&quot;20307&quot; value=&quot;526&quot;/&gt;&lt;/object&gt;&lt;object type=&quot;3&quot; unique_id=&quot;18615&quot;&gt;&lt;property id=&quot;20148&quot; value=&quot;5&quot;/&gt;&lt;property id=&quot;20300&quot; value=&quot;Slide 19&quot;/&gt;&lt;property id=&quot;20307&quot; value=&quot;527&quot;/&gt;&lt;/object&gt;&lt;object type=&quot;3&quot; unique_id=&quot;18616&quot;&gt;&lt;property id=&quot;20148&quot; value=&quot;5&quot;/&gt;&lt;property id=&quot;20300&quot; value=&quot;Slide 20&quot;/&gt;&lt;property id=&quot;20307&quot; value=&quot;528&quot;/&gt;&lt;/object&gt;&lt;object type=&quot;3&quot; unique_id=&quot;18617&quot;&gt;&lt;property id=&quot;20148&quot; value=&quot;5&quot;/&gt;&lt;property id=&quot;20300&quot; value=&quot;Slide 31&quot;/&gt;&lt;property id=&quot;20307&quot; value=&quot;524&quot;/&gt;&lt;/object&gt;&lt;object type=&quot;3&quot; unique_id=&quot;18618&quot;&gt;&lt;property id=&quot;20148&quot; value=&quot;5&quot;/&gt;&lt;property id=&quot;20300&quot; value=&quot;Slide 32&quot;/&gt;&lt;property id=&quot;20307&quot; value=&quot;525&quot;/&gt;&lt;/object&gt;&lt;object type=&quot;3&quot; unique_id=&quot;19532&quot;&gt;&lt;property id=&quot;20148&quot; value=&quot;5&quot;/&gt;&lt;property id=&quot;20300&quot; value=&quot;Slide 21&quot;/&gt;&lt;property id=&quot;20307&quot; value=&quot;530&quot;/&gt;&lt;/object&gt;&lt;object type=&quot;3&quot; unique_id=&quot;19617&quot;&gt;&lt;property id=&quot;20148&quot; value=&quot;5&quot;/&gt;&lt;property id=&quot;20300&quot; value=&quot;Slide 35&quot;/&gt;&lt;property id=&quot;20307&quot; value=&quot;531&quot;/&gt;&lt;/object&gt;&lt;object type=&quot;3&quot; unique_id=&quot;19647&quot;&gt;&lt;property id=&quot;20148&quot; value=&quot;5&quot;/&gt;&lt;property id=&quot;20300&quot; value=&quot;Slide 29&quot;/&gt;&lt;property id=&quot;20307&quot; value=&quot;532&quot;/&gt;&lt;/object&gt;&lt;object type=&quot;3&quot; unique_id=&quot;19678&quot;&gt;&lt;property id=&quot;20148&quot; value=&quot;5&quot;/&gt;&lt;property id=&quot;20300&quot; value=&quot;Slide 8&quot;/&gt;&lt;property id=&quot;20307&quot; value=&quot;533&quot;/&gt;&lt;/object&gt;&lt;object type=&quot;3&quot; unique_id=&quot;19803&quot;&gt;&lt;property id=&quot;20148&quot; value=&quot;5&quot;/&gt;&lt;property id=&quot;20300&quot; value=&quot;Slide 9&quot;/&gt;&lt;property id=&quot;20307&quot; value=&quot;534&quot;/&gt;&lt;/object&gt;&lt;object type=&quot;3&quot; unique_id=&quot;20000&quot;&gt;&lt;property id=&quot;20148&quot; value=&quot;5&quot;/&gt;&lt;property id=&quot;20300&quot; value=&quot;Slide 10&quot;/&gt;&lt;property id=&quot;20307&quot; value=&quot;536&quot;/&gt;&lt;/object&gt;&lt;object type=&quot;3&quot; unique_id=&quot;20034&quot;&gt;&lt;property id=&quot;20148&quot; value=&quot;5&quot;/&gt;&lt;property id=&quot;20300&quot; value=&quot;Slide 36&quot;/&gt;&lt;property id=&quot;20307&quot; value=&quot;537&quot;/&gt;&lt;/object&gt;&lt;object type=&quot;3&quot; unique_id=&quot;20341&quot;&gt;&lt;property id=&quot;20148&quot; value=&quot;5&quot;/&gt;&lt;property id=&quot;20300&quot; value=&quot;Slide 11&quot;/&gt;&lt;property id=&quot;20307&quot; value=&quot;538&quot;/&gt;&lt;/object&gt;&lt;object type=&quot;3&quot; unique_id=&quot;20342&quot;&gt;&lt;property id=&quot;20148&quot; value=&quot;5&quot;/&gt;&lt;property id=&quot;20300&quot; value=&quot;Slide 12&quot;/&gt;&lt;property id=&quot;20307&quot; value=&quot;539&quot;/&gt;&lt;/object&gt;&lt;object type=&quot;3&quot; unique_id=&quot;20343&quot;&gt;&lt;property id=&quot;20148&quot; value=&quot;5&quot;/&gt;&lt;property id=&quot;20300&quot; value=&quot;Slide 13&quot;/&gt;&lt;property id=&quot;20307&quot; value=&quot;540&quot;/&gt;&lt;/object&gt;&lt;object type=&quot;3&quot; unique_id=&quot;20344&quot;&gt;&lt;property id=&quot;20148&quot; value=&quot;5&quot;/&gt;&lt;property id=&quot;20300&quot; value=&quot;Slide 14&quot;/&gt;&lt;property id=&quot;20307&quot; value=&quot;54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7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1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 is {\color{red}not} ``1-1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9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so is {\color{red}not} inverti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78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of $x^2$ w.r.t.~$x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3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{\color[rgb]{0,.8,0}all} antiderivatives of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4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6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 anti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1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6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{\color[rgb]{0,.8,0}all} antiderivatives of $f(x)=x^2$.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43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9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1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7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518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d/dx$ is {\color{red}not} ``1-1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259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nd so is {\color{red}not} inverti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778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(of $x^2$ w.r.t.~$x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03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frac{1}{3}x^3+C\,|\,C\in{\mathbb R}\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20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x^2$ 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062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x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37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I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6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7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C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2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765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frac{1}{3}x^3+C\,|\,C\in{\mathbb R}\}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2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x^2$ w.r.t.~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062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x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3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3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960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7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ne 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6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C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218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35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C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21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x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35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7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35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strange, but it's correct, as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5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C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218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6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6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|\,C\in{\mathbb R}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72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x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37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8356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x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37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(h(x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x)=h'(x)$,&#10;{\color[rgb]{0,.8,0}for all} $x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286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77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x)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27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2054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815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79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strange, but it's correct, as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51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x:\to 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364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 on $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49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v)=h'(v)$,&#10;{\color[rgb]{0,.8,0}for all} $v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5"/>
  <p:tag name="PICTUREFILESIZE" val="2838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v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223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 whose domain contains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4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v)=(h(v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372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v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280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v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56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v\in{\mathbb R}$, we have:&#10;$F'(v)=f(v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501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v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27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v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562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v)$ w.r.t.~$v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54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v)\,dv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025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v^2\,dv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803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v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63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v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63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strange, but it's correct, as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51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v:\to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342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t)=h'(t)$,&#10;{\color[rgb]{0,.8,0}for all} $t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5"/>
  <p:tag name="PICTUREFILESIZE" val="2819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t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14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t)=(h(t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324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t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278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t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157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t\in{\mathbb R}$, we have:&#10;$F'(t)=f(t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638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t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81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t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557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t)$ w.r.t.~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38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09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t^2\,d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7627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t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534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t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753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strange, but it's correct, as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5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t:\to 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7"/>
  <p:tag name="PICTUREFILESIZE" val="31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(s)=h'(s)$,&#10;{\color[rgb]{0,.8,0}for all} $s$ i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813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${\color[rgb]{0,.8,0}\forall}s\in(a,b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2096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s)=(h(s))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43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s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70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s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133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s\in{\mathbb R}$, we have:&#10;$F'(s)=f(s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46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s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815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s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5550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(s)$ w.r.t.~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251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(s)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990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s^2\,d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786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s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422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s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74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strange, but it's correct, as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515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xpressions$:\to$function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789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g-h$ is constant on $I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1914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orks for an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80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{\color[rgb]{0,.8,0}all} antiderivatives of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43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kind of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2378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open, closed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201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half-open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920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dd, unbdd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0819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QUALITY OF 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117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90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g'=h'$ on an interval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786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, ${\color[rgb]{0,.8,0}\exists}c\in{\mathbb R}$&#10;{\color[rgb]{0,.8,0}s.t.},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80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I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6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=h+c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628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:&#10;$F'=f$ on 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77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(\bullet)^3-6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029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{\it set} of {\color[rgb]{0,.8,0}{\it all}} antiderivatives 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05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denoted $\displaystyle{\int\,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500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(\bullet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770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 on $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49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(\bullet)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74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(\bullet)^3+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974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s strange, but it's correct, as se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451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Next subtopic}: {\color[rgb]{1,0,1}Area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21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nd now, for something completely different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471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r is i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13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raditional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96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rop the set brac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899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nd everything aft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20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6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he vertical line ($|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21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{\color[rgb]{1,0,1}Find} {\color{blue}this are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3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 anti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1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206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63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7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66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second sub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920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hird sub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7209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irst subinterv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99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5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three {\color[rgb]{1,.38,0}subinterval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222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l of length $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994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9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ress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6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 en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65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73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 end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05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5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o three {\color[rgb]{1,.38,0}subinterval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22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l of length $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29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{\color[rgb]{0,.8,0}all} antiderivatives of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436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60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rd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37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10th partition of $[a,b]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3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 whose domain contains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4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10}=\frac{b-a}{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32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th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490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2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 $h$ is for ``horizontal'',&#10;{\color{red}not} ``heigh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5780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$n$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99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10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84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10}=\frac{b-a}{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325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 $h$ is for ``horizontal'',&#10;{\color{red}not} ``height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578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10th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490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482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se {\color[rgb]{0,.8,0}rectangles} have width $h_{10}$,&#10;{\color{red}not} heigh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482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ck to the 3rd partition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55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$n$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399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dth of the subintervals in the 10th part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84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 whose domain contains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42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3rd partition of $[a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737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8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3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I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6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2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5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3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7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8302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2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55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3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67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R}$ight&#10;${\color[rgb]{0,.8,0}3}$rd&#10;Riemann ${\color[rgb]{0,.8,0}S}$um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38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h_3][f(a+h_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1331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h_3][f(a+2h_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453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[h_3][f(a+3h_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4587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2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25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2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5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_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568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^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"/>
  <p:tag name="PICTUREFILESIZE" val="152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righ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88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\displaystyle{\sum_{j=1}^{3}\,[h_3][f(a+jh_3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4275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R_3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788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63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66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223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1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2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2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16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\frac{1}{2}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328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:=&#10;\sum_{j=1}^{n}}\,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2245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66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M}$idpoint&#10;${\color[rgb]{0,.8,0}3}$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11652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M_3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8869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:=&#10;\sum_{j=1}^{n}}\,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224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 anti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1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unction $F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00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668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5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17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07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54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3=\frac{b-a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8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9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:=&#10;\sum_{j=1}^{n}}\,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224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 on $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644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95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243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50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ression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633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1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417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2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07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a+(3-1)h_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654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5043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$n=10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9435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372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5384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le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3155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6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nd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61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{\color[rgb]{0,.8,0}all} antiderivatives of $f(x)=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7436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L}$eft&#10;${\color[rgb]{0,.8,0}3}$r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7068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L_3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7069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:=&#10;\sum_{j=1}^{n}}\,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224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I$ be an interv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426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10}=\frac{b-a}{1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325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h_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366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L_{10}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117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5043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xt}: $n=60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9978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{\color[rgb]{1,0,1}Find} {\color{blue}this are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3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L}$eft&#10;${\color[rgb]{0,.8,0}10}$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7959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:=&#10;\sum_{j=1}^{n}}\,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2245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700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_{60}=\frac{b-a}{60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552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44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54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 whose domain contains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2420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h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315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0h_{6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653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L_{60}S_a^b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571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2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5043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ake} $\displaystyle{\lim_{n\to\infty}}$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0648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o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29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had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478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81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oal}: {\color[rgb]{1,0,1}Find} {\color{blue}this are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56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38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 I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3861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L}$eft&#10;${\color[rgb]{0,.8,0}60}$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532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${\color[rgb]{0,.8,0}a}$ to ${\color[rgb]{0,.8,0}b}$&#10;of ${\color[rgb]{0,.8,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1304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emann ${\color[rgb]{0,.8,0}S}$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495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:=&#10;\sum_{j=1}^{n}}\,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2245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5043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M_nS_a^bf:=&#10;\sum_{j=1}^{n}}\,$$[h_n][f(a+(j-\frac{1}{2})h_n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2245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R_nS_a^bf:=&#10;\sum_{j=1}^{n}\,[h_n][f(a+jh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703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L_nS_a^bf:=&#10;\sum_{j=1}^{n}}\,$$[h_n][f(a+(j-1)h_n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4504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668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, ${\color[rgb]{0,.8,0}\forall}x\in{\mathbb R}$, we have:&#10;$F'(x)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93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int_a^b\,f(v)\,dv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2906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t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3858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(s)\,d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511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a^b\,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759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ther limits yield the area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7093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701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ther limits yield the area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7093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INITION OF A DEFINITE INTEGRA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08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828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: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4438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n\to\infty}\,L_nS_a^bf=&#10;\lim_{n\to\infty}\,M_nS_a^bf=&#10;\lim_{n\to\infty}\,R_nS_a^bf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8439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a,a+h_n]$, $p_n^{(2)}\in[a+h_n,a+2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8"/>
  <p:tag name="PICTUREFILESIZE" val="35654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n}\,$$[h_n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59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n)}\in[a+(n-1)h_n,b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1345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_n^{(3)}\in[a+2h_n,a+3h_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1658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his} k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79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m is a {\bf{\color{blue}Riemann sum} of $f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978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lim_{n\to\infty}\,\hbox{RS}_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3960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h_n:=(b-a)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3687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x_n^{(0)},x_n^{(1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273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{k_n}}\,$$[x_n^{(j)}-x_n^{(j-1)}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6386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k_n)}\in[x_n^{(k_n-1)},x_n^{(k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083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mu_n\,\,:=\,\,\max\,\{\,\,x_n^{(1)}-x_n^{(0)}&#10;\,\,,\,\,\ldots\,,\,\,&#10;x_n^{(k_n)}-x_n^{(k_n-1)}\,\,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33066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341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points in subintervals in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9238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mesh of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637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Gues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95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REMARK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9185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This} ki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795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sum is a {\bf{\color{blue}Riemann sum} of $f$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2978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=x_n^{(0)}&lt;\cdots&lt;x_n^{(k_n)}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052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_n\ge1$ be an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55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{k_n}}\,$$[x_n^{(j)}-x_n^{(j-1)}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6386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x_n^{(0)},x_n^{(1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273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k_n)}\in[x_n^{(k_n-1)},x_n^{(k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083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mu_n\,\,:=\,\,\max\,\{\,\,x_n^{(1)}-x_n^{(0)}&#10;\,\,,\,\,\ldots\,,\,\,&#10;x_n^{(k_n)}-x_n^{(k_n-1)}\,\,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3306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frac{1}{3}x^3+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66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ubintervals can have varying length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23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displaystyle{\lim_{n\to\infty}\,\mu_n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934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5341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points in subintervals in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9238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``mesh of the $n$th partition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637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x)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051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=x_n^{(0)}&lt;\cdots&lt;x_n^{(k_n)}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052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_n\ge1$ be an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55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\hbox{RS}_n:=&#10;\sum_{j=1}^{k_n}}\,$$[x_n^{(j)}-x_n^{(j-1)}][f(p_n^{(j)})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46386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p_n^{(1)}\in[x_n^{(0)},x_n^{(1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20273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, $p_n^{(k_n)}\in[x_n^{(k_n-1)},x_n^{(k_n)}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3083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\mu_n\,\,:=\,\,\max\,\{\,\,x_n^{(1)}-x_n^{(0)}&#10;\,\,,\,\,\ldots\,,\,\,&#10;x_n^{(k_n)}-x_n^{(k_n-1)}\,\,\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4"/>
  <p:tag name="PICTUREFILESIZE" val="33066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,b\in{\mathbb R}$ satisfy $a&lt;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455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762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f$ is continuous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29041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3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\to{\mathbb R}$ be a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1928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displaystyle{\lim_{n\to\infty}\,\mu_n=0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17934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a^b\,f(x)\,dx=\lim_{n\to\infty}\,\hbox{RS}_n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3960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2466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=x_n^{(0)}&lt;\cdots&lt;x_n^{(k_n)}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0052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k_n\ge1$ be an integer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4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ther antiderivative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72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66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3}x^3+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739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1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 w.r.t.~$x$ on $I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864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expression $F(x)$ is ca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290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 {\bf{\color{blue}antiderivative} of $f(x)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164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79</Words>
  <Application>Microsoft Office PowerPoint</Application>
  <PresentationFormat>On-screen Show (4:3)</PresentationFormat>
  <Paragraphs>74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362</cp:revision>
  <dcterms:created xsi:type="dcterms:W3CDTF">2008-08-29T11:36:52Z</dcterms:created>
  <dcterms:modified xsi:type="dcterms:W3CDTF">2010-07-17T11:44:57Z</dcterms:modified>
</cp:coreProperties>
</file>