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8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9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0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1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2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3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notesSlides/notesSlide15.xml" ContentType="application/vnd.openxmlformats-officedocument.presentationml.notesSlid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6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7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8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19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33" r:id="rId2"/>
    <p:sldId id="681" r:id="rId3"/>
    <p:sldId id="682" r:id="rId4"/>
    <p:sldId id="684" r:id="rId5"/>
    <p:sldId id="686" r:id="rId6"/>
    <p:sldId id="687" r:id="rId7"/>
    <p:sldId id="688" r:id="rId8"/>
    <p:sldId id="714" r:id="rId9"/>
    <p:sldId id="734" r:id="rId10"/>
    <p:sldId id="715" r:id="rId11"/>
    <p:sldId id="724" r:id="rId12"/>
    <p:sldId id="716" r:id="rId13"/>
    <p:sldId id="730" r:id="rId14"/>
    <p:sldId id="717" r:id="rId15"/>
    <p:sldId id="731" r:id="rId16"/>
    <p:sldId id="718" r:id="rId17"/>
    <p:sldId id="719" r:id="rId18"/>
    <p:sldId id="720" r:id="rId19"/>
    <p:sldId id="721" r:id="rId20"/>
    <p:sldId id="722" r:id="rId21"/>
    <p:sldId id="723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33" autoAdjust="0"/>
  </p:normalViewPr>
  <p:slideViewPr>
    <p:cSldViewPr>
      <p:cViewPr varScale="1">
        <p:scale>
          <a:sx n="76" d="100"/>
          <a:sy n="76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0291AB1-EA99-44C5-8E25-AE557B836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40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FE821-9074-4F34-A46B-43E697A00615}" type="slidenum">
              <a:rPr lang="en-US"/>
              <a:pPr/>
              <a:t>2</a:t>
            </a:fld>
            <a:endParaRPr lang="en-US"/>
          </a:p>
        </p:txBody>
      </p:sp>
      <p:sp>
        <p:nvSpPr>
          <p:cNvPr id="173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FF740-C3CA-4125-925C-2BD9997F19FB}" type="slidenum">
              <a:rPr lang="en-US"/>
              <a:pPr/>
              <a:t>11</a:t>
            </a:fld>
            <a:endParaRPr lang="en-US"/>
          </a:p>
        </p:txBody>
      </p:sp>
      <p:sp>
        <p:nvSpPr>
          <p:cNvPr id="177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662DB-53A2-46F8-933F-D4781B6B9722}" type="slidenum">
              <a:rPr lang="en-US"/>
              <a:pPr/>
              <a:t>12</a:t>
            </a:fld>
            <a:endParaRPr lang="en-US"/>
          </a:p>
        </p:txBody>
      </p:sp>
      <p:sp>
        <p:nvSpPr>
          <p:cNvPr id="176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31DB5-41C2-4E09-8407-9C85273A296E}" type="slidenum">
              <a:rPr lang="en-US"/>
              <a:pPr/>
              <a:t>13</a:t>
            </a:fld>
            <a:endParaRPr lang="en-US"/>
          </a:p>
        </p:txBody>
      </p:sp>
      <p:sp>
        <p:nvSpPr>
          <p:cNvPr id="179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2CEA9-4229-4CC5-A976-5927F597AC68}" type="slidenum">
              <a:rPr lang="en-US"/>
              <a:pPr/>
              <a:t>14</a:t>
            </a:fld>
            <a:endParaRPr lang="en-US"/>
          </a:p>
        </p:txBody>
      </p:sp>
      <p:sp>
        <p:nvSpPr>
          <p:cNvPr id="176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91C0C-E20F-4141-A727-F23B64C67EF3}" type="slidenum">
              <a:rPr lang="en-US"/>
              <a:pPr/>
              <a:t>15</a:t>
            </a:fld>
            <a:endParaRPr lang="en-US"/>
          </a:p>
        </p:txBody>
      </p:sp>
      <p:sp>
        <p:nvSpPr>
          <p:cNvPr id="179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406CE-5332-4F9E-A704-422DD16677CA}" type="slidenum">
              <a:rPr lang="en-US"/>
              <a:pPr/>
              <a:t>16</a:t>
            </a:fld>
            <a:endParaRPr lang="en-US"/>
          </a:p>
        </p:txBody>
      </p:sp>
      <p:sp>
        <p:nvSpPr>
          <p:cNvPr id="176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78E32-88EE-492C-AD65-22527A268466}" type="slidenum">
              <a:rPr lang="en-US"/>
              <a:pPr/>
              <a:t>17</a:t>
            </a:fld>
            <a:endParaRPr lang="en-US"/>
          </a:p>
        </p:txBody>
      </p:sp>
      <p:sp>
        <p:nvSpPr>
          <p:cNvPr id="176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8CEED-CBD0-42F5-91C5-3730D3B0EDFE}" type="slidenum">
              <a:rPr lang="en-US"/>
              <a:pPr/>
              <a:t>18</a:t>
            </a:fld>
            <a:endParaRPr lang="en-US"/>
          </a:p>
        </p:txBody>
      </p:sp>
      <p:sp>
        <p:nvSpPr>
          <p:cNvPr id="176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2FB11-813E-40D8-AACE-6380209EC2B8}" type="slidenum">
              <a:rPr lang="en-US"/>
              <a:pPr/>
              <a:t>19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8C67C-0373-471E-8FD7-015FB15BD25B}" type="slidenum">
              <a:rPr lang="en-US"/>
              <a:pPr/>
              <a:t>20</a:t>
            </a:fld>
            <a:endParaRPr lang="en-US"/>
          </a:p>
        </p:txBody>
      </p:sp>
      <p:sp>
        <p:nvSpPr>
          <p:cNvPr id="177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4E226-0F8F-4259-9FC7-B5DB406ACF68}" type="slidenum">
              <a:rPr lang="en-US"/>
              <a:pPr/>
              <a:t>3</a:t>
            </a:fld>
            <a:endParaRPr lang="en-US"/>
          </a:p>
        </p:txBody>
      </p:sp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EBE11-719D-4875-A218-0F6EBED28A85}" type="slidenum">
              <a:rPr lang="en-US"/>
              <a:pPr/>
              <a:t>21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EAD56-C0C0-462E-843F-EB761E75101E}" type="slidenum">
              <a:rPr lang="en-US"/>
              <a:pPr/>
              <a:t>4</a:t>
            </a:fld>
            <a:endParaRPr lang="en-US"/>
          </a:p>
        </p:txBody>
      </p:sp>
      <p:sp>
        <p:nvSpPr>
          <p:cNvPr id="173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401BA-442A-400D-8400-5ADC89E9E106}" type="slidenum">
              <a:rPr lang="en-US"/>
              <a:pPr/>
              <a:t>5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0C03F-02DD-46B5-AF5D-65813874CEBF}" type="slidenum">
              <a:rPr lang="en-US"/>
              <a:pPr/>
              <a:t>6</a:t>
            </a:fld>
            <a:endParaRPr lang="en-US"/>
          </a:p>
        </p:txBody>
      </p:sp>
      <p:sp>
        <p:nvSpPr>
          <p:cNvPr id="173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B8F05-D6CE-4F86-96BA-CED683E1CE25}" type="slidenum">
              <a:rPr lang="en-US"/>
              <a:pPr/>
              <a:t>7</a:t>
            </a:fld>
            <a:endParaRPr lang="en-US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01259-2C2A-4E81-8891-FF1AE9F3D8C7}" type="slidenum">
              <a:rPr lang="en-US"/>
              <a:pPr/>
              <a:t>8</a:t>
            </a:fld>
            <a:endParaRPr lang="en-US"/>
          </a:p>
        </p:txBody>
      </p:sp>
      <p:sp>
        <p:nvSpPr>
          <p:cNvPr id="175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01259-2C2A-4E81-8891-FF1AE9F3D8C7}" type="slidenum">
              <a:rPr lang="en-US"/>
              <a:pPr/>
              <a:t>9</a:t>
            </a:fld>
            <a:endParaRPr lang="en-US"/>
          </a:p>
        </p:txBody>
      </p:sp>
      <p:sp>
        <p:nvSpPr>
          <p:cNvPr id="175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6F2C9-C713-4DC6-9643-958192C120B4}" type="slidenum">
              <a:rPr lang="en-US"/>
              <a:pPr/>
              <a:t>10</a:t>
            </a:fld>
            <a:endParaRPr lang="en-US"/>
          </a:p>
        </p:txBody>
      </p:sp>
      <p:sp>
        <p:nvSpPr>
          <p:cNvPr id="175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F29CD-1AAA-46D1-9ABD-87D7EDD34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E172C-4848-4FC1-8545-01AFE9046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7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54C9-9C2F-4618-9AAE-BB6229E58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4CA6-C901-48A5-ADD5-8DA8C8C55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0D8C2-9669-4312-8DEC-64BE78B4D3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8367-DD9F-467D-B576-C8AA85398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F033-85D4-437E-8F52-ED40B3B63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21F3-CD71-44CC-829E-EF1311B813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E9B52-9A45-4E37-B800-95AC597C2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FE10-5FE0-4436-959B-0D93DC708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2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9778-555A-4509-94BC-A7A95D2522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BE1E3B9-F906-49DA-9C53-1E8868C747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image" Target="../media/image37.png"/><Relationship Id="rId21" Type="http://schemas.openxmlformats.org/officeDocument/2006/relationships/tags" Target="../tags/tag169.xml"/><Relationship Id="rId34" Type="http://schemas.openxmlformats.org/officeDocument/2006/relationships/tags" Target="../tags/tag182.xml"/><Relationship Id="rId42" Type="http://schemas.openxmlformats.org/officeDocument/2006/relationships/image" Target="../media/image39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55" Type="http://schemas.openxmlformats.org/officeDocument/2006/relationships/image" Target="../media/image68.png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tags" Target="../tags/tag177.xml"/><Relationship Id="rId41" Type="http://schemas.openxmlformats.org/officeDocument/2006/relationships/image" Target="../media/image34.png"/><Relationship Id="rId54" Type="http://schemas.openxmlformats.org/officeDocument/2006/relationships/image" Target="../media/image67.png"/><Relationship Id="rId62" Type="http://schemas.openxmlformats.org/officeDocument/2006/relationships/image" Target="../media/image74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tags" Target="../tags/tag180.xml"/><Relationship Id="rId37" Type="http://schemas.openxmlformats.org/officeDocument/2006/relationships/notesSlide" Target="../notesSlides/notesSlide9.xml"/><Relationship Id="rId40" Type="http://schemas.openxmlformats.org/officeDocument/2006/relationships/image" Target="../media/image38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61.png"/><Relationship Id="rId57" Type="http://schemas.openxmlformats.org/officeDocument/2006/relationships/image" Target="../media/image66.png"/><Relationship Id="rId61" Type="http://schemas.openxmlformats.org/officeDocument/2006/relationships/image" Target="../media/image73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tags" Target="../tags/tag179.xml"/><Relationship Id="rId44" Type="http://schemas.openxmlformats.org/officeDocument/2006/relationships/image" Target="../media/image55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tags" Target="../tags/tag178.xml"/><Relationship Id="rId35" Type="http://schemas.openxmlformats.org/officeDocument/2006/relationships/tags" Target="../tags/tag183.xml"/><Relationship Id="rId43" Type="http://schemas.openxmlformats.org/officeDocument/2006/relationships/image" Target="../media/image54.png"/><Relationship Id="rId48" Type="http://schemas.openxmlformats.org/officeDocument/2006/relationships/image" Target="../media/image60.png"/><Relationship Id="rId56" Type="http://schemas.openxmlformats.org/officeDocument/2006/relationships/image" Target="../media/image69.png"/><Relationship Id="rId8" Type="http://schemas.openxmlformats.org/officeDocument/2006/relationships/tags" Target="../tags/tag156.xml"/><Relationship Id="rId51" Type="http://schemas.openxmlformats.org/officeDocument/2006/relationships/image" Target="../media/image63.png"/><Relationship Id="rId3" Type="http://schemas.openxmlformats.org/officeDocument/2006/relationships/tags" Target="../tags/tag151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tags" Target="../tags/tag181.xml"/><Relationship Id="rId38" Type="http://schemas.openxmlformats.org/officeDocument/2006/relationships/image" Target="../media/image56.png"/><Relationship Id="rId46" Type="http://schemas.openxmlformats.org/officeDocument/2006/relationships/image" Target="../media/image58.png"/><Relationship Id="rId5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9" Type="http://schemas.openxmlformats.org/officeDocument/2006/relationships/notesSlide" Target="../notesSlides/notesSlide10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42" Type="http://schemas.openxmlformats.org/officeDocument/2006/relationships/image" Target="../media/image38.png"/><Relationship Id="rId47" Type="http://schemas.openxmlformats.org/officeDocument/2006/relationships/image" Target="../media/image57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63" Type="http://schemas.openxmlformats.org/officeDocument/2006/relationships/image" Target="../media/image71.png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41" Type="http://schemas.openxmlformats.org/officeDocument/2006/relationships/image" Target="../media/image37.png"/><Relationship Id="rId54" Type="http://schemas.openxmlformats.org/officeDocument/2006/relationships/image" Target="../media/image63.png"/><Relationship Id="rId62" Type="http://schemas.openxmlformats.org/officeDocument/2006/relationships/image" Target="../media/image70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tags" Target="../tags/tag220.xml"/><Relationship Id="rId40" Type="http://schemas.openxmlformats.org/officeDocument/2006/relationships/image" Target="../media/image56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9.png"/><Relationship Id="rId66" Type="http://schemas.openxmlformats.org/officeDocument/2006/relationships/image" Target="../media/image74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49" Type="http://schemas.openxmlformats.org/officeDocument/2006/relationships/image" Target="../media/image65.png"/><Relationship Id="rId57" Type="http://schemas.openxmlformats.org/officeDocument/2006/relationships/image" Target="../media/image68.png"/><Relationship Id="rId61" Type="http://schemas.openxmlformats.org/officeDocument/2006/relationships/image" Target="../media/image66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4" Type="http://schemas.openxmlformats.org/officeDocument/2006/relationships/image" Target="../media/image39.png"/><Relationship Id="rId52" Type="http://schemas.openxmlformats.org/officeDocument/2006/relationships/image" Target="../media/image61.png"/><Relationship Id="rId60" Type="http://schemas.openxmlformats.org/officeDocument/2006/relationships/image" Target="../media/image76.png"/><Relationship Id="rId65" Type="http://schemas.openxmlformats.org/officeDocument/2006/relationships/image" Target="../media/image73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Relationship Id="rId43" Type="http://schemas.openxmlformats.org/officeDocument/2006/relationships/image" Target="../media/image34.png"/><Relationship Id="rId48" Type="http://schemas.openxmlformats.org/officeDocument/2006/relationships/image" Target="../media/image58.png"/><Relationship Id="rId56" Type="http://schemas.openxmlformats.org/officeDocument/2006/relationships/image" Target="../media/image67.png"/><Relationship Id="rId64" Type="http://schemas.openxmlformats.org/officeDocument/2006/relationships/image" Target="../media/image72.png"/><Relationship Id="rId8" Type="http://schemas.openxmlformats.org/officeDocument/2006/relationships/tags" Target="../tags/tag191.xml"/><Relationship Id="rId51" Type="http://schemas.openxmlformats.org/officeDocument/2006/relationships/image" Target="../media/image60.png"/><Relationship Id="rId3" Type="http://schemas.openxmlformats.org/officeDocument/2006/relationships/tags" Target="../tags/tag186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55.png"/><Relationship Id="rId5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image" Target="../media/image67.png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34" Type="http://schemas.openxmlformats.org/officeDocument/2006/relationships/image" Target="../media/image37.png"/><Relationship Id="rId42" Type="http://schemas.openxmlformats.org/officeDocument/2006/relationships/image" Target="../media/image75.png"/><Relationship Id="rId47" Type="http://schemas.openxmlformats.org/officeDocument/2006/relationships/image" Target="../media/image74.png"/><Relationship Id="rId50" Type="http://schemas.openxmlformats.org/officeDocument/2006/relationships/image" Target="../media/image79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image" Target="../media/image77.png"/><Relationship Id="rId38" Type="http://schemas.openxmlformats.org/officeDocument/2006/relationships/image" Target="../media/image54.png"/><Relationship Id="rId46" Type="http://schemas.openxmlformats.org/officeDocument/2006/relationships/image" Target="../media/image73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41" Type="http://schemas.openxmlformats.org/officeDocument/2006/relationships/image" Target="../media/image69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notesSlide" Target="../notesSlides/notesSlide11.xml"/><Relationship Id="rId37" Type="http://schemas.openxmlformats.org/officeDocument/2006/relationships/image" Target="../media/image39.png"/><Relationship Id="rId40" Type="http://schemas.openxmlformats.org/officeDocument/2006/relationships/image" Target="../media/image68.png"/><Relationship Id="rId45" Type="http://schemas.openxmlformats.org/officeDocument/2006/relationships/image" Target="../media/image72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image" Target="../media/image34.png"/><Relationship Id="rId49" Type="http://schemas.openxmlformats.org/officeDocument/2006/relationships/image" Target="../media/image78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71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image" Target="../media/image38.png"/><Relationship Id="rId43" Type="http://schemas.openxmlformats.org/officeDocument/2006/relationships/image" Target="../media/image70.png"/><Relationship Id="rId48" Type="http://schemas.openxmlformats.org/officeDocument/2006/relationships/image" Target="../media/image76.png"/><Relationship Id="rId8" Type="http://schemas.openxmlformats.org/officeDocument/2006/relationships/tags" Target="../tags/tag228.xml"/><Relationship Id="rId51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image" Target="../media/image38.png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42" Type="http://schemas.openxmlformats.org/officeDocument/2006/relationships/image" Target="../media/image54.png"/><Relationship Id="rId47" Type="http://schemas.openxmlformats.org/officeDocument/2006/relationships/image" Target="../media/image78.png"/><Relationship Id="rId50" Type="http://schemas.openxmlformats.org/officeDocument/2006/relationships/image" Target="../media/image82.png"/><Relationship Id="rId55" Type="http://schemas.openxmlformats.org/officeDocument/2006/relationships/image" Target="../media/image83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image" Target="../media/image37.png"/><Relationship Id="rId46" Type="http://schemas.openxmlformats.org/officeDocument/2006/relationships/image" Target="../media/image75.png"/><Relationship Id="rId59" Type="http://schemas.openxmlformats.org/officeDocument/2006/relationships/image" Target="../media/image84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tags" Target="../tags/tag279.xml"/><Relationship Id="rId41" Type="http://schemas.openxmlformats.org/officeDocument/2006/relationships/image" Target="../media/image39.png"/><Relationship Id="rId54" Type="http://schemas.openxmlformats.org/officeDocument/2006/relationships/image" Target="../media/image80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image" Target="../media/image77.png"/><Relationship Id="rId40" Type="http://schemas.openxmlformats.org/officeDocument/2006/relationships/image" Target="../media/image34.png"/><Relationship Id="rId45" Type="http://schemas.openxmlformats.org/officeDocument/2006/relationships/image" Target="../media/image69.png"/><Relationship Id="rId53" Type="http://schemas.openxmlformats.org/officeDocument/2006/relationships/image" Target="../media/image72.png"/><Relationship Id="rId58" Type="http://schemas.openxmlformats.org/officeDocument/2006/relationships/image" Target="../media/image76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notesSlide" Target="../notesSlides/notesSlide12.xml"/><Relationship Id="rId49" Type="http://schemas.openxmlformats.org/officeDocument/2006/relationships/image" Target="../media/image81.png"/><Relationship Id="rId57" Type="http://schemas.openxmlformats.org/officeDocument/2006/relationships/image" Target="../media/image74.png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4" Type="http://schemas.openxmlformats.org/officeDocument/2006/relationships/image" Target="../media/image68.png"/><Relationship Id="rId52" Type="http://schemas.openxmlformats.org/officeDocument/2006/relationships/image" Target="../media/image71.png"/><Relationship Id="rId60" Type="http://schemas.openxmlformats.org/officeDocument/2006/relationships/image" Target="../media/image85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67.png"/><Relationship Id="rId48" Type="http://schemas.openxmlformats.org/officeDocument/2006/relationships/image" Target="../media/image79.png"/><Relationship Id="rId56" Type="http://schemas.openxmlformats.org/officeDocument/2006/relationships/image" Target="../media/image73.png"/><Relationship Id="rId8" Type="http://schemas.openxmlformats.org/officeDocument/2006/relationships/tags" Target="../tags/tag258.xml"/><Relationship Id="rId51" Type="http://schemas.openxmlformats.org/officeDocument/2006/relationships/image" Target="../media/image70.png"/><Relationship Id="rId3" Type="http://schemas.openxmlformats.org/officeDocument/2006/relationships/tags" Target="../tags/tag25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39" Type="http://schemas.openxmlformats.org/officeDocument/2006/relationships/image" Target="../media/image77.png"/><Relationship Id="rId21" Type="http://schemas.openxmlformats.org/officeDocument/2006/relationships/tags" Target="../tags/tag305.xml"/><Relationship Id="rId34" Type="http://schemas.openxmlformats.org/officeDocument/2006/relationships/tags" Target="../tags/tag318.xml"/><Relationship Id="rId42" Type="http://schemas.openxmlformats.org/officeDocument/2006/relationships/image" Target="../media/image34.png"/><Relationship Id="rId47" Type="http://schemas.openxmlformats.org/officeDocument/2006/relationships/image" Target="../media/image69.png"/><Relationship Id="rId50" Type="http://schemas.openxmlformats.org/officeDocument/2006/relationships/image" Target="../media/image79.png"/><Relationship Id="rId55" Type="http://schemas.openxmlformats.org/officeDocument/2006/relationships/image" Target="../media/image72.png"/><Relationship Id="rId63" Type="http://schemas.openxmlformats.org/officeDocument/2006/relationships/image" Target="../media/image88.png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41" Type="http://schemas.openxmlformats.org/officeDocument/2006/relationships/image" Target="../media/image38.png"/><Relationship Id="rId54" Type="http://schemas.openxmlformats.org/officeDocument/2006/relationships/image" Target="../media/image71.png"/><Relationship Id="rId62" Type="http://schemas.openxmlformats.org/officeDocument/2006/relationships/image" Target="../media/image87.pn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tags" Target="../tags/tag316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7.png"/><Relationship Id="rId45" Type="http://schemas.openxmlformats.org/officeDocument/2006/relationships/image" Target="../media/image67.png"/><Relationship Id="rId53" Type="http://schemas.openxmlformats.org/officeDocument/2006/relationships/image" Target="../media/image70.png"/><Relationship Id="rId58" Type="http://schemas.openxmlformats.org/officeDocument/2006/relationships/image" Target="../media/image73.png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image" Target="../media/image78.png"/><Relationship Id="rId57" Type="http://schemas.openxmlformats.org/officeDocument/2006/relationships/image" Target="../media/image83.png"/><Relationship Id="rId61" Type="http://schemas.openxmlformats.org/officeDocument/2006/relationships/image" Target="../media/image86.png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4" Type="http://schemas.openxmlformats.org/officeDocument/2006/relationships/image" Target="../media/image54.png"/><Relationship Id="rId52" Type="http://schemas.openxmlformats.org/officeDocument/2006/relationships/image" Target="../media/image82.png"/><Relationship Id="rId60" Type="http://schemas.openxmlformats.org/officeDocument/2006/relationships/image" Target="../media/image76.pn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43" Type="http://schemas.openxmlformats.org/officeDocument/2006/relationships/image" Target="../media/image39.png"/><Relationship Id="rId48" Type="http://schemas.openxmlformats.org/officeDocument/2006/relationships/image" Target="../media/image75.png"/><Relationship Id="rId56" Type="http://schemas.openxmlformats.org/officeDocument/2006/relationships/image" Target="../media/image80.png"/><Relationship Id="rId8" Type="http://schemas.openxmlformats.org/officeDocument/2006/relationships/tags" Target="../tags/tag292.xml"/><Relationship Id="rId51" Type="http://schemas.openxmlformats.org/officeDocument/2006/relationships/image" Target="../media/image81.png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notesSlide" Target="../notesSlides/notesSlide13.xml"/><Relationship Id="rId46" Type="http://schemas.openxmlformats.org/officeDocument/2006/relationships/image" Target="../media/image68.png"/><Relationship Id="rId5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33.xml"/><Relationship Id="rId18" Type="http://schemas.openxmlformats.org/officeDocument/2006/relationships/tags" Target="../tags/tag338.xml"/><Relationship Id="rId26" Type="http://schemas.openxmlformats.org/officeDocument/2006/relationships/tags" Target="../tags/tag346.xml"/><Relationship Id="rId39" Type="http://schemas.openxmlformats.org/officeDocument/2006/relationships/notesSlide" Target="../notesSlides/notesSlide14.xml"/><Relationship Id="rId21" Type="http://schemas.openxmlformats.org/officeDocument/2006/relationships/tags" Target="../tags/tag341.xml"/><Relationship Id="rId34" Type="http://schemas.openxmlformats.org/officeDocument/2006/relationships/tags" Target="../tags/tag354.xml"/><Relationship Id="rId42" Type="http://schemas.openxmlformats.org/officeDocument/2006/relationships/image" Target="../media/image38.png"/><Relationship Id="rId47" Type="http://schemas.openxmlformats.org/officeDocument/2006/relationships/image" Target="../media/image68.png"/><Relationship Id="rId50" Type="http://schemas.openxmlformats.org/officeDocument/2006/relationships/image" Target="../media/image78.png"/><Relationship Id="rId55" Type="http://schemas.openxmlformats.org/officeDocument/2006/relationships/image" Target="../media/image70.png"/><Relationship Id="rId63" Type="http://schemas.openxmlformats.org/officeDocument/2006/relationships/image" Target="../media/image86.png"/><Relationship Id="rId7" Type="http://schemas.openxmlformats.org/officeDocument/2006/relationships/tags" Target="../tags/tag327.xml"/><Relationship Id="rId2" Type="http://schemas.openxmlformats.org/officeDocument/2006/relationships/tags" Target="../tags/tag322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29" Type="http://schemas.openxmlformats.org/officeDocument/2006/relationships/tags" Target="../tags/tag349.xml"/><Relationship Id="rId41" Type="http://schemas.openxmlformats.org/officeDocument/2006/relationships/image" Target="../media/image37.png"/><Relationship Id="rId54" Type="http://schemas.openxmlformats.org/officeDocument/2006/relationships/image" Target="../media/image89.png"/><Relationship Id="rId62" Type="http://schemas.openxmlformats.org/officeDocument/2006/relationships/image" Target="../media/image76.png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24" Type="http://schemas.openxmlformats.org/officeDocument/2006/relationships/tags" Target="../tags/tag344.xml"/><Relationship Id="rId32" Type="http://schemas.openxmlformats.org/officeDocument/2006/relationships/tags" Target="../tags/tag352.xml"/><Relationship Id="rId37" Type="http://schemas.openxmlformats.org/officeDocument/2006/relationships/tags" Target="../tags/tag357.xml"/><Relationship Id="rId40" Type="http://schemas.openxmlformats.org/officeDocument/2006/relationships/image" Target="../media/image77.png"/><Relationship Id="rId45" Type="http://schemas.openxmlformats.org/officeDocument/2006/relationships/image" Target="../media/image54.png"/><Relationship Id="rId53" Type="http://schemas.openxmlformats.org/officeDocument/2006/relationships/image" Target="../media/image82.png"/><Relationship Id="rId58" Type="http://schemas.openxmlformats.org/officeDocument/2006/relationships/image" Target="../media/image80.png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28" Type="http://schemas.openxmlformats.org/officeDocument/2006/relationships/tags" Target="../tags/tag348.xml"/><Relationship Id="rId36" Type="http://schemas.openxmlformats.org/officeDocument/2006/relationships/tags" Target="../tags/tag356.xml"/><Relationship Id="rId49" Type="http://schemas.openxmlformats.org/officeDocument/2006/relationships/image" Target="../media/image75.png"/><Relationship Id="rId57" Type="http://schemas.openxmlformats.org/officeDocument/2006/relationships/image" Target="../media/image72.png"/><Relationship Id="rId61" Type="http://schemas.openxmlformats.org/officeDocument/2006/relationships/image" Target="../media/image74.png"/><Relationship Id="rId10" Type="http://schemas.openxmlformats.org/officeDocument/2006/relationships/tags" Target="../tags/tag330.xml"/><Relationship Id="rId19" Type="http://schemas.openxmlformats.org/officeDocument/2006/relationships/tags" Target="../tags/tag339.xml"/><Relationship Id="rId31" Type="http://schemas.openxmlformats.org/officeDocument/2006/relationships/tags" Target="../tags/tag351.xml"/><Relationship Id="rId44" Type="http://schemas.openxmlformats.org/officeDocument/2006/relationships/image" Target="../media/image39.png"/><Relationship Id="rId52" Type="http://schemas.openxmlformats.org/officeDocument/2006/relationships/image" Target="../media/image81.png"/><Relationship Id="rId60" Type="http://schemas.openxmlformats.org/officeDocument/2006/relationships/image" Target="../media/image73.png"/><Relationship Id="rId65" Type="http://schemas.openxmlformats.org/officeDocument/2006/relationships/image" Target="../media/image88.png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Relationship Id="rId22" Type="http://schemas.openxmlformats.org/officeDocument/2006/relationships/tags" Target="../tags/tag342.xml"/><Relationship Id="rId27" Type="http://schemas.openxmlformats.org/officeDocument/2006/relationships/tags" Target="../tags/tag347.xml"/><Relationship Id="rId30" Type="http://schemas.openxmlformats.org/officeDocument/2006/relationships/tags" Target="../tags/tag350.xml"/><Relationship Id="rId35" Type="http://schemas.openxmlformats.org/officeDocument/2006/relationships/tags" Target="../tags/tag355.xml"/><Relationship Id="rId43" Type="http://schemas.openxmlformats.org/officeDocument/2006/relationships/image" Target="../media/image34.png"/><Relationship Id="rId48" Type="http://schemas.openxmlformats.org/officeDocument/2006/relationships/image" Target="../media/image69.png"/><Relationship Id="rId56" Type="http://schemas.openxmlformats.org/officeDocument/2006/relationships/image" Target="../media/image71.png"/><Relationship Id="rId64" Type="http://schemas.openxmlformats.org/officeDocument/2006/relationships/image" Target="../media/image87.png"/><Relationship Id="rId8" Type="http://schemas.openxmlformats.org/officeDocument/2006/relationships/tags" Target="../tags/tag328.xml"/><Relationship Id="rId51" Type="http://schemas.openxmlformats.org/officeDocument/2006/relationships/image" Target="../media/image79.png"/><Relationship Id="rId3" Type="http://schemas.openxmlformats.org/officeDocument/2006/relationships/tags" Target="../tags/tag323.xml"/><Relationship Id="rId12" Type="http://schemas.openxmlformats.org/officeDocument/2006/relationships/tags" Target="../tags/tag332.xml"/><Relationship Id="rId17" Type="http://schemas.openxmlformats.org/officeDocument/2006/relationships/tags" Target="../tags/tag337.xml"/><Relationship Id="rId25" Type="http://schemas.openxmlformats.org/officeDocument/2006/relationships/tags" Target="../tags/tag345.xml"/><Relationship Id="rId33" Type="http://schemas.openxmlformats.org/officeDocument/2006/relationships/tags" Target="../tags/tag353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67.png"/><Relationship Id="rId5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tags" Target="../tags/tag383.xml"/><Relationship Id="rId39" Type="http://schemas.openxmlformats.org/officeDocument/2006/relationships/tags" Target="../tags/tag396.xml"/><Relationship Id="rId21" Type="http://schemas.openxmlformats.org/officeDocument/2006/relationships/tags" Target="../tags/tag378.xml"/><Relationship Id="rId34" Type="http://schemas.openxmlformats.org/officeDocument/2006/relationships/tags" Target="../tags/tag391.xml"/><Relationship Id="rId42" Type="http://schemas.openxmlformats.org/officeDocument/2006/relationships/image" Target="../media/image77.png"/><Relationship Id="rId47" Type="http://schemas.openxmlformats.org/officeDocument/2006/relationships/image" Target="../media/image80.png"/><Relationship Id="rId50" Type="http://schemas.openxmlformats.org/officeDocument/2006/relationships/image" Target="../media/image68.png"/><Relationship Id="rId55" Type="http://schemas.openxmlformats.org/officeDocument/2006/relationships/image" Target="../media/image81.png"/><Relationship Id="rId63" Type="http://schemas.openxmlformats.org/officeDocument/2006/relationships/image" Target="../media/image76.png"/><Relationship Id="rId68" Type="http://schemas.openxmlformats.org/officeDocument/2006/relationships/image" Target="../media/image86.png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9" Type="http://schemas.openxmlformats.org/officeDocument/2006/relationships/tags" Target="../tags/tag386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tags" Target="../tags/tag389.xml"/><Relationship Id="rId37" Type="http://schemas.openxmlformats.org/officeDocument/2006/relationships/tags" Target="../tags/tag394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4.png"/><Relationship Id="rId53" Type="http://schemas.openxmlformats.org/officeDocument/2006/relationships/image" Target="../media/image78.png"/><Relationship Id="rId58" Type="http://schemas.openxmlformats.org/officeDocument/2006/relationships/image" Target="../media/image70.png"/><Relationship Id="rId66" Type="http://schemas.openxmlformats.org/officeDocument/2006/relationships/image" Target="../media/image88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tags" Target="../tags/tag385.xml"/><Relationship Id="rId36" Type="http://schemas.openxmlformats.org/officeDocument/2006/relationships/tags" Target="../tags/tag393.xml"/><Relationship Id="rId49" Type="http://schemas.openxmlformats.org/officeDocument/2006/relationships/image" Target="../media/image67.png"/><Relationship Id="rId57" Type="http://schemas.openxmlformats.org/officeDocument/2006/relationships/image" Target="../media/image89.png"/><Relationship Id="rId61" Type="http://schemas.openxmlformats.org/officeDocument/2006/relationships/image" Target="../media/image73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tags" Target="../tags/tag388.xml"/><Relationship Id="rId44" Type="http://schemas.openxmlformats.org/officeDocument/2006/relationships/image" Target="../media/image38.png"/><Relationship Id="rId52" Type="http://schemas.openxmlformats.org/officeDocument/2006/relationships/image" Target="../media/image75.png"/><Relationship Id="rId60" Type="http://schemas.openxmlformats.org/officeDocument/2006/relationships/image" Target="../media/image72.png"/><Relationship Id="rId65" Type="http://schemas.openxmlformats.org/officeDocument/2006/relationships/image" Target="../media/image91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tags" Target="../tags/tag384.xml"/><Relationship Id="rId30" Type="http://schemas.openxmlformats.org/officeDocument/2006/relationships/tags" Target="../tags/tag387.xml"/><Relationship Id="rId35" Type="http://schemas.openxmlformats.org/officeDocument/2006/relationships/tags" Target="../tags/tag392.xml"/><Relationship Id="rId43" Type="http://schemas.openxmlformats.org/officeDocument/2006/relationships/image" Target="../media/image37.png"/><Relationship Id="rId48" Type="http://schemas.openxmlformats.org/officeDocument/2006/relationships/image" Target="../media/image54.png"/><Relationship Id="rId56" Type="http://schemas.openxmlformats.org/officeDocument/2006/relationships/image" Target="../media/image82.png"/><Relationship Id="rId64" Type="http://schemas.openxmlformats.org/officeDocument/2006/relationships/image" Target="../media/image90.png"/><Relationship Id="rId69" Type="http://schemas.openxmlformats.org/officeDocument/2006/relationships/image" Target="../media/image87.png"/><Relationship Id="rId8" Type="http://schemas.openxmlformats.org/officeDocument/2006/relationships/tags" Target="../tags/tag365.xml"/><Relationship Id="rId51" Type="http://schemas.openxmlformats.org/officeDocument/2006/relationships/image" Target="../media/image69.png"/><Relationship Id="rId3" Type="http://schemas.openxmlformats.org/officeDocument/2006/relationships/tags" Target="../tags/tag360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tags" Target="../tags/tag390.xml"/><Relationship Id="rId38" Type="http://schemas.openxmlformats.org/officeDocument/2006/relationships/tags" Target="../tags/tag395.xml"/><Relationship Id="rId46" Type="http://schemas.openxmlformats.org/officeDocument/2006/relationships/image" Target="../media/image39.png"/><Relationship Id="rId59" Type="http://schemas.openxmlformats.org/officeDocument/2006/relationships/image" Target="../media/image71.png"/><Relationship Id="rId67" Type="http://schemas.openxmlformats.org/officeDocument/2006/relationships/image" Target="../media/image83.png"/><Relationship Id="rId20" Type="http://schemas.openxmlformats.org/officeDocument/2006/relationships/tags" Target="../tags/tag377.xml"/><Relationship Id="rId41" Type="http://schemas.openxmlformats.org/officeDocument/2006/relationships/notesSlide" Target="../notesSlides/notesSlide15.xml"/><Relationship Id="rId54" Type="http://schemas.openxmlformats.org/officeDocument/2006/relationships/image" Target="../media/image79.png"/><Relationship Id="rId62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tags" Target="../tags/tag422.xml"/><Relationship Id="rId39" Type="http://schemas.openxmlformats.org/officeDocument/2006/relationships/image" Target="../media/image34.png"/><Relationship Id="rId21" Type="http://schemas.openxmlformats.org/officeDocument/2006/relationships/tags" Target="../tags/tag417.xml"/><Relationship Id="rId34" Type="http://schemas.openxmlformats.org/officeDocument/2006/relationships/notesSlide" Target="../notesSlides/notesSlide16.xml"/><Relationship Id="rId42" Type="http://schemas.openxmlformats.org/officeDocument/2006/relationships/image" Target="../media/image5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55" Type="http://schemas.openxmlformats.org/officeDocument/2006/relationships/image" Target="../media/image87.png"/><Relationship Id="rId63" Type="http://schemas.openxmlformats.org/officeDocument/2006/relationships/image" Target="../media/image101.png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tags" Target="../tags/tag416.xml"/><Relationship Id="rId29" Type="http://schemas.openxmlformats.org/officeDocument/2006/relationships/tags" Target="../tags/tag425.xml"/><Relationship Id="rId41" Type="http://schemas.openxmlformats.org/officeDocument/2006/relationships/image" Target="../media/image80.png"/><Relationship Id="rId54" Type="http://schemas.openxmlformats.org/officeDocument/2006/relationships/image" Target="../media/image86.png"/><Relationship Id="rId62" Type="http://schemas.openxmlformats.org/officeDocument/2006/relationships/image" Target="../media/image100.png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32" Type="http://schemas.openxmlformats.org/officeDocument/2006/relationships/tags" Target="../tags/tag428.xml"/><Relationship Id="rId37" Type="http://schemas.openxmlformats.org/officeDocument/2006/relationships/image" Target="../media/image37.png"/><Relationship Id="rId40" Type="http://schemas.openxmlformats.org/officeDocument/2006/relationships/image" Target="../media/image39.png"/><Relationship Id="rId45" Type="http://schemas.openxmlformats.org/officeDocument/2006/relationships/image" Target="../media/image81.png"/><Relationship Id="rId53" Type="http://schemas.openxmlformats.org/officeDocument/2006/relationships/image" Target="../media/image83.png"/><Relationship Id="rId58" Type="http://schemas.openxmlformats.org/officeDocument/2006/relationships/image" Target="../media/image96.png"/><Relationship Id="rId66" Type="http://schemas.openxmlformats.org/officeDocument/2006/relationships/image" Target="../media/image104.png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tags" Target="../tags/tag424.xml"/><Relationship Id="rId36" Type="http://schemas.openxmlformats.org/officeDocument/2006/relationships/image" Target="../media/image77.png"/><Relationship Id="rId49" Type="http://schemas.openxmlformats.org/officeDocument/2006/relationships/image" Target="../media/image91.png"/><Relationship Id="rId57" Type="http://schemas.openxmlformats.org/officeDocument/2006/relationships/image" Target="../media/image95.png"/><Relationship Id="rId61" Type="http://schemas.openxmlformats.org/officeDocument/2006/relationships/image" Target="../media/image99.png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31" Type="http://schemas.openxmlformats.org/officeDocument/2006/relationships/tags" Target="../tags/tag427.xml"/><Relationship Id="rId44" Type="http://schemas.openxmlformats.org/officeDocument/2006/relationships/image" Target="../media/image79.png"/><Relationship Id="rId52" Type="http://schemas.openxmlformats.org/officeDocument/2006/relationships/image" Target="../media/image88.png"/><Relationship Id="rId60" Type="http://schemas.openxmlformats.org/officeDocument/2006/relationships/image" Target="../media/image98.png"/><Relationship Id="rId65" Type="http://schemas.openxmlformats.org/officeDocument/2006/relationships/image" Target="../media/image103.png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tags" Target="../tags/tag423.xml"/><Relationship Id="rId30" Type="http://schemas.openxmlformats.org/officeDocument/2006/relationships/tags" Target="../tags/tag426.xml"/><Relationship Id="rId35" Type="http://schemas.openxmlformats.org/officeDocument/2006/relationships/image" Target="../media/image82.png"/><Relationship Id="rId43" Type="http://schemas.openxmlformats.org/officeDocument/2006/relationships/image" Target="../media/image78.png"/><Relationship Id="rId48" Type="http://schemas.openxmlformats.org/officeDocument/2006/relationships/image" Target="../media/image90.png"/><Relationship Id="rId56" Type="http://schemas.openxmlformats.org/officeDocument/2006/relationships/image" Target="../media/image94.png"/><Relationship Id="rId64" Type="http://schemas.openxmlformats.org/officeDocument/2006/relationships/image" Target="../media/image102.png"/><Relationship Id="rId8" Type="http://schemas.openxmlformats.org/officeDocument/2006/relationships/tags" Target="../tags/tag404.xml"/><Relationship Id="rId51" Type="http://schemas.openxmlformats.org/officeDocument/2006/relationships/image" Target="../media/image93.png"/><Relationship Id="rId3" Type="http://schemas.openxmlformats.org/officeDocument/2006/relationships/tags" Target="../tags/tag399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8.png"/><Relationship Id="rId46" Type="http://schemas.openxmlformats.org/officeDocument/2006/relationships/image" Target="../media/image75.png"/><Relationship Id="rId59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image" Target="../media/image100.png"/><Relationship Id="rId21" Type="http://schemas.openxmlformats.org/officeDocument/2006/relationships/tags" Target="../tags/tag449.xml"/><Relationship Id="rId34" Type="http://schemas.openxmlformats.org/officeDocument/2006/relationships/image" Target="../media/image105.png"/><Relationship Id="rId42" Type="http://schemas.openxmlformats.org/officeDocument/2006/relationships/image" Target="../media/image38.png"/><Relationship Id="rId47" Type="http://schemas.openxmlformats.org/officeDocument/2006/relationships/image" Target="../media/image78.png"/><Relationship Id="rId50" Type="http://schemas.openxmlformats.org/officeDocument/2006/relationships/image" Target="../media/image75.png"/><Relationship Id="rId55" Type="http://schemas.openxmlformats.org/officeDocument/2006/relationships/image" Target="../media/image83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image" Target="../media/image82.png"/><Relationship Id="rId38" Type="http://schemas.openxmlformats.org/officeDocument/2006/relationships/image" Target="../media/image99.png"/><Relationship Id="rId46" Type="http://schemas.openxmlformats.org/officeDocument/2006/relationships/image" Target="../media/image54.png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image" Target="../media/image37.png"/><Relationship Id="rId54" Type="http://schemas.openxmlformats.org/officeDocument/2006/relationships/image" Target="../media/image88.png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notesSlide" Target="../notesSlides/notesSlide17.xml"/><Relationship Id="rId37" Type="http://schemas.openxmlformats.org/officeDocument/2006/relationships/image" Target="../media/image98.png"/><Relationship Id="rId40" Type="http://schemas.openxmlformats.org/officeDocument/2006/relationships/image" Target="../media/image77.png"/><Relationship Id="rId45" Type="http://schemas.openxmlformats.org/officeDocument/2006/relationships/image" Target="../media/image80.png"/><Relationship Id="rId53" Type="http://schemas.openxmlformats.org/officeDocument/2006/relationships/image" Target="../media/image91.png"/><Relationship Id="rId58" Type="http://schemas.openxmlformats.org/officeDocument/2006/relationships/image" Target="../media/image107.png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image" Target="../media/image97.png"/><Relationship Id="rId49" Type="http://schemas.openxmlformats.org/officeDocument/2006/relationships/image" Target="../media/image81.png"/><Relationship Id="rId57" Type="http://schemas.openxmlformats.org/officeDocument/2006/relationships/image" Target="../media/image87.png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39.png"/><Relationship Id="rId52" Type="http://schemas.openxmlformats.org/officeDocument/2006/relationships/image" Target="../media/image90.pn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image" Target="../media/image106.png"/><Relationship Id="rId43" Type="http://schemas.openxmlformats.org/officeDocument/2006/relationships/image" Target="../media/image34.png"/><Relationship Id="rId48" Type="http://schemas.openxmlformats.org/officeDocument/2006/relationships/image" Target="../media/image79.png"/><Relationship Id="rId56" Type="http://schemas.openxmlformats.org/officeDocument/2006/relationships/image" Target="../media/image86.png"/><Relationship Id="rId8" Type="http://schemas.openxmlformats.org/officeDocument/2006/relationships/tags" Target="../tags/tag436.xml"/><Relationship Id="rId51" Type="http://schemas.openxmlformats.org/officeDocument/2006/relationships/image" Target="../media/image89.png"/><Relationship Id="rId3" Type="http://schemas.openxmlformats.org/officeDocument/2006/relationships/tags" Target="../tags/tag43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image" Target="../media/image38.png"/><Relationship Id="rId21" Type="http://schemas.openxmlformats.org/officeDocument/2006/relationships/tags" Target="../tags/tag479.xml"/><Relationship Id="rId34" Type="http://schemas.openxmlformats.org/officeDocument/2006/relationships/image" Target="../media/image99.png"/><Relationship Id="rId42" Type="http://schemas.openxmlformats.org/officeDocument/2006/relationships/image" Target="../media/image80.png"/><Relationship Id="rId47" Type="http://schemas.openxmlformats.org/officeDocument/2006/relationships/image" Target="../media/image75.png"/><Relationship Id="rId50" Type="http://schemas.openxmlformats.org/officeDocument/2006/relationships/image" Target="../media/image91.png"/><Relationship Id="rId55" Type="http://schemas.openxmlformats.org/officeDocument/2006/relationships/image" Target="../media/image83.png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image" Target="../media/image98.png"/><Relationship Id="rId38" Type="http://schemas.openxmlformats.org/officeDocument/2006/relationships/image" Target="../media/image37.png"/><Relationship Id="rId46" Type="http://schemas.openxmlformats.org/officeDocument/2006/relationships/image" Target="../media/image81.png"/><Relationship Id="rId59" Type="http://schemas.openxmlformats.org/officeDocument/2006/relationships/image" Target="../media/image109.png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29" Type="http://schemas.openxmlformats.org/officeDocument/2006/relationships/tags" Target="../tags/tag487.xml"/><Relationship Id="rId41" Type="http://schemas.openxmlformats.org/officeDocument/2006/relationships/image" Target="../media/image39.png"/><Relationship Id="rId54" Type="http://schemas.openxmlformats.org/officeDocument/2006/relationships/image" Target="../media/image88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image" Target="../media/image97.png"/><Relationship Id="rId37" Type="http://schemas.openxmlformats.org/officeDocument/2006/relationships/image" Target="../media/image77.png"/><Relationship Id="rId40" Type="http://schemas.openxmlformats.org/officeDocument/2006/relationships/image" Target="../media/image34.png"/><Relationship Id="rId45" Type="http://schemas.openxmlformats.org/officeDocument/2006/relationships/image" Target="../media/image79.png"/><Relationship Id="rId53" Type="http://schemas.openxmlformats.org/officeDocument/2006/relationships/image" Target="../media/image108.png"/><Relationship Id="rId58" Type="http://schemas.openxmlformats.org/officeDocument/2006/relationships/image" Target="../media/image96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image" Target="../media/image82.png"/><Relationship Id="rId49" Type="http://schemas.openxmlformats.org/officeDocument/2006/relationships/image" Target="../media/image90.png"/><Relationship Id="rId57" Type="http://schemas.openxmlformats.org/officeDocument/2006/relationships/image" Target="../media/image87.png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notesSlide" Target="../notesSlides/notesSlide18.xml"/><Relationship Id="rId44" Type="http://schemas.openxmlformats.org/officeDocument/2006/relationships/image" Target="../media/image78.png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00.png"/><Relationship Id="rId43" Type="http://schemas.openxmlformats.org/officeDocument/2006/relationships/image" Target="../media/image54.png"/><Relationship Id="rId48" Type="http://schemas.openxmlformats.org/officeDocument/2006/relationships/image" Target="../media/image89.png"/><Relationship Id="rId56" Type="http://schemas.openxmlformats.org/officeDocument/2006/relationships/image" Target="../media/image86.png"/><Relationship Id="rId8" Type="http://schemas.openxmlformats.org/officeDocument/2006/relationships/tags" Target="../tags/tag466.xml"/><Relationship Id="rId51" Type="http://schemas.openxmlformats.org/officeDocument/2006/relationships/image" Target="../media/image105.png"/><Relationship Id="rId3" Type="http://schemas.openxmlformats.org/officeDocument/2006/relationships/tags" Target="../tags/tag46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5.png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34" Type="http://schemas.openxmlformats.org/officeDocument/2006/relationships/image" Target="../media/image80.png"/><Relationship Id="rId42" Type="http://schemas.openxmlformats.org/officeDocument/2006/relationships/image" Target="../media/image110.png"/><Relationship Id="rId47" Type="http://schemas.openxmlformats.org/officeDocument/2006/relationships/image" Target="../media/image108.png"/><Relationship Id="rId50" Type="http://schemas.openxmlformats.org/officeDocument/2006/relationships/image" Target="../media/image114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tags" Target="../tags/tag512.xml"/><Relationship Id="rId33" Type="http://schemas.openxmlformats.org/officeDocument/2006/relationships/image" Target="../media/image39.png"/><Relationship Id="rId38" Type="http://schemas.openxmlformats.org/officeDocument/2006/relationships/image" Target="../media/image81.png"/><Relationship Id="rId46" Type="http://schemas.openxmlformats.org/officeDocument/2006/relationships/image" Target="../media/image87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image" Target="../media/image77.png"/><Relationship Id="rId41" Type="http://schemas.openxmlformats.org/officeDocument/2006/relationships/image" Target="../media/image109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tags" Target="../tags/tag511.xml"/><Relationship Id="rId32" Type="http://schemas.openxmlformats.org/officeDocument/2006/relationships/image" Target="../media/image34.png"/><Relationship Id="rId37" Type="http://schemas.openxmlformats.org/officeDocument/2006/relationships/image" Target="../media/image79.png"/><Relationship Id="rId40" Type="http://schemas.openxmlformats.org/officeDocument/2006/relationships/image" Target="../media/image111.png"/><Relationship Id="rId45" Type="http://schemas.openxmlformats.org/officeDocument/2006/relationships/image" Target="../media/image86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tags" Target="../tags/tag510.xml"/><Relationship Id="rId28" Type="http://schemas.openxmlformats.org/officeDocument/2006/relationships/image" Target="../media/image82.png"/><Relationship Id="rId36" Type="http://schemas.openxmlformats.org/officeDocument/2006/relationships/image" Target="../media/image78.png"/><Relationship Id="rId49" Type="http://schemas.openxmlformats.org/officeDocument/2006/relationships/image" Target="../media/image113.png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image" Target="../media/image38.png"/><Relationship Id="rId44" Type="http://schemas.openxmlformats.org/officeDocument/2006/relationships/image" Target="../media/image83.png"/><Relationship Id="rId52" Type="http://schemas.openxmlformats.org/officeDocument/2006/relationships/image" Target="../media/image116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notesSlide" Target="../notesSlides/notesSlide19.xml"/><Relationship Id="rId30" Type="http://schemas.openxmlformats.org/officeDocument/2006/relationships/image" Target="../media/image37.png"/><Relationship Id="rId35" Type="http://schemas.openxmlformats.org/officeDocument/2006/relationships/image" Target="../media/image54.png"/><Relationship Id="rId43" Type="http://schemas.openxmlformats.org/officeDocument/2006/relationships/image" Target="../media/image88.png"/><Relationship Id="rId48" Type="http://schemas.openxmlformats.org/officeDocument/2006/relationships/image" Target="../media/image112.png"/><Relationship Id="rId8" Type="http://schemas.openxmlformats.org/officeDocument/2006/relationships/tags" Target="../tags/tag495.xml"/><Relationship Id="rId51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26" Type="http://schemas.openxmlformats.org/officeDocument/2006/relationships/image" Target="../media/image39.png"/><Relationship Id="rId3" Type="http://schemas.openxmlformats.org/officeDocument/2006/relationships/tags" Target="../tags/tag515.xml"/><Relationship Id="rId21" Type="http://schemas.openxmlformats.org/officeDocument/2006/relationships/image" Target="../media/image82.png"/><Relationship Id="rId34" Type="http://schemas.openxmlformats.org/officeDocument/2006/relationships/image" Target="../media/image117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image" Target="../media/image34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78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38.png"/><Relationship Id="rId32" Type="http://schemas.openxmlformats.org/officeDocument/2006/relationships/image" Target="../media/image75.png"/><Relationship Id="rId37" Type="http://schemas.openxmlformats.org/officeDocument/2006/relationships/image" Target="../media/image120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37.png"/><Relationship Id="rId28" Type="http://schemas.openxmlformats.org/officeDocument/2006/relationships/image" Target="../media/image54.png"/><Relationship Id="rId36" Type="http://schemas.openxmlformats.org/officeDocument/2006/relationships/image" Target="../media/image119.png"/><Relationship Id="rId10" Type="http://schemas.openxmlformats.org/officeDocument/2006/relationships/tags" Target="../tags/tag52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image" Target="../media/image77.png"/><Relationship Id="rId27" Type="http://schemas.openxmlformats.org/officeDocument/2006/relationships/image" Target="../media/image80.png"/><Relationship Id="rId30" Type="http://schemas.openxmlformats.org/officeDocument/2006/relationships/image" Target="../media/image79.png"/><Relationship Id="rId35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5.png"/><Relationship Id="rId3" Type="http://schemas.openxmlformats.org/officeDocument/2006/relationships/tags" Target="../tags/tag13.xml"/><Relationship Id="rId21" Type="http://schemas.openxmlformats.org/officeDocument/2006/relationships/image" Target="../media/image7.png"/><Relationship Id="rId34" Type="http://schemas.openxmlformats.org/officeDocument/2006/relationships/image" Target="../media/image17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.png"/><Relationship Id="rId33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image" Target="../media/image8.png"/><Relationship Id="rId29" Type="http://schemas.openxmlformats.org/officeDocument/2006/relationships/image" Target="../media/image1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image" Target="../media/image3.png"/><Relationship Id="rId32" Type="http://schemas.openxmlformats.org/officeDocument/2006/relationships/image" Target="../media/image15.png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2.png"/><Relationship Id="rId28" Type="http://schemas.openxmlformats.org/officeDocument/2006/relationships/image" Target="../media/image11.png"/><Relationship Id="rId10" Type="http://schemas.openxmlformats.org/officeDocument/2006/relationships/tags" Target="../tags/tag20.xml"/><Relationship Id="rId19" Type="http://schemas.openxmlformats.org/officeDocument/2006/relationships/image" Target="../media/image9.png"/><Relationship Id="rId31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1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3.png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34" Type="http://schemas.openxmlformats.org/officeDocument/2006/relationships/image" Target="../media/image4.png"/><Relationship Id="rId42" Type="http://schemas.openxmlformats.org/officeDocument/2006/relationships/image" Target="../media/image16.png"/><Relationship Id="rId47" Type="http://schemas.openxmlformats.org/officeDocument/2006/relationships/image" Target="../media/image21.png"/><Relationship Id="rId50" Type="http://schemas.openxmlformats.org/officeDocument/2006/relationships/image" Target="../media/image24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image" Target="../media/image3.png"/><Relationship Id="rId38" Type="http://schemas.openxmlformats.org/officeDocument/2006/relationships/image" Target="../media/image12.png"/><Relationship Id="rId46" Type="http://schemas.openxmlformats.org/officeDocument/2006/relationships/image" Target="../media/image20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image" Target="../media/image9.png"/><Relationship Id="rId41" Type="http://schemas.openxmlformats.org/officeDocument/2006/relationships/image" Target="../media/image1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image" Target="../media/image2.png"/><Relationship Id="rId37" Type="http://schemas.openxmlformats.org/officeDocument/2006/relationships/image" Target="../media/image11.png"/><Relationship Id="rId40" Type="http://schemas.openxmlformats.org/officeDocument/2006/relationships/image" Target="../media/image14.png"/><Relationship Id="rId45" Type="http://schemas.openxmlformats.org/officeDocument/2006/relationships/image" Target="../media/image19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image" Target="../media/image7.png"/><Relationship Id="rId36" Type="http://schemas.openxmlformats.org/officeDocument/2006/relationships/image" Target="../media/image10.png"/><Relationship Id="rId49" Type="http://schemas.openxmlformats.org/officeDocument/2006/relationships/image" Target="../media/image23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1.png"/><Relationship Id="rId44" Type="http://schemas.openxmlformats.org/officeDocument/2006/relationships/image" Target="../media/image18.png"/><Relationship Id="rId52" Type="http://schemas.openxmlformats.org/officeDocument/2006/relationships/image" Target="../media/image26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8.png"/><Relationship Id="rId35" Type="http://schemas.openxmlformats.org/officeDocument/2006/relationships/image" Target="../media/image5.png"/><Relationship Id="rId43" Type="http://schemas.openxmlformats.org/officeDocument/2006/relationships/image" Target="../media/image17.png"/><Relationship Id="rId48" Type="http://schemas.openxmlformats.org/officeDocument/2006/relationships/image" Target="../media/image22.png"/><Relationship Id="rId8" Type="http://schemas.openxmlformats.org/officeDocument/2006/relationships/tags" Target="../tags/tag34.xml"/><Relationship Id="rId5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9.png"/><Relationship Id="rId26" Type="http://schemas.openxmlformats.org/officeDocument/2006/relationships/image" Target="../media/image26.png"/><Relationship Id="rId3" Type="http://schemas.openxmlformats.org/officeDocument/2006/relationships/tags" Target="../tags/tag54.xml"/><Relationship Id="rId21" Type="http://schemas.openxmlformats.org/officeDocument/2006/relationships/image" Target="../media/image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6.png"/><Relationship Id="rId2" Type="http://schemas.openxmlformats.org/officeDocument/2006/relationships/tags" Target="../tags/tag5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.png"/><Relationship Id="rId29" Type="http://schemas.openxmlformats.org/officeDocument/2006/relationships/image" Target="../media/image30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27.png"/><Relationship Id="rId32" Type="http://schemas.openxmlformats.org/officeDocument/2006/relationships/image" Target="../media/image8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5.png"/><Relationship Id="rId28" Type="http://schemas.openxmlformats.org/officeDocument/2006/relationships/image" Target="../media/image29.png"/><Relationship Id="rId10" Type="http://schemas.openxmlformats.org/officeDocument/2006/relationships/tags" Target="../tags/tag61.xml"/><Relationship Id="rId19" Type="http://schemas.openxmlformats.org/officeDocument/2006/relationships/image" Target="../media/image1.png"/><Relationship Id="rId31" Type="http://schemas.openxmlformats.org/officeDocument/2006/relationships/image" Target="../media/image32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4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30.png"/><Relationship Id="rId26" Type="http://schemas.openxmlformats.org/officeDocument/2006/relationships/image" Target="../media/image33.png"/><Relationship Id="rId3" Type="http://schemas.openxmlformats.org/officeDocument/2006/relationships/tags" Target="../tags/tag69.xml"/><Relationship Id="rId21" Type="http://schemas.openxmlformats.org/officeDocument/2006/relationships/image" Target="../media/image1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8.png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2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3.png"/><Relationship Id="rId10" Type="http://schemas.openxmlformats.org/officeDocument/2006/relationships/tags" Target="../tags/tag76.xml"/><Relationship Id="rId19" Type="http://schemas.openxmlformats.org/officeDocument/2006/relationships/image" Target="../media/image31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2.png"/><Relationship Id="rId27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32.png"/><Relationship Id="rId21" Type="http://schemas.openxmlformats.org/officeDocument/2006/relationships/tags" Target="../tags/tag10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.png"/><Relationship Id="rId47" Type="http://schemas.openxmlformats.org/officeDocument/2006/relationships/image" Target="../media/image36.png"/><Relationship Id="rId50" Type="http://schemas.openxmlformats.org/officeDocument/2006/relationships/image" Target="../media/image39.png"/><Relationship Id="rId55" Type="http://schemas.openxmlformats.org/officeDocument/2006/relationships/image" Target="../media/image44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image" Target="../media/image48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image" Target="../media/image2.png"/><Relationship Id="rId54" Type="http://schemas.openxmlformats.org/officeDocument/2006/relationships/image" Target="../media/image43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image" Target="../media/image30.png"/><Relationship Id="rId40" Type="http://schemas.openxmlformats.org/officeDocument/2006/relationships/image" Target="../media/image1.png"/><Relationship Id="rId45" Type="http://schemas.openxmlformats.org/officeDocument/2006/relationships/image" Target="../media/image34.png"/><Relationship Id="rId53" Type="http://schemas.openxmlformats.org/officeDocument/2006/relationships/image" Target="../media/image42.png"/><Relationship Id="rId58" Type="http://schemas.openxmlformats.org/officeDocument/2006/relationships/image" Target="../media/image47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8.png"/><Relationship Id="rId49" Type="http://schemas.openxmlformats.org/officeDocument/2006/relationships/image" Target="../media/image38.png"/><Relationship Id="rId57" Type="http://schemas.openxmlformats.org/officeDocument/2006/relationships/image" Target="../media/image46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image" Target="../media/image33.png"/><Relationship Id="rId52" Type="http://schemas.openxmlformats.org/officeDocument/2006/relationships/image" Target="../media/image41.png"/><Relationship Id="rId60" Type="http://schemas.openxmlformats.org/officeDocument/2006/relationships/image" Target="../media/image49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notesSlide" Target="../notesSlides/notesSlide6.xml"/><Relationship Id="rId43" Type="http://schemas.openxmlformats.org/officeDocument/2006/relationships/image" Target="../media/image5.png"/><Relationship Id="rId48" Type="http://schemas.openxmlformats.org/officeDocument/2006/relationships/image" Target="../media/image37.png"/><Relationship Id="rId56" Type="http://schemas.openxmlformats.org/officeDocument/2006/relationships/image" Target="../media/image45.png"/><Relationship Id="rId8" Type="http://schemas.openxmlformats.org/officeDocument/2006/relationships/tags" Target="../tags/tag89.xml"/><Relationship Id="rId51" Type="http://schemas.openxmlformats.org/officeDocument/2006/relationships/image" Target="../media/image40.png"/><Relationship Id="rId3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9.png"/><Relationship Id="rId3" Type="http://schemas.openxmlformats.org/officeDocument/2006/relationships/tags" Target="../tags/tag117.xml"/><Relationship Id="rId21" Type="http://schemas.openxmlformats.org/officeDocument/2006/relationships/image" Target="../media/image52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34.png"/><Relationship Id="rId2" Type="http://schemas.openxmlformats.org/officeDocument/2006/relationships/tags" Target="../tags/tag116.xml"/><Relationship Id="rId16" Type="http://schemas.openxmlformats.org/officeDocument/2006/relationships/image" Target="../media/image38.png"/><Relationship Id="rId20" Type="http://schemas.openxmlformats.org/officeDocument/2006/relationships/image" Target="../media/image51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37.png"/><Relationship Id="rId10" Type="http://schemas.openxmlformats.org/officeDocument/2006/relationships/tags" Target="../tags/tag124.xml"/><Relationship Id="rId19" Type="http://schemas.openxmlformats.org/officeDocument/2006/relationships/image" Target="../media/image50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38.png"/><Relationship Id="rId39" Type="http://schemas.openxmlformats.org/officeDocument/2006/relationships/image" Target="../media/image60.png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37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9.png"/><Relationship Id="rId36" Type="http://schemas.openxmlformats.org/officeDocument/2006/relationships/image" Target="../media/image57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image" Target="../media/image34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981C-DB06-4D3F-9981-02A01EACC7DA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Example of a definite integral</a:t>
            </a:r>
          </a:p>
        </p:txBody>
      </p:sp>
      <p:sp>
        <p:nvSpPr>
          <p:cNvPr id="180838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65DB-3C58-4487-9BD6-EBA62765A2D4}" type="slidenum">
              <a:rPr lang="en-US"/>
              <a:pPr/>
              <a:t>10</a:t>
            </a:fld>
            <a:endParaRPr lang="en-US"/>
          </a:p>
        </p:txBody>
      </p:sp>
      <p:pic>
        <p:nvPicPr>
          <p:cNvPr id="1757213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7302" name="Rectangle 118"/>
          <p:cNvSpPr>
            <a:spLocks noChangeArrowheads="1"/>
          </p:cNvSpPr>
          <p:nvPr/>
        </p:nvSpPr>
        <p:spPr bwMode="auto">
          <a:xfrm>
            <a:off x="2870200" y="1416050"/>
            <a:ext cx="257810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7297" name="Group 113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57298" name="Picture 1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99" name="Picture 1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300" name="Picture 1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301" name="Picture 11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571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71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71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721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066800"/>
            <a:ext cx="4489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28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852613"/>
            <a:ext cx="48831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31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6259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24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821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03" name="Picture 1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617788"/>
            <a:ext cx="3057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04" name="Picture 1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3528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1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36988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35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56038"/>
            <a:ext cx="6143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7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311650"/>
            <a:ext cx="396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305" name="Picture 1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658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6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8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0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6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332288"/>
            <a:ext cx="1376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7285" name="Group 101"/>
          <p:cNvGrpSpPr>
            <a:grpSpLocks/>
          </p:cNvGrpSpPr>
          <p:nvPr/>
        </p:nvGrpSpPr>
        <p:grpSpPr bwMode="auto">
          <a:xfrm>
            <a:off x="152400" y="5105400"/>
            <a:ext cx="1884363" cy="1398588"/>
            <a:chOff x="96" y="3216"/>
            <a:chExt cx="1187" cy="881"/>
          </a:xfrm>
        </p:grpSpPr>
        <p:pic>
          <p:nvPicPr>
            <p:cNvPr id="1757259" name="Picture 7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3216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0" name="Picture 7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1" name="Picture 7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2" name="Picture 7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3" name="Picture 7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4" name="Picture 8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5" name="Picture 8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6" name="Picture 8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7" name="Picture 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69" name="Picture 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581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2" name="Picture 8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3" name="Picture 8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7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9" name="Picture 9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78" name="Picture 9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959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57296" name="Group 112"/>
          <p:cNvGrpSpPr>
            <a:grpSpLocks/>
          </p:cNvGrpSpPr>
          <p:nvPr/>
        </p:nvGrpSpPr>
        <p:grpSpPr bwMode="auto">
          <a:xfrm>
            <a:off x="3657600" y="5562600"/>
            <a:ext cx="4572000" cy="228600"/>
            <a:chOff x="2304" y="3504"/>
            <a:chExt cx="2880" cy="144"/>
          </a:xfrm>
        </p:grpSpPr>
        <p:sp>
          <p:nvSpPr>
            <p:cNvPr id="1757281" name="Line 97"/>
            <p:cNvSpPr>
              <a:spLocks noChangeShapeType="1"/>
            </p:cNvSpPr>
            <p:nvPr/>
          </p:nvSpPr>
          <p:spPr bwMode="auto">
            <a:xfrm flipH="1">
              <a:off x="2304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282" name="Line 98"/>
            <p:cNvSpPr>
              <a:spLocks noChangeShapeType="1"/>
            </p:cNvSpPr>
            <p:nvPr/>
          </p:nvSpPr>
          <p:spPr bwMode="auto">
            <a:xfrm flipH="1">
              <a:off x="4992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7284" name="Rectangle 100"/>
          <p:cNvSpPr>
            <a:spLocks noChangeArrowheads="1"/>
          </p:cNvSpPr>
          <p:nvPr/>
        </p:nvSpPr>
        <p:spPr bwMode="auto">
          <a:xfrm>
            <a:off x="2449513" y="4305300"/>
            <a:ext cx="622300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286" name="Line 102"/>
          <p:cNvSpPr>
            <a:spLocks noChangeShapeType="1"/>
          </p:cNvSpPr>
          <p:nvPr/>
        </p:nvSpPr>
        <p:spPr bwMode="auto">
          <a:xfrm flipV="1">
            <a:off x="762000" y="4953000"/>
            <a:ext cx="3124200" cy="1371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87" name="Line 103"/>
          <p:cNvSpPr>
            <a:spLocks noChangeShapeType="1"/>
          </p:cNvSpPr>
          <p:nvPr/>
        </p:nvSpPr>
        <p:spPr bwMode="auto">
          <a:xfrm flipV="1">
            <a:off x="1150938" y="4876800"/>
            <a:ext cx="3497262" cy="14081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88" name="Line 104"/>
          <p:cNvSpPr>
            <a:spLocks noChangeShapeType="1"/>
          </p:cNvSpPr>
          <p:nvPr/>
        </p:nvSpPr>
        <p:spPr bwMode="auto">
          <a:xfrm flipV="1">
            <a:off x="1600200" y="4648200"/>
            <a:ext cx="3962400" cy="1676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89" name="Line 105"/>
          <p:cNvSpPr>
            <a:spLocks noChangeShapeType="1"/>
          </p:cNvSpPr>
          <p:nvPr/>
        </p:nvSpPr>
        <p:spPr bwMode="auto">
          <a:xfrm flipV="1">
            <a:off x="2009775" y="5715000"/>
            <a:ext cx="5073650" cy="65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90" name="Line 106"/>
          <p:cNvSpPr>
            <a:spLocks noChangeShapeType="1"/>
          </p:cNvSpPr>
          <p:nvPr/>
        </p:nvSpPr>
        <p:spPr bwMode="auto">
          <a:xfrm flipV="1">
            <a:off x="246063" y="4386263"/>
            <a:ext cx="3354387" cy="1905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91" name="Line 107"/>
          <p:cNvSpPr>
            <a:spLocks noChangeShapeType="1"/>
          </p:cNvSpPr>
          <p:nvPr/>
        </p:nvSpPr>
        <p:spPr bwMode="auto">
          <a:xfrm flipH="1">
            <a:off x="3609975" y="4378325"/>
            <a:ext cx="0" cy="1295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92" name="Line 108"/>
          <p:cNvSpPr>
            <a:spLocks noChangeShapeType="1"/>
          </p:cNvSpPr>
          <p:nvPr/>
        </p:nvSpPr>
        <p:spPr bwMode="auto">
          <a:xfrm>
            <a:off x="3875088" y="4953000"/>
            <a:ext cx="557212" cy="68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93" name="Line 109"/>
          <p:cNvSpPr>
            <a:spLocks noChangeShapeType="1"/>
          </p:cNvSpPr>
          <p:nvPr/>
        </p:nvSpPr>
        <p:spPr bwMode="auto">
          <a:xfrm>
            <a:off x="4633913" y="4876800"/>
            <a:ext cx="712787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94" name="Line 110"/>
          <p:cNvSpPr>
            <a:spLocks noChangeShapeType="1"/>
          </p:cNvSpPr>
          <p:nvPr/>
        </p:nvSpPr>
        <p:spPr bwMode="auto">
          <a:xfrm>
            <a:off x="5556250" y="4648200"/>
            <a:ext cx="768350" cy="990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75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75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5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5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75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5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5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5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286" grpId="0" animBg="1"/>
      <p:bldP spid="1757286" grpId="1" animBg="1"/>
      <p:bldP spid="1757287" grpId="0" animBg="1"/>
      <p:bldP spid="1757287" grpId="1" animBg="1"/>
      <p:bldP spid="1757288" grpId="0" animBg="1"/>
      <p:bldP spid="1757288" grpId="1" animBg="1"/>
      <p:bldP spid="1757289" grpId="0" animBg="1"/>
      <p:bldP spid="1757289" grpId="1" animBg="1"/>
      <p:bldP spid="1757290" grpId="0" animBg="1"/>
      <p:bldP spid="1757290" grpId="1" animBg="1"/>
      <p:bldP spid="1757291" grpId="0" animBg="1"/>
      <p:bldP spid="1757291" grpId="1" animBg="1"/>
      <p:bldP spid="1757292" grpId="0" animBg="1"/>
      <p:bldP spid="1757292" grpId="1" animBg="1"/>
      <p:bldP spid="1757293" grpId="0" animBg="1"/>
      <p:bldP spid="1757293" grpId="1" animBg="1"/>
      <p:bldP spid="1757294" grpId="0" animBg="1"/>
      <p:bldP spid="175729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988A-C3BD-441D-93FA-4BFA48555F79}" type="slidenum">
              <a:rPr lang="en-US"/>
              <a:pPr/>
              <a:t>11</a:t>
            </a:fld>
            <a:endParaRPr lang="en-US"/>
          </a:p>
        </p:txBody>
      </p:sp>
      <p:pic>
        <p:nvPicPr>
          <p:cNvPr id="17756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5619" name="Rectangle 3"/>
          <p:cNvSpPr>
            <a:spLocks noChangeArrowheads="1"/>
          </p:cNvSpPr>
          <p:nvPr/>
        </p:nvSpPr>
        <p:spPr bwMode="auto">
          <a:xfrm>
            <a:off x="2870200" y="1416050"/>
            <a:ext cx="257810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5620" name="Group 4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75621" name="Picture 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22" name="Picture 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23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24" name="Picture 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75625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562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562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562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066800"/>
            <a:ext cx="4489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852613"/>
            <a:ext cx="48831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6259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84" name="Picture 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658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821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617788"/>
            <a:ext cx="3057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3528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36988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56038"/>
            <a:ext cx="6143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311650"/>
            <a:ext cx="396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3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4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4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4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43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5644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332288"/>
            <a:ext cx="1376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5645" name="Group 29"/>
          <p:cNvGrpSpPr>
            <a:grpSpLocks/>
          </p:cNvGrpSpPr>
          <p:nvPr/>
        </p:nvGrpSpPr>
        <p:grpSpPr bwMode="auto">
          <a:xfrm>
            <a:off x="152400" y="5105400"/>
            <a:ext cx="1884363" cy="1398588"/>
            <a:chOff x="96" y="3216"/>
            <a:chExt cx="1187" cy="881"/>
          </a:xfrm>
        </p:grpSpPr>
        <p:pic>
          <p:nvPicPr>
            <p:cNvPr id="1775646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3216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47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48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95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49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0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581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1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2" name="Picture 3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76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3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4" name="Picture 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959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5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581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6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7" name="Picture 4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" y="3767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8" name="Picture 4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59" name="Picture 4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3959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5660" name="Picture 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3959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75661" name="Group 45"/>
          <p:cNvGrpSpPr>
            <a:grpSpLocks/>
          </p:cNvGrpSpPr>
          <p:nvPr/>
        </p:nvGrpSpPr>
        <p:grpSpPr bwMode="auto">
          <a:xfrm>
            <a:off x="3657600" y="5562600"/>
            <a:ext cx="4572000" cy="228600"/>
            <a:chOff x="2304" y="3504"/>
            <a:chExt cx="2880" cy="144"/>
          </a:xfrm>
        </p:grpSpPr>
        <p:sp>
          <p:nvSpPr>
            <p:cNvPr id="1775662" name="Line 46"/>
            <p:cNvSpPr>
              <a:spLocks noChangeShapeType="1"/>
            </p:cNvSpPr>
            <p:nvPr/>
          </p:nvSpPr>
          <p:spPr bwMode="auto">
            <a:xfrm flipH="1">
              <a:off x="2304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63" name="Line 47"/>
            <p:cNvSpPr>
              <a:spLocks noChangeShapeType="1"/>
            </p:cNvSpPr>
            <p:nvPr/>
          </p:nvSpPr>
          <p:spPr bwMode="auto">
            <a:xfrm flipH="1">
              <a:off x="4992" y="3504"/>
              <a:ext cx="192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75664" name="Rectangle 48"/>
          <p:cNvSpPr>
            <a:spLocks noChangeArrowheads="1"/>
          </p:cNvSpPr>
          <p:nvPr/>
        </p:nvSpPr>
        <p:spPr bwMode="auto">
          <a:xfrm>
            <a:off x="2449513" y="4305300"/>
            <a:ext cx="622300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5675" name="Group 59"/>
          <p:cNvGrpSpPr>
            <a:grpSpLocks/>
          </p:cNvGrpSpPr>
          <p:nvPr/>
        </p:nvGrpSpPr>
        <p:grpSpPr bwMode="auto">
          <a:xfrm>
            <a:off x="730250" y="5410200"/>
            <a:ext cx="5484813" cy="914400"/>
            <a:chOff x="460" y="3408"/>
            <a:chExt cx="3455" cy="576"/>
          </a:xfrm>
        </p:grpSpPr>
        <p:sp>
          <p:nvSpPr>
            <p:cNvPr id="1775676" name="Line 60"/>
            <p:cNvSpPr>
              <a:spLocks noChangeShapeType="1"/>
            </p:cNvSpPr>
            <p:nvPr/>
          </p:nvSpPr>
          <p:spPr bwMode="auto">
            <a:xfrm flipV="1">
              <a:off x="460" y="3408"/>
              <a:ext cx="1468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77" name="Line 61"/>
            <p:cNvSpPr>
              <a:spLocks noChangeShapeType="1"/>
            </p:cNvSpPr>
            <p:nvPr/>
          </p:nvSpPr>
          <p:spPr bwMode="auto">
            <a:xfrm flipV="1">
              <a:off x="731" y="3506"/>
              <a:ext cx="1624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78" name="Line 62"/>
            <p:cNvSpPr>
              <a:spLocks noChangeShapeType="1"/>
            </p:cNvSpPr>
            <p:nvPr/>
          </p:nvSpPr>
          <p:spPr bwMode="auto">
            <a:xfrm flipV="1">
              <a:off x="990" y="3456"/>
              <a:ext cx="1872" cy="5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79" name="Line 63"/>
            <p:cNvSpPr>
              <a:spLocks noChangeShapeType="1"/>
            </p:cNvSpPr>
            <p:nvPr/>
          </p:nvSpPr>
          <p:spPr bwMode="auto">
            <a:xfrm flipV="1">
              <a:off x="1266" y="3408"/>
              <a:ext cx="230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80" name="Line 64"/>
            <p:cNvSpPr>
              <a:spLocks noChangeShapeType="1"/>
            </p:cNvSpPr>
            <p:nvPr/>
          </p:nvSpPr>
          <p:spPr bwMode="auto">
            <a:xfrm>
              <a:off x="1920" y="3408"/>
              <a:ext cx="311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81" name="Line 65"/>
            <p:cNvSpPr>
              <a:spLocks noChangeShapeType="1"/>
            </p:cNvSpPr>
            <p:nvPr/>
          </p:nvSpPr>
          <p:spPr bwMode="auto">
            <a:xfrm>
              <a:off x="2349" y="3506"/>
              <a:ext cx="461" cy="3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82" name="Line 66"/>
            <p:cNvSpPr>
              <a:spLocks noChangeShapeType="1"/>
            </p:cNvSpPr>
            <p:nvPr/>
          </p:nvSpPr>
          <p:spPr bwMode="auto">
            <a:xfrm>
              <a:off x="2861" y="3456"/>
              <a:ext cx="570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683" name="Line 67"/>
            <p:cNvSpPr>
              <a:spLocks noChangeShapeType="1"/>
            </p:cNvSpPr>
            <p:nvPr/>
          </p:nvSpPr>
          <p:spPr bwMode="auto">
            <a:xfrm>
              <a:off x="3564" y="3408"/>
              <a:ext cx="351" cy="4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4D06-DA21-4529-8EE9-80082888FF73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759294" name="Group 62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59295" name="Picture 6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9296" name="Rectangle 64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9284" name="Group 52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59285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9286" name="Picture 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9287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9288" name="Picture 5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59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92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923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925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55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5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5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1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2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3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4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5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6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7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8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69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3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4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5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76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9277" name="Line 45"/>
          <p:cNvSpPr>
            <a:spLocks noChangeShapeType="1"/>
          </p:cNvSpPr>
          <p:nvPr/>
        </p:nvSpPr>
        <p:spPr bwMode="auto">
          <a:xfrm flipH="1">
            <a:off x="36576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278" name="Line 46"/>
          <p:cNvSpPr>
            <a:spLocks noChangeShapeType="1"/>
          </p:cNvSpPr>
          <p:nvPr/>
        </p:nvSpPr>
        <p:spPr bwMode="auto">
          <a:xfrm flipH="1">
            <a:off x="79248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9293" name="Group 61"/>
          <p:cNvGrpSpPr>
            <a:grpSpLocks/>
          </p:cNvGrpSpPr>
          <p:nvPr/>
        </p:nvGrpSpPr>
        <p:grpSpPr bwMode="auto">
          <a:xfrm>
            <a:off x="2449513" y="4305300"/>
            <a:ext cx="3879850" cy="342900"/>
            <a:chOff x="1543" y="2712"/>
            <a:chExt cx="2444" cy="216"/>
          </a:xfrm>
        </p:grpSpPr>
        <p:pic>
          <p:nvPicPr>
            <p:cNvPr id="1759290" name="Picture 5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9292" name="Rectangle 60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59297" name="Picture 6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98" name="Picture 6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9299" name="Picture 6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9300" name="Line 68"/>
          <p:cNvSpPr>
            <a:spLocks noChangeShapeType="1"/>
          </p:cNvSpPr>
          <p:nvPr/>
        </p:nvSpPr>
        <p:spPr bwMode="auto">
          <a:xfrm>
            <a:off x="0" y="4232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6336 -0.4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59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93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E906-714E-4E4A-82B8-3BEDCBF5501A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789954" name="Group 2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89955" name="Picture 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89956" name="Rectangle 4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9957" name="Group 5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89958" name="Picture 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9959" name="Picture 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9960" name="Picture 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9961" name="Picture 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89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996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996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99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7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7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1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2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3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4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5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8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89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90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91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92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93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9994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0000" name="Line 48"/>
          <p:cNvSpPr>
            <a:spLocks noChangeShapeType="1"/>
          </p:cNvSpPr>
          <p:nvPr/>
        </p:nvSpPr>
        <p:spPr bwMode="auto">
          <a:xfrm flipH="1">
            <a:off x="36576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0001" name="Line 49"/>
          <p:cNvSpPr>
            <a:spLocks noChangeShapeType="1"/>
          </p:cNvSpPr>
          <p:nvPr/>
        </p:nvSpPr>
        <p:spPr bwMode="auto">
          <a:xfrm flipH="1">
            <a:off x="79248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0013" name="Picture 6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29000"/>
            <a:ext cx="6181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0015" name="Picture 6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41750"/>
            <a:ext cx="41449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0017" name="Line 65"/>
          <p:cNvSpPr>
            <a:spLocks noChangeShapeType="1"/>
          </p:cNvSpPr>
          <p:nvPr/>
        </p:nvSpPr>
        <p:spPr bwMode="auto">
          <a:xfrm>
            <a:off x="0" y="4232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0018" name="Line 66"/>
          <p:cNvSpPr>
            <a:spLocks noChangeShapeType="1"/>
          </p:cNvSpPr>
          <p:nvPr/>
        </p:nvSpPr>
        <p:spPr bwMode="auto">
          <a:xfrm flipH="1" flipV="1">
            <a:off x="3048000" y="2895600"/>
            <a:ext cx="2468563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0019" name="Line 67"/>
          <p:cNvSpPr>
            <a:spLocks noChangeShapeType="1"/>
          </p:cNvSpPr>
          <p:nvPr/>
        </p:nvSpPr>
        <p:spPr bwMode="auto">
          <a:xfrm>
            <a:off x="1443038" y="2532063"/>
            <a:ext cx="0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9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9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018" grpId="0" animBg="1"/>
      <p:bldP spid="1790019" grpId="0" animBg="1"/>
      <p:bldP spid="17900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22D0-F7E9-4384-8295-4E0CCB308484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761369" name="Group 89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61370" name="Picture 9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1371" name="Rectangle 91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1364" name="Group 84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61365" name="Picture 8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1366" name="Picture 8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1367" name="Picture 8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1368" name="Picture 8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1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12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28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129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2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2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29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0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0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0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11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0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4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5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6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7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8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29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0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1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2" name="Picture 5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3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56" name="Picture 7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58" name="Picture 7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4" name="Picture 5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5" name="Picture 5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6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7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8" name="Picture 5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61" name="Picture 8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16" name="Picture 3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62" name="Line 82"/>
          <p:cNvSpPr>
            <a:spLocks noChangeShapeType="1"/>
          </p:cNvSpPr>
          <p:nvPr/>
        </p:nvSpPr>
        <p:spPr bwMode="auto">
          <a:xfrm flipH="1">
            <a:off x="36576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3" name="Line 83"/>
          <p:cNvSpPr>
            <a:spLocks noChangeShapeType="1"/>
          </p:cNvSpPr>
          <p:nvPr/>
        </p:nvSpPr>
        <p:spPr bwMode="auto">
          <a:xfrm flipH="1">
            <a:off x="79248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1318" name="Picture 3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1372" name="Group 92"/>
          <p:cNvGrpSpPr>
            <a:grpSpLocks/>
          </p:cNvGrpSpPr>
          <p:nvPr/>
        </p:nvGrpSpPr>
        <p:grpSpPr bwMode="auto">
          <a:xfrm>
            <a:off x="730250" y="5410200"/>
            <a:ext cx="5484813" cy="914400"/>
            <a:chOff x="460" y="3408"/>
            <a:chExt cx="3455" cy="576"/>
          </a:xfrm>
        </p:grpSpPr>
        <p:sp>
          <p:nvSpPr>
            <p:cNvPr id="1761343" name="Line 63"/>
            <p:cNvSpPr>
              <a:spLocks noChangeShapeType="1"/>
            </p:cNvSpPr>
            <p:nvPr/>
          </p:nvSpPr>
          <p:spPr bwMode="auto">
            <a:xfrm flipV="1">
              <a:off x="460" y="3408"/>
              <a:ext cx="1468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6" name="Line 66"/>
            <p:cNvSpPr>
              <a:spLocks noChangeShapeType="1"/>
            </p:cNvSpPr>
            <p:nvPr/>
          </p:nvSpPr>
          <p:spPr bwMode="auto">
            <a:xfrm flipV="1">
              <a:off x="731" y="3506"/>
              <a:ext cx="1624" cy="47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7" name="Line 67"/>
            <p:cNvSpPr>
              <a:spLocks noChangeShapeType="1"/>
            </p:cNvSpPr>
            <p:nvPr/>
          </p:nvSpPr>
          <p:spPr bwMode="auto">
            <a:xfrm flipV="1">
              <a:off x="990" y="3456"/>
              <a:ext cx="1872" cy="5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8" name="Line 68"/>
            <p:cNvSpPr>
              <a:spLocks noChangeShapeType="1"/>
            </p:cNvSpPr>
            <p:nvPr/>
          </p:nvSpPr>
          <p:spPr bwMode="auto">
            <a:xfrm flipV="1">
              <a:off x="1266" y="3408"/>
              <a:ext cx="2303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9" name="Line 69"/>
            <p:cNvSpPr>
              <a:spLocks noChangeShapeType="1"/>
            </p:cNvSpPr>
            <p:nvPr/>
          </p:nvSpPr>
          <p:spPr bwMode="auto">
            <a:xfrm>
              <a:off x="1920" y="3408"/>
              <a:ext cx="311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50" name="Line 70"/>
            <p:cNvSpPr>
              <a:spLocks noChangeShapeType="1"/>
            </p:cNvSpPr>
            <p:nvPr/>
          </p:nvSpPr>
          <p:spPr bwMode="auto">
            <a:xfrm>
              <a:off x="2349" y="3506"/>
              <a:ext cx="461" cy="3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51" name="Line 71"/>
            <p:cNvSpPr>
              <a:spLocks noChangeShapeType="1"/>
            </p:cNvSpPr>
            <p:nvPr/>
          </p:nvSpPr>
          <p:spPr bwMode="auto">
            <a:xfrm>
              <a:off x="2861" y="3456"/>
              <a:ext cx="570" cy="38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52" name="Line 72"/>
            <p:cNvSpPr>
              <a:spLocks noChangeShapeType="1"/>
            </p:cNvSpPr>
            <p:nvPr/>
          </p:nvSpPr>
          <p:spPr bwMode="auto">
            <a:xfrm>
              <a:off x="3564" y="3408"/>
              <a:ext cx="351" cy="4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1374" name="Line 94"/>
          <p:cNvSpPr>
            <a:spLocks noChangeShapeType="1"/>
          </p:cNvSpPr>
          <p:nvPr/>
        </p:nvSpPr>
        <p:spPr bwMode="auto">
          <a:xfrm>
            <a:off x="0" y="42322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F3BD-C385-4590-89DF-5ED9FDEB9B9A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792002" name="Group 2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92003" name="Picture 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2004" name="Rectangle 4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005" name="Group 5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92006" name="Picture 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2007" name="Picture 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2008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2009" name="Picture 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9201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20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1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2014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18" name="Line 1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201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8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29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0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1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2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3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4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5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6" name="Picture 3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7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8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39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0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1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2" name="Picture 4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43" name="Line 43"/>
          <p:cNvSpPr>
            <a:spLocks noChangeShapeType="1"/>
          </p:cNvSpPr>
          <p:nvPr/>
        </p:nvSpPr>
        <p:spPr bwMode="auto">
          <a:xfrm flipV="1">
            <a:off x="949325" y="3765550"/>
            <a:ext cx="2057400" cy="22034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4" name="Line 44"/>
          <p:cNvSpPr>
            <a:spLocks noChangeShapeType="1"/>
          </p:cNvSpPr>
          <p:nvPr/>
        </p:nvSpPr>
        <p:spPr bwMode="auto">
          <a:xfrm flipV="1">
            <a:off x="1371600" y="3783013"/>
            <a:ext cx="2590800" cy="22399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5" name="Line 45"/>
          <p:cNvSpPr>
            <a:spLocks noChangeShapeType="1"/>
          </p:cNvSpPr>
          <p:nvPr/>
        </p:nvSpPr>
        <p:spPr bwMode="auto">
          <a:xfrm flipV="1">
            <a:off x="1773238" y="3765550"/>
            <a:ext cx="2962275" cy="22399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2046" name="Picture 4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7" name="Picture 4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48" name="Line 48"/>
          <p:cNvSpPr>
            <a:spLocks noChangeShapeType="1"/>
          </p:cNvSpPr>
          <p:nvPr/>
        </p:nvSpPr>
        <p:spPr bwMode="auto">
          <a:xfrm flipH="1">
            <a:off x="36576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49" name="Line 49"/>
          <p:cNvSpPr>
            <a:spLocks noChangeShapeType="1"/>
          </p:cNvSpPr>
          <p:nvPr/>
        </p:nvSpPr>
        <p:spPr bwMode="auto">
          <a:xfrm flipH="1">
            <a:off x="79248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2050" name="Picture 5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9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9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79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18" grpId="0" animBg="1"/>
      <p:bldP spid="1792043" grpId="0" animBg="1"/>
      <p:bldP spid="1792044" grpId="0" animBg="1"/>
      <p:bldP spid="17920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9E59-3758-4B17-9878-1E0EB42EB649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1763408" name="Group 80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63409" name="Picture 8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3410" name="Rectangle 82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3400" name="Group 72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63401" name="Picture 7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3402" name="Picture 7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3403" name="Picture 7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3404" name="Picture 7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3387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33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333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530850"/>
            <a:ext cx="5254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988050"/>
            <a:ext cx="3205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61113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44" name="Line 1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334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49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3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4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5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51054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6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956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5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8483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0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1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801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2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3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849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4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684838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5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6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80113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7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8" name="Picture 4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6284913"/>
            <a:ext cx="1762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69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6284913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70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9956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71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72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84" name="Line 56"/>
          <p:cNvSpPr>
            <a:spLocks noChangeShapeType="1"/>
          </p:cNvSpPr>
          <p:nvPr/>
        </p:nvSpPr>
        <p:spPr bwMode="auto">
          <a:xfrm flipV="1">
            <a:off x="1143000" y="4130675"/>
            <a:ext cx="1846263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85" name="Line 57"/>
          <p:cNvSpPr>
            <a:spLocks noChangeShapeType="1"/>
          </p:cNvSpPr>
          <p:nvPr/>
        </p:nvSpPr>
        <p:spPr bwMode="auto">
          <a:xfrm flipV="1">
            <a:off x="1544638" y="4130675"/>
            <a:ext cx="2257425" cy="15446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86" name="Line 58"/>
          <p:cNvSpPr>
            <a:spLocks noChangeShapeType="1"/>
          </p:cNvSpPr>
          <p:nvPr/>
        </p:nvSpPr>
        <p:spPr bwMode="auto">
          <a:xfrm flipV="1">
            <a:off x="1323975" y="4495800"/>
            <a:ext cx="1676400" cy="914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3394" name="Picture 6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95" name="Picture 6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96" name="Picture 6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3397" name="Picture 6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3398" name="Line 70"/>
          <p:cNvSpPr>
            <a:spLocks noChangeShapeType="1"/>
          </p:cNvSpPr>
          <p:nvPr/>
        </p:nvSpPr>
        <p:spPr bwMode="auto">
          <a:xfrm flipH="1">
            <a:off x="36576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99" name="Line 71"/>
          <p:cNvSpPr>
            <a:spLocks noChangeShapeType="1"/>
          </p:cNvSpPr>
          <p:nvPr/>
        </p:nvSpPr>
        <p:spPr bwMode="auto">
          <a:xfrm flipH="1">
            <a:off x="7924800" y="55626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6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7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84" grpId="0" animBg="1"/>
      <p:bldP spid="1763384" grpId="1" animBg="1"/>
      <p:bldP spid="1763385" grpId="0" animBg="1"/>
      <p:bldP spid="1763385" grpId="1" animBg="1"/>
      <p:bldP spid="17633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0708-A181-4C83-89B0-48E4A2835F9B}" type="slidenum">
              <a:rPr lang="en-US"/>
              <a:pPr/>
              <a:t>17</a:t>
            </a:fld>
            <a:endParaRPr lang="en-US"/>
          </a:p>
        </p:txBody>
      </p:sp>
      <p:pic>
        <p:nvPicPr>
          <p:cNvPr id="1765494" name="Picture 1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479" name="Group 103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65480" name="Picture 10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5481" name="Rectangle 105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5471" name="Group 95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65472" name="Picture 9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473" name="Picture 9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474" name="Picture 9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475" name="Picture 9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5448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53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5393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39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396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0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0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19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20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485" name="Group 109"/>
          <p:cNvGrpSpPr>
            <a:grpSpLocks/>
          </p:cNvGrpSpPr>
          <p:nvPr/>
        </p:nvGrpSpPr>
        <p:grpSpPr bwMode="auto">
          <a:xfrm>
            <a:off x="2128838" y="5475288"/>
            <a:ext cx="3322637" cy="468312"/>
            <a:chOff x="1341" y="3449"/>
            <a:chExt cx="2093" cy="295"/>
          </a:xfrm>
        </p:grpSpPr>
        <p:pic>
          <p:nvPicPr>
            <p:cNvPr id="1765436" name="Picture 6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3449"/>
              <a:ext cx="49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434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449"/>
              <a:ext cx="9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538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546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68" name="Picture 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69" name="Picture 9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70" name="Picture 9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482" name="Group 106"/>
          <p:cNvGrpSpPr>
            <a:grpSpLocks/>
          </p:cNvGrpSpPr>
          <p:nvPr/>
        </p:nvGrpSpPr>
        <p:grpSpPr bwMode="auto">
          <a:xfrm>
            <a:off x="2133600" y="4908550"/>
            <a:ext cx="3317875" cy="468313"/>
            <a:chOff x="1344" y="3092"/>
            <a:chExt cx="2090" cy="295"/>
          </a:xfrm>
        </p:grpSpPr>
        <p:pic>
          <p:nvPicPr>
            <p:cNvPr id="1765463" name="Picture 8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092"/>
              <a:ext cx="1467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461" name="Picture 8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" y="3092"/>
              <a:ext cx="4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5483" name="Line 107"/>
          <p:cNvSpPr>
            <a:spLocks noChangeShapeType="1"/>
          </p:cNvSpPr>
          <p:nvPr/>
        </p:nvSpPr>
        <p:spPr bwMode="auto">
          <a:xfrm>
            <a:off x="2759075" y="3756025"/>
            <a:ext cx="762000" cy="13255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84" name="Line 108"/>
          <p:cNvSpPr>
            <a:spLocks noChangeShapeType="1"/>
          </p:cNvSpPr>
          <p:nvPr/>
        </p:nvSpPr>
        <p:spPr bwMode="auto">
          <a:xfrm>
            <a:off x="2759075" y="4114800"/>
            <a:ext cx="749300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5489" name="Group 113"/>
          <p:cNvGrpSpPr>
            <a:grpSpLocks/>
          </p:cNvGrpSpPr>
          <p:nvPr/>
        </p:nvGrpSpPr>
        <p:grpSpPr bwMode="auto">
          <a:xfrm>
            <a:off x="1843088" y="4889500"/>
            <a:ext cx="3632200" cy="1069975"/>
            <a:chOff x="1161" y="3080"/>
            <a:chExt cx="2288" cy="674"/>
          </a:xfrm>
        </p:grpSpPr>
        <p:pic>
          <p:nvPicPr>
            <p:cNvPr id="1765487" name="Picture 1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004" y="3350"/>
              <a:ext cx="44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5488" name="Rectangle 112"/>
            <p:cNvSpPr>
              <a:spLocks noChangeArrowheads="1"/>
            </p:cNvSpPr>
            <p:nvPr/>
          </p:nvSpPr>
          <p:spPr bwMode="auto">
            <a:xfrm>
              <a:off x="1324" y="3080"/>
              <a:ext cx="2125" cy="67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65454" name="Picture 7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6084888"/>
            <a:ext cx="246062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55" name="Picture 7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15050"/>
            <a:ext cx="498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5493" name="Group 117"/>
          <p:cNvGrpSpPr>
            <a:grpSpLocks/>
          </p:cNvGrpSpPr>
          <p:nvPr/>
        </p:nvGrpSpPr>
        <p:grpSpPr bwMode="auto">
          <a:xfrm>
            <a:off x="3713163" y="6122988"/>
            <a:ext cx="1163637" cy="323850"/>
            <a:chOff x="2339" y="3857"/>
            <a:chExt cx="733" cy="204"/>
          </a:xfrm>
        </p:grpSpPr>
        <p:pic>
          <p:nvPicPr>
            <p:cNvPr id="1765443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3857"/>
              <a:ext cx="21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5457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3904"/>
              <a:ext cx="43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5451" name="Picture 7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214938"/>
            <a:ext cx="20193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5452" name="Picture 7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5229225"/>
            <a:ext cx="5413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5495" name="Line 119"/>
          <p:cNvSpPr>
            <a:spLocks noChangeShapeType="1"/>
          </p:cNvSpPr>
          <p:nvPr/>
        </p:nvSpPr>
        <p:spPr bwMode="auto">
          <a:xfrm flipH="1" flipV="1">
            <a:off x="3765550" y="2971800"/>
            <a:ext cx="76200" cy="2084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96" name="Line 120"/>
          <p:cNvSpPr>
            <a:spLocks noChangeShapeType="1"/>
          </p:cNvSpPr>
          <p:nvPr/>
        </p:nvSpPr>
        <p:spPr bwMode="auto">
          <a:xfrm flipH="1" flipV="1">
            <a:off x="3765550" y="2971800"/>
            <a:ext cx="55563" cy="325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97" name="Line 121"/>
          <p:cNvSpPr>
            <a:spLocks noChangeShapeType="1"/>
          </p:cNvSpPr>
          <p:nvPr/>
        </p:nvSpPr>
        <p:spPr bwMode="auto">
          <a:xfrm flipH="1" flipV="1">
            <a:off x="4648200" y="2971800"/>
            <a:ext cx="762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5501" name="Group 125"/>
          <p:cNvGrpSpPr>
            <a:grpSpLocks/>
          </p:cNvGrpSpPr>
          <p:nvPr/>
        </p:nvGrpSpPr>
        <p:grpSpPr bwMode="auto">
          <a:xfrm>
            <a:off x="685800" y="3481388"/>
            <a:ext cx="4343400" cy="381000"/>
            <a:chOff x="432" y="2208"/>
            <a:chExt cx="2736" cy="240"/>
          </a:xfrm>
        </p:grpSpPr>
        <p:pic>
          <p:nvPicPr>
            <p:cNvPr id="1765499" name="Picture 1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08"/>
              <a:ext cx="38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5500" name="AutoShape 124"/>
            <p:cNvSpPr>
              <a:spLocks noChangeArrowheads="1"/>
            </p:cNvSpPr>
            <p:nvPr/>
          </p:nvSpPr>
          <p:spPr bwMode="auto">
            <a:xfrm>
              <a:off x="1104" y="2208"/>
              <a:ext cx="2064" cy="24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5508" name="Group 132"/>
          <p:cNvGrpSpPr>
            <a:grpSpLocks/>
          </p:cNvGrpSpPr>
          <p:nvPr/>
        </p:nvGrpSpPr>
        <p:grpSpPr bwMode="auto">
          <a:xfrm>
            <a:off x="685800" y="3848100"/>
            <a:ext cx="3429000" cy="381000"/>
            <a:chOff x="432" y="2424"/>
            <a:chExt cx="2160" cy="240"/>
          </a:xfrm>
        </p:grpSpPr>
        <p:pic>
          <p:nvPicPr>
            <p:cNvPr id="1765505" name="Picture 1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24"/>
              <a:ext cx="38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5504" name="AutoShape 128"/>
            <p:cNvSpPr>
              <a:spLocks noChangeArrowheads="1"/>
            </p:cNvSpPr>
            <p:nvPr/>
          </p:nvSpPr>
          <p:spPr bwMode="auto">
            <a:xfrm>
              <a:off x="1104" y="2424"/>
              <a:ext cx="1488" cy="24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6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6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6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6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6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65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65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6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6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65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65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6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6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483" grpId="0" animBg="1"/>
      <p:bldP spid="1765483" grpId="1" animBg="1"/>
      <p:bldP spid="1765484" grpId="0" animBg="1"/>
      <p:bldP spid="1765484" grpId="1" animBg="1"/>
      <p:bldP spid="1765495" grpId="0" animBg="1"/>
      <p:bldP spid="1765495" grpId="1" animBg="1"/>
      <p:bldP spid="1765496" grpId="0" animBg="1"/>
      <p:bldP spid="17654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1B67-C88B-4B8D-9115-B28F02D77D59}" type="slidenum">
              <a:rPr lang="en-US"/>
              <a:pPr/>
              <a:t>18</a:t>
            </a:fld>
            <a:endParaRPr lang="en-US"/>
          </a:p>
        </p:txBody>
      </p:sp>
      <p:pic>
        <p:nvPicPr>
          <p:cNvPr id="1767533" name="Picture 10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31" name="Picture 10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5495925"/>
            <a:ext cx="1349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32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516563"/>
            <a:ext cx="161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7524" name="Group 100"/>
          <p:cNvGrpSpPr>
            <a:grpSpLocks/>
          </p:cNvGrpSpPr>
          <p:nvPr/>
        </p:nvGrpSpPr>
        <p:grpSpPr bwMode="auto">
          <a:xfrm>
            <a:off x="1176338" y="4945063"/>
            <a:ext cx="4275137" cy="468312"/>
            <a:chOff x="741" y="3833"/>
            <a:chExt cx="2693" cy="295"/>
          </a:xfrm>
        </p:grpSpPr>
        <p:pic>
          <p:nvPicPr>
            <p:cNvPr id="1767525" name="Picture 10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3833"/>
              <a:ext cx="15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26" name="Picture 10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31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67527" name="Group 103"/>
            <p:cNvGrpSpPr>
              <a:grpSpLocks/>
            </p:cNvGrpSpPr>
            <p:nvPr/>
          </p:nvGrpSpPr>
          <p:grpSpPr bwMode="auto">
            <a:xfrm>
              <a:off x="2339" y="3857"/>
              <a:ext cx="733" cy="204"/>
              <a:chOff x="2339" y="3857"/>
              <a:chExt cx="733" cy="204"/>
            </a:xfrm>
          </p:grpSpPr>
          <p:pic>
            <p:nvPicPr>
              <p:cNvPr id="1767528" name="Picture 10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3857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67529" name="Picture 10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" y="3904"/>
                <a:ext cx="43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67515" name="Group 91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67516" name="Picture 9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7517" name="Rectangle 93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7507" name="Group 83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67508" name="Picture 8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09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10" name="Picture 8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11" name="Picture 8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7479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74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742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7436" name="Line 1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74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3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0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44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7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7503" name="Picture 7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04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05" name="Picture 8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7506" name="Picture 8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7523" name="Group 99"/>
          <p:cNvGrpSpPr>
            <a:grpSpLocks/>
          </p:cNvGrpSpPr>
          <p:nvPr/>
        </p:nvGrpSpPr>
        <p:grpSpPr bwMode="auto">
          <a:xfrm>
            <a:off x="1176338" y="6084888"/>
            <a:ext cx="4275137" cy="468312"/>
            <a:chOff x="741" y="3833"/>
            <a:chExt cx="2693" cy="295"/>
          </a:xfrm>
        </p:grpSpPr>
        <p:pic>
          <p:nvPicPr>
            <p:cNvPr id="1767518" name="Picture 9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3833"/>
              <a:ext cx="15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7519" name="Picture 9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31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67520" name="Group 96"/>
            <p:cNvGrpSpPr>
              <a:grpSpLocks/>
            </p:cNvGrpSpPr>
            <p:nvPr/>
          </p:nvGrpSpPr>
          <p:grpSpPr bwMode="auto">
            <a:xfrm>
              <a:off x="2339" y="3857"/>
              <a:ext cx="733" cy="204"/>
              <a:chOff x="2339" y="3857"/>
              <a:chExt cx="733" cy="204"/>
            </a:xfrm>
          </p:grpSpPr>
          <p:pic>
            <p:nvPicPr>
              <p:cNvPr id="1767521" name="Picture 97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3857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67522" name="Picture 98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" y="3904"/>
                <a:ext cx="43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67530" name="Line 106"/>
          <p:cNvSpPr>
            <a:spLocks noChangeShapeType="1"/>
          </p:cNvSpPr>
          <p:nvPr/>
        </p:nvSpPr>
        <p:spPr bwMode="auto">
          <a:xfrm>
            <a:off x="2741613" y="4478338"/>
            <a:ext cx="758825" cy="11795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7540" name="Group 116"/>
          <p:cNvGrpSpPr>
            <a:grpSpLocks/>
          </p:cNvGrpSpPr>
          <p:nvPr/>
        </p:nvGrpSpPr>
        <p:grpSpPr bwMode="auto">
          <a:xfrm>
            <a:off x="838200" y="4191000"/>
            <a:ext cx="2438400" cy="381000"/>
            <a:chOff x="528" y="2640"/>
            <a:chExt cx="1536" cy="240"/>
          </a:xfrm>
        </p:grpSpPr>
        <p:pic>
          <p:nvPicPr>
            <p:cNvPr id="1767538" name="Picture 1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640"/>
              <a:ext cx="38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7536" name="AutoShape 112"/>
            <p:cNvSpPr>
              <a:spLocks noChangeArrowheads="1"/>
            </p:cNvSpPr>
            <p:nvPr/>
          </p:nvSpPr>
          <p:spPr bwMode="auto">
            <a:xfrm>
              <a:off x="1200" y="2640"/>
              <a:ext cx="864" cy="24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2.77778E-7 -0.16667 " pathEditMode="relative" ptsTypes="AA">
                                      <p:cBhvr>
                                        <p:cTn id="6" dur="500" fill="hold"/>
                                        <p:tgtEl>
                                          <p:spTgt spid="1767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75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A9FB-970C-4333-BAB4-827E6C66E33D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769571" name="Group 99"/>
          <p:cNvGrpSpPr>
            <a:grpSpLocks/>
          </p:cNvGrpSpPr>
          <p:nvPr/>
        </p:nvGrpSpPr>
        <p:grpSpPr bwMode="auto">
          <a:xfrm>
            <a:off x="1176338" y="4945063"/>
            <a:ext cx="4275137" cy="468312"/>
            <a:chOff x="741" y="3833"/>
            <a:chExt cx="2693" cy="295"/>
          </a:xfrm>
        </p:grpSpPr>
        <p:pic>
          <p:nvPicPr>
            <p:cNvPr id="1769572" name="Picture 10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3833"/>
              <a:ext cx="1550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73" name="Picture 10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2"/>
              <a:ext cx="31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69574" name="Group 102"/>
            <p:cNvGrpSpPr>
              <a:grpSpLocks/>
            </p:cNvGrpSpPr>
            <p:nvPr/>
          </p:nvGrpSpPr>
          <p:grpSpPr bwMode="auto">
            <a:xfrm>
              <a:off x="2339" y="3857"/>
              <a:ext cx="733" cy="204"/>
              <a:chOff x="2339" y="3857"/>
              <a:chExt cx="733" cy="204"/>
            </a:xfrm>
          </p:grpSpPr>
          <p:pic>
            <p:nvPicPr>
              <p:cNvPr id="1769575" name="Picture 103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" y="3857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69576" name="Picture 10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" y="3904"/>
                <a:ext cx="43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769570" name="Picture 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9560" name="Group 88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69561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9562" name="Rectangle 90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9552" name="Group 80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69553" name="Picture 8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54" name="Picture 8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55" name="Picture 8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56" name="Picture 8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6952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94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483" name="Line 11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948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8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8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05200"/>
            <a:ext cx="29575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868738"/>
            <a:ext cx="2006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49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4286250"/>
            <a:ext cx="1069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50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952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5495925"/>
            <a:ext cx="1349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20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5516563"/>
            <a:ext cx="1619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25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51563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6" name="Picture 7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7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8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9549" name="Picture 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9527" name="Line 55"/>
          <p:cNvSpPr>
            <a:spLocks noChangeShapeType="1"/>
          </p:cNvSpPr>
          <p:nvPr/>
        </p:nvSpPr>
        <p:spPr bwMode="auto">
          <a:xfrm>
            <a:off x="1524000" y="2971800"/>
            <a:ext cx="44958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9568" name="Group 96"/>
          <p:cNvGrpSpPr>
            <a:grpSpLocks/>
          </p:cNvGrpSpPr>
          <p:nvPr/>
        </p:nvGrpSpPr>
        <p:grpSpPr bwMode="auto">
          <a:xfrm>
            <a:off x="896938" y="4926013"/>
            <a:ext cx="4578350" cy="1060450"/>
            <a:chOff x="565" y="3103"/>
            <a:chExt cx="2884" cy="668"/>
          </a:xfrm>
        </p:grpSpPr>
        <p:pic>
          <p:nvPicPr>
            <p:cNvPr id="1769566" name="Picture 9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8" y="3369"/>
              <a:ext cx="44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9567" name="Rectangle 95"/>
            <p:cNvSpPr>
              <a:spLocks noChangeArrowheads="1"/>
            </p:cNvSpPr>
            <p:nvPr/>
          </p:nvSpPr>
          <p:spPr bwMode="auto">
            <a:xfrm>
              <a:off x="725" y="3103"/>
              <a:ext cx="2724" cy="66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9569" name="Group 97"/>
          <p:cNvGrpSpPr>
            <a:grpSpLocks/>
          </p:cNvGrpSpPr>
          <p:nvPr/>
        </p:nvGrpSpPr>
        <p:grpSpPr bwMode="auto">
          <a:xfrm>
            <a:off x="385763" y="6049963"/>
            <a:ext cx="5038725" cy="468312"/>
            <a:chOff x="243" y="3811"/>
            <a:chExt cx="3174" cy="295"/>
          </a:xfrm>
        </p:grpSpPr>
        <p:pic>
          <p:nvPicPr>
            <p:cNvPr id="1769539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3834"/>
              <a:ext cx="107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9542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811"/>
              <a:ext cx="2048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69577" name="Line 105"/>
          <p:cNvSpPr>
            <a:spLocks noChangeShapeType="1"/>
          </p:cNvSpPr>
          <p:nvPr/>
        </p:nvSpPr>
        <p:spPr bwMode="auto">
          <a:xfrm flipH="1" flipV="1">
            <a:off x="3765550" y="2971800"/>
            <a:ext cx="55563" cy="3235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578" name="Line 106"/>
          <p:cNvSpPr>
            <a:spLocks noChangeShapeType="1"/>
          </p:cNvSpPr>
          <p:nvPr/>
        </p:nvSpPr>
        <p:spPr bwMode="auto">
          <a:xfrm flipH="1" flipV="1">
            <a:off x="4648200" y="2971800"/>
            <a:ext cx="762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9579" name="Line 107"/>
          <p:cNvSpPr>
            <a:spLocks noChangeShapeType="1"/>
          </p:cNvSpPr>
          <p:nvPr/>
        </p:nvSpPr>
        <p:spPr bwMode="auto">
          <a:xfrm flipH="1" flipV="1">
            <a:off x="5319713" y="2971800"/>
            <a:ext cx="46037" cy="316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6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6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9527" grpId="0" animBg="1"/>
      <p:bldP spid="1769577" grpId="0" animBg="1"/>
      <p:bldP spid="1769578" grpId="0" animBg="1"/>
      <p:bldP spid="17695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2AAA-DEF7-48B1-AAC9-9E3B698F85F1}" type="slidenum">
              <a:rPr lang="en-US"/>
              <a:pPr/>
              <a:t>2</a:t>
            </a:fld>
            <a:endParaRPr lang="en-US"/>
          </a:p>
        </p:txBody>
      </p:sp>
      <p:sp>
        <p:nvSpPr>
          <p:cNvPr id="1687649" name="Freeform 97" descr="25%"/>
          <p:cNvSpPr>
            <a:spLocks/>
          </p:cNvSpPr>
          <p:nvPr/>
        </p:nvSpPr>
        <p:spPr bwMode="auto">
          <a:xfrm>
            <a:off x="914400" y="1539875"/>
            <a:ext cx="7399338" cy="4298950"/>
          </a:xfrm>
          <a:custGeom>
            <a:avLst/>
            <a:gdLst>
              <a:gd name="T0" fmla="*/ 0 w 4661"/>
              <a:gd name="T1" fmla="*/ 2630 h 2708"/>
              <a:gd name="T2" fmla="*/ 960 w 4661"/>
              <a:gd name="T3" fmla="*/ 2582 h 2708"/>
              <a:gd name="T4" fmla="*/ 1597 w 4661"/>
              <a:gd name="T5" fmla="*/ 2460 h 2708"/>
              <a:gd name="T6" fmla="*/ 1972 w 4661"/>
              <a:gd name="T7" fmla="*/ 2346 h 2708"/>
              <a:gd name="T8" fmla="*/ 2313 w 4661"/>
              <a:gd name="T9" fmla="*/ 2224 h 2708"/>
              <a:gd name="T10" fmla="*/ 2758 w 4661"/>
              <a:gd name="T11" fmla="*/ 2050 h 2708"/>
              <a:gd name="T12" fmla="*/ 3255 w 4661"/>
              <a:gd name="T13" fmla="*/ 1797 h 2708"/>
              <a:gd name="T14" fmla="*/ 3709 w 4661"/>
              <a:gd name="T15" fmla="*/ 1447 h 2708"/>
              <a:gd name="T16" fmla="*/ 4032 w 4661"/>
              <a:gd name="T17" fmla="*/ 1072 h 2708"/>
              <a:gd name="T18" fmla="*/ 4425 w 4661"/>
              <a:gd name="T19" fmla="*/ 514 h 2708"/>
              <a:gd name="T20" fmla="*/ 4556 w 4661"/>
              <a:gd name="T21" fmla="*/ 261 h 2708"/>
              <a:gd name="T22" fmla="*/ 4599 w 4661"/>
              <a:gd name="T23" fmla="*/ 147 h 2708"/>
              <a:gd name="T24" fmla="*/ 4608 w 4661"/>
              <a:gd name="T25" fmla="*/ 182 h 2708"/>
              <a:gd name="T26" fmla="*/ 4608 w 4661"/>
              <a:gd name="T27" fmla="*/ 1238 h 2708"/>
              <a:gd name="T28" fmla="*/ 4599 w 4661"/>
              <a:gd name="T29" fmla="*/ 2477 h 2708"/>
              <a:gd name="T30" fmla="*/ 4591 w 4661"/>
              <a:gd name="T31" fmla="*/ 2626 h 2708"/>
              <a:gd name="T32" fmla="*/ 4416 w 4661"/>
              <a:gd name="T33" fmla="*/ 2630 h 2708"/>
              <a:gd name="T34" fmla="*/ 3120 w 4661"/>
              <a:gd name="T35" fmla="*/ 2630 h 2708"/>
              <a:gd name="T36" fmla="*/ 1488 w 4661"/>
              <a:gd name="T37" fmla="*/ 2630 h 2708"/>
              <a:gd name="T38" fmla="*/ 576 w 4661"/>
              <a:gd name="T39" fmla="*/ 2630 h 2708"/>
              <a:gd name="T40" fmla="*/ 244 w 4661"/>
              <a:gd name="T41" fmla="*/ 2617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61" h="2708">
                <a:moveTo>
                  <a:pt x="0" y="2630"/>
                </a:moveTo>
                <a:cubicBezTo>
                  <a:pt x="300" y="2634"/>
                  <a:pt x="694" y="2610"/>
                  <a:pt x="960" y="2582"/>
                </a:cubicBezTo>
                <a:cubicBezTo>
                  <a:pt x="1226" y="2554"/>
                  <a:pt x="1428" y="2499"/>
                  <a:pt x="1597" y="2460"/>
                </a:cubicBezTo>
                <a:cubicBezTo>
                  <a:pt x="1766" y="2421"/>
                  <a:pt x="1853" y="2385"/>
                  <a:pt x="1972" y="2346"/>
                </a:cubicBezTo>
                <a:cubicBezTo>
                  <a:pt x="2091" y="2307"/>
                  <a:pt x="2182" y="2273"/>
                  <a:pt x="2313" y="2224"/>
                </a:cubicBezTo>
                <a:cubicBezTo>
                  <a:pt x="2444" y="2175"/>
                  <a:pt x="2601" y="2121"/>
                  <a:pt x="2758" y="2050"/>
                </a:cubicBezTo>
                <a:cubicBezTo>
                  <a:pt x="2915" y="1979"/>
                  <a:pt x="3097" y="1897"/>
                  <a:pt x="3255" y="1797"/>
                </a:cubicBezTo>
                <a:cubicBezTo>
                  <a:pt x="3413" y="1697"/>
                  <a:pt x="3579" y="1568"/>
                  <a:pt x="3709" y="1447"/>
                </a:cubicBezTo>
                <a:cubicBezTo>
                  <a:pt x="3839" y="1326"/>
                  <a:pt x="3913" y="1228"/>
                  <a:pt x="4032" y="1072"/>
                </a:cubicBezTo>
                <a:cubicBezTo>
                  <a:pt x="4151" y="916"/>
                  <a:pt x="4338" y="649"/>
                  <a:pt x="4425" y="514"/>
                </a:cubicBezTo>
                <a:cubicBezTo>
                  <a:pt x="4512" y="379"/>
                  <a:pt x="4527" y="322"/>
                  <a:pt x="4556" y="261"/>
                </a:cubicBezTo>
                <a:cubicBezTo>
                  <a:pt x="4585" y="200"/>
                  <a:pt x="4590" y="160"/>
                  <a:pt x="4599" y="147"/>
                </a:cubicBezTo>
                <a:cubicBezTo>
                  <a:pt x="4608" y="134"/>
                  <a:pt x="4607" y="0"/>
                  <a:pt x="4608" y="182"/>
                </a:cubicBezTo>
                <a:cubicBezTo>
                  <a:pt x="4609" y="364"/>
                  <a:pt x="4609" y="856"/>
                  <a:pt x="4608" y="1238"/>
                </a:cubicBezTo>
                <a:cubicBezTo>
                  <a:pt x="4607" y="1620"/>
                  <a:pt x="4602" y="2246"/>
                  <a:pt x="4599" y="2477"/>
                </a:cubicBezTo>
                <a:cubicBezTo>
                  <a:pt x="4596" y="2708"/>
                  <a:pt x="4621" y="2601"/>
                  <a:pt x="4591" y="2626"/>
                </a:cubicBezTo>
                <a:cubicBezTo>
                  <a:pt x="4561" y="2651"/>
                  <a:pt x="4661" y="2629"/>
                  <a:pt x="4416" y="2630"/>
                </a:cubicBezTo>
                <a:cubicBezTo>
                  <a:pt x="4171" y="2631"/>
                  <a:pt x="3608" y="2630"/>
                  <a:pt x="3120" y="2630"/>
                </a:cubicBezTo>
                <a:cubicBezTo>
                  <a:pt x="2632" y="2630"/>
                  <a:pt x="1912" y="2630"/>
                  <a:pt x="1488" y="2630"/>
                </a:cubicBezTo>
                <a:cubicBezTo>
                  <a:pt x="1064" y="2630"/>
                  <a:pt x="783" y="2632"/>
                  <a:pt x="576" y="2630"/>
                </a:cubicBezTo>
                <a:cubicBezTo>
                  <a:pt x="369" y="2628"/>
                  <a:pt x="313" y="2620"/>
                  <a:pt x="244" y="2617"/>
                </a:cubicBezTo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55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7646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6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63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756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7566" name="Line 14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583" name="Line 31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7636" name="Picture 8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789613"/>
            <a:ext cx="1190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87644" name="Group 92"/>
          <p:cNvGrpSpPr>
            <a:grpSpLocks/>
          </p:cNvGrpSpPr>
          <p:nvPr/>
        </p:nvGrpSpPr>
        <p:grpSpPr bwMode="auto">
          <a:xfrm>
            <a:off x="234950" y="1066800"/>
            <a:ext cx="8448675" cy="4845050"/>
            <a:chOff x="148" y="672"/>
            <a:chExt cx="5322" cy="3052"/>
          </a:xfrm>
        </p:grpSpPr>
        <p:sp>
          <p:nvSpPr>
            <p:cNvPr id="1687567" name="Freeform 15"/>
            <p:cNvSpPr>
              <a:spLocks noChangeAspect="1"/>
            </p:cNvSpPr>
            <p:nvPr/>
          </p:nvSpPr>
          <p:spPr bwMode="auto">
            <a:xfrm>
              <a:off x="148" y="3564"/>
              <a:ext cx="428" cy="35"/>
            </a:xfrm>
            <a:custGeom>
              <a:avLst/>
              <a:gdLst>
                <a:gd name="T0" fmla="*/ 428 w 428"/>
                <a:gd name="T1" fmla="*/ 35 h 35"/>
                <a:gd name="T2" fmla="*/ 156 w 428"/>
                <a:gd name="T3" fmla="*/ 20 h 35"/>
                <a:gd name="T4" fmla="*/ 0 w 428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" h="35">
                  <a:moveTo>
                    <a:pt x="428" y="35"/>
                  </a:moveTo>
                  <a:cubicBezTo>
                    <a:pt x="383" y="33"/>
                    <a:pt x="227" y="26"/>
                    <a:pt x="156" y="20"/>
                  </a:cubicBezTo>
                  <a:cubicBezTo>
                    <a:pt x="85" y="14"/>
                    <a:pt x="32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582" name="Line 30"/>
            <p:cNvSpPr>
              <a:spLocks noChangeAspect="1" noChangeShapeType="1"/>
            </p:cNvSpPr>
            <p:nvPr/>
          </p:nvSpPr>
          <p:spPr bwMode="auto">
            <a:xfrm flipV="1">
              <a:off x="569" y="672"/>
              <a:ext cx="3" cy="30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580" name="Freeform 28"/>
            <p:cNvSpPr>
              <a:spLocks noChangeAspect="1"/>
            </p:cNvSpPr>
            <p:nvPr/>
          </p:nvSpPr>
          <p:spPr bwMode="auto">
            <a:xfrm>
              <a:off x="559" y="833"/>
              <a:ext cx="4755" cy="2766"/>
            </a:xfrm>
            <a:custGeom>
              <a:avLst/>
              <a:gdLst>
                <a:gd name="T0" fmla="*/ 0 w 4755"/>
                <a:gd name="T1" fmla="*/ 2766 h 2766"/>
                <a:gd name="T2" fmla="*/ 804 w 4755"/>
                <a:gd name="T3" fmla="*/ 2724 h 2766"/>
                <a:gd name="T4" fmla="*/ 1743 w 4755"/>
                <a:gd name="T5" fmla="*/ 2566 h 2766"/>
                <a:gd name="T6" fmla="*/ 3328 w 4755"/>
                <a:gd name="T7" fmla="*/ 1896 h 2766"/>
                <a:gd name="T8" fmla="*/ 4273 w 4755"/>
                <a:gd name="T9" fmla="*/ 912 h 2766"/>
                <a:gd name="T10" fmla="*/ 4755 w 4755"/>
                <a:gd name="T11" fmla="*/ 0 h 2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5" h="2766">
                  <a:moveTo>
                    <a:pt x="0" y="2766"/>
                  </a:moveTo>
                  <a:cubicBezTo>
                    <a:pt x="134" y="2760"/>
                    <a:pt x="514" y="2757"/>
                    <a:pt x="804" y="2724"/>
                  </a:cubicBezTo>
                  <a:cubicBezTo>
                    <a:pt x="1094" y="2691"/>
                    <a:pt x="1322" y="2704"/>
                    <a:pt x="1743" y="2566"/>
                  </a:cubicBezTo>
                  <a:cubicBezTo>
                    <a:pt x="2166" y="2427"/>
                    <a:pt x="2907" y="2173"/>
                    <a:pt x="3328" y="1896"/>
                  </a:cubicBezTo>
                  <a:cubicBezTo>
                    <a:pt x="3751" y="1621"/>
                    <a:pt x="4036" y="1228"/>
                    <a:pt x="4273" y="912"/>
                  </a:cubicBezTo>
                  <a:cubicBezTo>
                    <a:pt x="4510" y="597"/>
                    <a:pt x="4654" y="190"/>
                    <a:pt x="475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7584" name="Line 32"/>
            <p:cNvSpPr>
              <a:spLocks noChangeAspect="1" noChangeShapeType="1"/>
            </p:cNvSpPr>
            <p:nvPr/>
          </p:nvSpPr>
          <p:spPr bwMode="auto">
            <a:xfrm>
              <a:off x="149" y="3603"/>
              <a:ext cx="53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7637" name="Line 85"/>
          <p:cNvSpPr>
            <a:spLocks noChangeShapeType="1"/>
          </p:cNvSpPr>
          <p:nvPr/>
        </p:nvSpPr>
        <p:spPr bwMode="auto">
          <a:xfrm>
            <a:off x="4343400" y="1123950"/>
            <a:ext cx="1447800" cy="34099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38" name="Line 86"/>
          <p:cNvSpPr>
            <a:spLocks noChangeShapeType="1"/>
          </p:cNvSpPr>
          <p:nvPr/>
        </p:nvSpPr>
        <p:spPr bwMode="auto">
          <a:xfrm>
            <a:off x="6553200" y="1123950"/>
            <a:ext cx="76200" cy="45704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39" name="Line 87"/>
          <p:cNvSpPr>
            <a:spLocks noChangeShapeType="1"/>
          </p:cNvSpPr>
          <p:nvPr/>
        </p:nvSpPr>
        <p:spPr bwMode="auto">
          <a:xfrm flipH="1">
            <a:off x="914400" y="2743200"/>
            <a:ext cx="5867400" cy="685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40" name="Line 88"/>
          <p:cNvSpPr>
            <a:spLocks noChangeShapeType="1"/>
          </p:cNvSpPr>
          <p:nvPr/>
        </p:nvSpPr>
        <p:spPr bwMode="auto">
          <a:xfrm>
            <a:off x="7086600" y="1905000"/>
            <a:ext cx="1123950" cy="1295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41" name="Line 89"/>
          <p:cNvSpPr>
            <a:spLocks noChangeShapeType="1"/>
          </p:cNvSpPr>
          <p:nvPr/>
        </p:nvSpPr>
        <p:spPr bwMode="auto">
          <a:xfrm flipH="1">
            <a:off x="7086600" y="730250"/>
            <a:ext cx="1041400" cy="11699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42" name="Line 90"/>
          <p:cNvSpPr>
            <a:spLocks noChangeShapeType="1"/>
          </p:cNvSpPr>
          <p:nvPr/>
        </p:nvSpPr>
        <p:spPr bwMode="auto">
          <a:xfrm flipH="1">
            <a:off x="6781800" y="762000"/>
            <a:ext cx="0" cy="1981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7645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7650" name="Picture 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58925"/>
            <a:ext cx="1155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410325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660" y="1271197"/>
            <a:ext cx="145940" cy="252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8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68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8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8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8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8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8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8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649" grpId="0" animBg="1"/>
      <p:bldP spid="1687566" grpId="0" animBg="1"/>
      <p:bldP spid="1687583" grpId="0" animBg="1"/>
      <p:bldP spid="1687637" grpId="0" animBg="1"/>
      <p:bldP spid="1687637" grpId="1" animBg="1"/>
      <p:bldP spid="1687638" grpId="0" animBg="1"/>
      <p:bldP spid="1687638" grpId="1" animBg="1"/>
      <p:bldP spid="1687639" grpId="0" animBg="1"/>
      <p:bldP spid="1687639" grpId="1" animBg="1"/>
      <p:bldP spid="1687640" grpId="0" animBg="1"/>
      <p:bldP spid="1687640" grpId="1" animBg="1"/>
      <p:bldP spid="1687641" grpId="0" animBg="1"/>
      <p:bldP spid="1687641" grpId="1" animBg="1"/>
      <p:bldP spid="1687642" grpId="0" animBg="1"/>
      <p:bldP spid="168764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5946-206B-4466-9960-752ADD779699}" type="slidenum">
              <a:rPr lang="en-US"/>
              <a:pPr/>
              <a:t>20</a:t>
            </a:fld>
            <a:endParaRPr lang="en-US"/>
          </a:p>
        </p:txBody>
      </p:sp>
      <p:pic>
        <p:nvPicPr>
          <p:cNvPr id="1771598" name="Picture 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1591" name="Group 71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71592" name="Picture 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71593" name="Rectangle 73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583" name="Group 63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71584" name="Picture 6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1585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1586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1587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71560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15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3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3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3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4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44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1573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05200"/>
            <a:ext cx="42037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57" name="Line 3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1569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6086475"/>
            <a:ext cx="17113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0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049963"/>
            <a:ext cx="32512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7" name="Picture 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6738"/>
            <a:ext cx="57848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8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67000"/>
            <a:ext cx="314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9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2667000"/>
            <a:ext cx="21685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0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70175"/>
            <a:ext cx="2644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81" name="Picture 6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51563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4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103688"/>
            <a:ext cx="65024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5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699000"/>
            <a:ext cx="37925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99" name="Picture 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819650"/>
            <a:ext cx="22828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64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81965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576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367338"/>
            <a:ext cx="3573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1594" name="Line 74"/>
          <p:cNvSpPr>
            <a:spLocks noChangeShapeType="1"/>
          </p:cNvSpPr>
          <p:nvPr/>
        </p:nvSpPr>
        <p:spPr bwMode="auto">
          <a:xfrm flipH="1" flipV="1">
            <a:off x="990600" y="3930650"/>
            <a:ext cx="762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5" name="Line 75"/>
          <p:cNvSpPr>
            <a:spLocks noChangeShapeType="1"/>
          </p:cNvSpPr>
          <p:nvPr/>
        </p:nvSpPr>
        <p:spPr bwMode="auto">
          <a:xfrm flipH="1" flipV="1">
            <a:off x="1905000" y="3930650"/>
            <a:ext cx="1524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6" name="Line 76"/>
          <p:cNvSpPr>
            <a:spLocks noChangeShapeType="1"/>
          </p:cNvSpPr>
          <p:nvPr/>
        </p:nvSpPr>
        <p:spPr bwMode="auto">
          <a:xfrm flipH="1" flipV="1">
            <a:off x="2895600" y="3930650"/>
            <a:ext cx="762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7" name="Line 77"/>
          <p:cNvSpPr>
            <a:spLocks noChangeShapeType="1"/>
          </p:cNvSpPr>
          <p:nvPr/>
        </p:nvSpPr>
        <p:spPr bwMode="auto">
          <a:xfrm flipH="1" flipV="1">
            <a:off x="3709988" y="3865563"/>
            <a:ext cx="2532062" cy="23669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0" name="Line 80"/>
          <p:cNvSpPr>
            <a:spLocks noChangeShapeType="1"/>
          </p:cNvSpPr>
          <p:nvPr/>
        </p:nvSpPr>
        <p:spPr bwMode="auto">
          <a:xfrm flipH="1">
            <a:off x="6918325" y="2559050"/>
            <a:ext cx="1252538" cy="2276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7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77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77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77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7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7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7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7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7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7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4" grpId="0" animBg="1"/>
      <p:bldP spid="1771594" grpId="1" animBg="1"/>
      <p:bldP spid="1771595" grpId="0" animBg="1"/>
      <p:bldP spid="1771595" grpId="1" animBg="1"/>
      <p:bldP spid="1771596" grpId="0" animBg="1"/>
      <p:bldP spid="1771596" grpId="1" animBg="1"/>
      <p:bldP spid="1771597" grpId="0" animBg="1"/>
      <p:bldP spid="1771597" grpId="1" animBg="1"/>
      <p:bldP spid="1771600" grpId="0" animBg="1"/>
      <p:bldP spid="177160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92C9-B793-4AF0-964C-B9766E51FCE4}" type="slidenum">
              <a:rPr lang="en-US"/>
              <a:pPr/>
              <a:t>21</a:t>
            </a:fld>
            <a:endParaRPr lang="en-US"/>
          </a:p>
        </p:txBody>
      </p:sp>
      <p:pic>
        <p:nvPicPr>
          <p:cNvPr id="1773631" name="Picture 6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339975"/>
            <a:ext cx="37941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3626" name="Group 58"/>
          <p:cNvGrpSpPr>
            <a:grpSpLocks/>
          </p:cNvGrpSpPr>
          <p:nvPr/>
        </p:nvGrpSpPr>
        <p:grpSpPr bwMode="auto">
          <a:xfrm>
            <a:off x="1854200" y="1050925"/>
            <a:ext cx="3879850" cy="342900"/>
            <a:chOff x="1543" y="2712"/>
            <a:chExt cx="2444" cy="216"/>
          </a:xfrm>
        </p:grpSpPr>
        <p:pic>
          <p:nvPicPr>
            <p:cNvPr id="1773627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2716"/>
              <a:ext cx="2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73628" name="Rectangle 60"/>
            <p:cNvSpPr>
              <a:spLocks noChangeArrowheads="1"/>
            </p:cNvSpPr>
            <p:nvPr/>
          </p:nvSpPr>
          <p:spPr bwMode="auto">
            <a:xfrm>
              <a:off x="1543" y="2712"/>
              <a:ext cx="392" cy="19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3618" name="Group 50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73619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3620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3621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3622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7357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1988"/>
            <a:ext cx="5038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57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5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68450"/>
            <a:ext cx="47894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931988"/>
            <a:ext cx="3441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86000"/>
            <a:ext cx="40290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5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575"/>
            <a:ext cx="21701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58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359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367338"/>
            <a:ext cx="357346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0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648200"/>
            <a:ext cx="30162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360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70425"/>
            <a:ext cx="298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73630" name="Group 62"/>
          <p:cNvGrpSpPr>
            <a:grpSpLocks/>
          </p:cNvGrpSpPr>
          <p:nvPr/>
        </p:nvGrpSpPr>
        <p:grpSpPr bwMode="auto">
          <a:xfrm>
            <a:off x="914400" y="3429000"/>
            <a:ext cx="1917700" cy="1001713"/>
            <a:chOff x="576" y="2160"/>
            <a:chExt cx="1208" cy="631"/>
          </a:xfrm>
        </p:grpSpPr>
        <p:pic>
          <p:nvPicPr>
            <p:cNvPr id="1773612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60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73614" name="Picture 4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640"/>
              <a:ext cx="5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73615" name="Line 47"/>
          <p:cNvSpPr>
            <a:spLocks noChangeShapeType="1"/>
          </p:cNvSpPr>
          <p:nvPr/>
        </p:nvSpPr>
        <p:spPr bwMode="auto">
          <a:xfrm flipV="1">
            <a:off x="2362200" y="533400"/>
            <a:ext cx="35052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3617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73475"/>
            <a:ext cx="744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3629" name="Line 61"/>
          <p:cNvSpPr>
            <a:spLocks noChangeShapeType="1"/>
          </p:cNvSpPr>
          <p:nvPr/>
        </p:nvSpPr>
        <p:spPr bwMode="auto">
          <a:xfrm>
            <a:off x="1600200" y="2514600"/>
            <a:ext cx="2362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3616" name="Line 48"/>
          <p:cNvSpPr>
            <a:spLocks noChangeShapeType="1"/>
          </p:cNvSpPr>
          <p:nvPr/>
        </p:nvSpPr>
        <p:spPr bwMode="auto">
          <a:xfrm flipH="1" flipV="1">
            <a:off x="3657600" y="533400"/>
            <a:ext cx="18288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73632" name="Group 64"/>
          <p:cNvGrpSpPr>
            <a:grpSpLocks/>
          </p:cNvGrpSpPr>
          <p:nvPr/>
        </p:nvGrpSpPr>
        <p:grpSpPr bwMode="auto">
          <a:xfrm>
            <a:off x="3886200" y="3352800"/>
            <a:ext cx="914400" cy="914400"/>
            <a:chOff x="4853" y="1680"/>
            <a:chExt cx="576" cy="576"/>
          </a:xfrm>
        </p:grpSpPr>
        <p:sp>
          <p:nvSpPr>
            <p:cNvPr id="1773633" name="AutoShape 6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3634" name="Text Box 6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7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77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7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7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615" grpId="0" animBg="1"/>
      <p:bldP spid="1773615" grpId="1" animBg="1"/>
      <p:bldP spid="1773629" grpId="0" animBg="1"/>
      <p:bldP spid="1773629" grpId="1" animBg="1"/>
      <p:bldP spid="1773616" grpId="0" animBg="1"/>
      <p:bldP spid="17736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660" y="1271197"/>
            <a:ext cx="145940" cy="252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410325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5737-D09E-4F61-B06C-B27CEF4A0420}" type="slidenum">
              <a:rPr lang="en-US"/>
              <a:pPr/>
              <a:t>3</a:t>
            </a:fld>
            <a:endParaRPr lang="en-US"/>
          </a:p>
        </p:txBody>
      </p:sp>
      <p:sp>
        <p:nvSpPr>
          <p:cNvPr id="1688659" name="Freeform 83" descr="25%"/>
          <p:cNvSpPr>
            <a:spLocks/>
          </p:cNvSpPr>
          <p:nvPr/>
        </p:nvSpPr>
        <p:spPr bwMode="auto">
          <a:xfrm>
            <a:off x="914400" y="1539875"/>
            <a:ext cx="7399338" cy="4298950"/>
          </a:xfrm>
          <a:custGeom>
            <a:avLst/>
            <a:gdLst>
              <a:gd name="T0" fmla="*/ 0 w 4661"/>
              <a:gd name="T1" fmla="*/ 2630 h 2708"/>
              <a:gd name="T2" fmla="*/ 960 w 4661"/>
              <a:gd name="T3" fmla="*/ 2582 h 2708"/>
              <a:gd name="T4" fmla="*/ 1597 w 4661"/>
              <a:gd name="T5" fmla="*/ 2460 h 2708"/>
              <a:gd name="T6" fmla="*/ 1972 w 4661"/>
              <a:gd name="T7" fmla="*/ 2346 h 2708"/>
              <a:gd name="T8" fmla="*/ 2313 w 4661"/>
              <a:gd name="T9" fmla="*/ 2224 h 2708"/>
              <a:gd name="T10" fmla="*/ 2758 w 4661"/>
              <a:gd name="T11" fmla="*/ 2050 h 2708"/>
              <a:gd name="T12" fmla="*/ 3255 w 4661"/>
              <a:gd name="T13" fmla="*/ 1797 h 2708"/>
              <a:gd name="T14" fmla="*/ 3709 w 4661"/>
              <a:gd name="T15" fmla="*/ 1447 h 2708"/>
              <a:gd name="T16" fmla="*/ 4032 w 4661"/>
              <a:gd name="T17" fmla="*/ 1072 h 2708"/>
              <a:gd name="T18" fmla="*/ 4425 w 4661"/>
              <a:gd name="T19" fmla="*/ 514 h 2708"/>
              <a:gd name="T20" fmla="*/ 4556 w 4661"/>
              <a:gd name="T21" fmla="*/ 261 h 2708"/>
              <a:gd name="T22" fmla="*/ 4599 w 4661"/>
              <a:gd name="T23" fmla="*/ 147 h 2708"/>
              <a:gd name="T24" fmla="*/ 4608 w 4661"/>
              <a:gd name="T25" fmla="*/ 182 h 2708"/>
              <a:gd name="T26" fmla="*/ 4608 w 4661"/>
              <a:gd name="T27" fmla="*/ 1238 h 2708"/>
              <a:gd name="T28" fmla="*/ 4599 w 4661"/>
              <a:gd name="T29" fmla="*/ 2477 h 2708"/>
              <a:gd name="T30" fmla="*/ 4591 w 4661"/>
              <a:gd name="T31" fmla="*/ 2626 h 2708"/>
              <a:gd name="T32" fmla="*/ 4416 w 4661"/>
              <a:gd name="T33" fmla="*/ 2630 h 2708"/>
              <a:gd name="T34" fmla="*/ 3120 w 4661"/>
              <a:gd name="T35" fmla="*/ 2630 h 2708"/>
              <a:gd name="T36" fmla="*/ 1488 w 4661"/>
              <a:gd name="T37" fmla="*/ 2630 h 2708"/>
              <a:gd name="T38" fmla="*/ 576 w 4661"/>
              <a:gd name="T39" fmla="*/ 2630 h 2708"/>
              <a:gd name="T40" fmla="*/ 244 w 4661"/>
              <a:gd name="T41" fmla="*/ 2617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61" h="2708">
                <a:moveTo>
                  <a:pt x="0" y="2630"/>
                </a:moveTo>
                <a:cubicBezTo>
                  <a:pt x="300" y="2634"/>
                  <a:pt x="694" y="2610"/>
                  <a:pt x="960" y="2582"/>
                </a:cubicBezTo>
                <a:cubicBezTo>
                  <a:pt x="1226" y="2554"/>
                  <a:pt x="1428" y="2499"/>
                  <a:pt x="1597" y="2460"/>
                </a:cubicBezTo>
                <a:cubicBezTo>
                  <a:pt x="1766" y="2421"/>
                  <a:pt x="1853" y="2385"/>
                  <a:pt x="1972" y="2346"/>
                </a:cubicBezTo>
                <a:cubicBezTo>
                  <a:pt x="2091" y="2307"/>
                  <a:pt x="2182" y="2273"/>
                  <a:pt x="2313" y="2224"/>
                </a:cubicBezTo>
                <a:cubicBezTo>
                  <a:pt x="2444" y="2175"/>
                  <a:pt x="2601" y="2121"/>
                  <a:pt x="2758" y="2050"/>
                </a:cubicBezTo>
                <a:cubicBezTo>
                  <a:pt x="2915" y="1979"/>
                  <a:pt x="3097" y="1897"/>
                  <a:pt x="3255" y="1797"/>
                </a:cubicBezTo>
                <a:cubicBezTo>
                  <a:pt x="3413" y="1697"/>
                  <a:pt x="3579" y="1568"/>
                  <a:pt x="3709" y="1447"/>
                </a:cubicBezTo>
                <a:cubicBezTo>
                  <a:pt x="3839" y="1326"/>
                  <a:pt x="3913" y="1228"/>
                  <a:pt x="4032" y="1072"/>
                </a:cubicBezTo>
                <a:cubicBezTo>
                  <a:pt x="4151" y="916"/>
                  <a:pt x="4338" y="649"/>
                  <a:pt x="4425" y="514"/>
                </a:cubicBezTo>
                <a:cubicBezTo>
                  <a:pt x="4512" y="379"/>
                  <a:pt x="4527" y="322"/>
                  <a:pt x="4556" y="261"/>
                </a:cubicBezTo>
                <a:cubicBezTo>
                  <a:pt x="4585" y="200"/>
                  <a:pt x="4590" y="160"/>
                  <a:pt x="4599" y="147"/>
                </a:cubicBezTo>
                <a:cubicBezTo>
                  <a:pt x="4608" y="134"/>
                  <a:pt x="4607" y="0"/>
                  <a:pt x="4608" y="182"/>
                </a:cubicBezTo>
                <a:cubicBezTo>
                  <a:pt x="4609" y="364"/>
                  <a:pt x="4609" y="856"/>
                  <a:pt x="4608" y="1238"/>
                </a:cubicBezTo>
                <a:cubicBezTo>
                  <a:pt x="4607" y="1620"/>
                  <a:pt x="4602" y="2246"/>
                  <a:pt x="4599" y="2477"/>
                </a:cubicBezTo>
                <a:cubicBezTo>
                  <a:pt x="4596" y="2708"/>
                  <a:pt x="4621" y="2601"/>
                  <a:pt x="4591" y="2626"/>
                </a:cubicBezTo>
                <a:cubicBezTo>
                  <a:pt x="4561" y="2651"/>
                  <a:pt x="4661" y="2629"/>
                  <a:pt x="4416" y="2630"/>
                </a:cubicBezTo>
                <a:cubicBezTo>
                  <a:pt x="4171" y="2631"/>
                  <a:pt x="3608" y="2630"/>
                  <a:pt x="3120" y="2630"/>
                </a:cubicBezTo>
                <a:cubicBezTo>
                  <a:pt x="2632" y="2630"/>
                  <a:pt x="1912" y="2630"/>
                  <a:pt x="1488" y="2630"/>
                </a:cubicBezTo>
                <a:cubicBezTo>
                  <a:pt x="1064" y="2630"/>
                  <a:pt x="783" y="2632"/>
                  <a:pt x="576" y="2630"/>
                </a:cubicBezTo>
                <a:cubicBezTo>
                  <a:pt x="369" y="2628"/>
                  <a:pt x="313" y="2620"/>
                  <a:pt x="244" y="2617"/>
                </a:cubicBezTo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58" name="Line 82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8654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58925"/>
            <a:ext cx="1155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51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52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858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858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58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5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8590" name="Line 14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591" name="Freeform 15"/>
          <p:cNvSpPr>
            <a:spLocks noChangeAspect="1"/>
          </p:cNvSpPr>
          <p:nvPr/>
        </p:nvSpPr>
        <p:spPr bwMode="auto">
          <a:xfrm>
            <a:off x="234950" y="5657850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06" name="Line 30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07" name="Rectangle 31" descr="50%"/>
          <p:cNvSpPr>
            <a:spLocks noChangeArrowheads="1"/>
          </p:cNvSpPr>
          <p:nvPr/>
        </p:nvSpPr>
        <p:spPr bwMode="auto">
          <a:xfrm>
            <a:off x="914400" y="5665788"/>
            <a:ext cx="914400" cy="460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08" name="Rectangle 32" descr="50%"/>
          <p:cNvSpPr>
            <a:spLocks noChangeArrowheads="1"/>
          </p:cNvSpPr>
          <p:nvPr/>
        </p:nvSpPr>
        <p:spPr bwMode="auto">
          <a:xfrm>
            <a:off x="1828800" y="5600700"/>
            <a:ext cx="914400" cy="1095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09" name="Rectangle 33" descr="50%"/>
          <p:cNvSpPr>
            <a:spLocks noChangeArrowheads="1"/>
          </p:cNvSpPr>
          <p:nvPr/>
        </p:nvSpPr>
        <p:spPr bwMode="auto">
          <a:xfrm>
            <a:off x="2743200" y="5408613"/>
            <a:ext cx="914400" cy="3016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10" name="Rectangle 34" descr="50%"/>
          <p:cNvSpPr>
            <a:spLocks noChangeArrowheads="1"/>
          </p:cNvSpPr>
          <p:nvPr/>
        </p:nvSpPr>
        <p:spPr bwMode="auto">
          <a:xfrm>
            <a:off x="3657600" y="5080000"/>
            <a:ext cx="914400" cy="6302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11" name="Rectangle 35" descr="50%"/>
          <p:cNvSpPr>
            <a:spLocks noChangeArrowheads="1"/>
          </p:cNvSpPr>
          <p:nvPr/>
        </p:nvSpPr>
        <p:spPr bwMode="auto">
          <a:xfrm>
            <a:off x="4572000" y="4710113"/>
            <a:ext cx="914400" cy="10048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12" name="Rectangle 36" descr="50%"/>
          <p:cNvSpPr>
            <a:spLocks noChangeArrowheads="1"/>
          </p:cNvSpPr>
          <p:nvPr/>
        </p:nvSpPr>
        <p:spPr bwMode="auto">
          <a:xfrm>
            <a:off x="5486400" y="4165600"/>
            <a:ext cx="914400" cy="15446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13" name="Rectangle 37" descr="50%"/>
          <p:cNvSpPr>
            <a:spLocks noChangeArrowheads="1"/>
          </p:cNvSpPr>
          <p:nvPr/>
        </p:nvSpPr>
        <p:spPr bwMode="auto">
          <a:xfrm>
            <a:off x="6400800" y="3214688"/>
            <a:ext cx="914400" cy="24955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14" name="Rectangle 38" descr="50%"/>
          <p:cNvSpPr>
            <a:spLocks noChangeArrowheads="1"/>
          </p:cNvSpPr>
          <p:nvPr/>
        </p:nvSpPr>
        <p:spPr bwMode="auto">
          <a:xfrm>
            <a:off x="7315200" y="1770063"/>
            <a:ext cx="914400" cy="3940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8615" name="Line 39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16" name="Freeform 40"/>
          <p:cNvSpPr>
            <a:spLocks noChangeAspect="1"/>
          </p:cNvSpPr>
          <p:nvPr/>
        </p:nvSpPr>
        <p:spPr bwMode="auto">
          <a:xfrm>
            <a:off x="887413" y="1322388"/>
            <a:ext cx="7548562" cy="4391025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5" h="2766">
                <a:moveTo>
                  <a:pt x="0" y="2766"/>
                </a:moveTo>
                <a:cubicBezTo>
                  <a:pt x="134" y="2760"/>
                  <a:pt x="514" y="2757"/>
                  <a:pt x="804" y="2724"/>
                </a:cubicBezTo>
                <a:cubicBezTo>
                  <a:pt x="1094" y="2691"/>
                  <a:pt x="1322" y="2704"/>
                  <a:pt x="1743" y="2566"/>
                </a:cubicBezTo>
                <a:cubicBezTo>
                  <a:pt x="2166" y="2427"/>
                  <a:pt x="2907" y="2173"/>
                  <a:pt x="3328" y="1896"/>
                </a:cubicBezTo>
                <a:cubicBezTo>
                  <a:pt x="3751" y="1621"/>
                  <a:pt x="4036" y="1228"/>
                  <a:pt x="4273" y="912"/>
                </a:cubicBezTo>
                <a:cubicBezTo>
                  <a:pt x="4510" y="597"/>
                  <a:pt x="4654" y="190"/>
                  <a:pt x="4755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8617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18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19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20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21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22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23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8624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8641" name="Line 65"/>
          <p:cNvSpPr>
            <a:spLocks noChangeShapeType="1"/>
          </p:cNvSpPr>
          <p:nvPr/>
        </p:nvSpPr>
        <p:spPr bwMode="auto">
          <a:xfrm flipH="1">
            <a:off x="1295400" y="381000"/>
            <a:ext cx="3729038" cy="5181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2" name="Line 66"/>
          <p:cNvSpPr>
            <a:spLocks noChangeShapeType="1"/>
          </p:cNvSpPr>
          <p:nvPr/>
        </p:nvSpPr>
        <p:spPr bwMode="auto">
          <a:xfrm flipH="1">
            <a:off x="2362200" y="381000"/>
            <a:ext cx="2741613" cy="5105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3" name="Line 67"/>
          <p:cNvSpPr>
            <a:spLocks noChangeShapeType="1"/>
          </p:cNvSpPr>
          <p:nvPr/>
        </p:nvSpPr>
        <p:spPr bwMode="auto">
          <a:xfrm flipH="1">
            <a:off x="3276600" y="381000"/>
            <a:ext cx="1901825" cy="4953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4" name="Line 68"/>
          <p:cNvSpPr>
            <a:spLocks noChangeShapeType="1"/>
          </p:cNvSpPr>
          <p:nvPr/>
        </p:nvSpPr>
        <p:spPr bwMode="auto">
          <a:xfrm flipH="1">
            <a:off x="4114800" y="381000"/>
            <a:ext cx="1143000" cy="457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5" name="Line 69"/>
          <p:cNvSpPr>
            <a:spLocks noChangeShapeType="1"/>
          </p:cNvSpPr>
          <p:nvPr/>
        </p:nvSpPr>
        <p:spPr bwMode="auto">
          <a:xfrm flipH="1">
            <a:off x="4953000" y="381000"/>
            <a:ext cx="384175" cy="426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6" name="Line 70"/>
          <p:cNvSpPr>
            <a:spLocks noChangeShapeType="1"/>
          </p:cNvSpPr>
          <p:nvPr/>
        </p:nvSpPr>
        <p:spPr bwMode="auto">
          <a:xfrm>
            <a:off x="5410200" y="381000"/>
            <a:ext cx="457200" cy="3733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7" name="Line 71"/>
          <p:cNvSpPr>
            <a:spLocks noChangeShapeType="1"/>
          </p:cNvSpPr>
          <p:nvPr/>
        </p:nvSpPr>
        <p:spPr bwMode="auto">
          <a:xfrm>
            <a:off x="5475288" y="381000"/>
            <a:ext cx="1389062" cy="2743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48" name="Line 72"/>
          <p:cNvSpPr>
            <a:spLocks noChangeShapeType="1"/>
          </p:cNvSpPr>
          <p:nvPr/>
        </p:nvSpPr>
        <p:spPr bwMode="auto">
          <a:xfrm>
            <a:off x="5867400" y="381000"/>
            <a:ext cx="1673225" cy="1295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650" name="Rectangle 7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8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8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8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8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8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8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8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8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659" grpId="0" animBg="1"/>
      <p:bldP spid="1688607" grpId="0" animBg="1"/>
      <p:bldP spid="1688608" grpId="0" animBg="1"/>
      <p:bldP spid="1688609" grpId="0" animBg="1"/>
      <p:bldP spid="1688610" grpId="0" animBg="1"/>
      <p:bldP spid="1688611" grpId="0" animBg="1"/>
      <p:bldP spid="1688612" grpId="0" animBg="1"/>
      <p:bldP spid="1688613" grpId="0" animBg="1"/>
      <p:bldP spid="1688614" grpId="0" animBg="1"/>
      <p:bldP spid="1688641" grpId="0" animBg="1"/>
      <p:bldP spid="1688642" grpId="0" animBg="1"/>
      <p:bldP spid="1688643" grpId="0" animBg="1"/>
      <p:bldP spid="1688644" grpId="0" animBg="1"/>
      <p:bldP spid="1688645" grpId="0" animBg="1"/>
      <p:bldP spid="1688646" grpId="0" animBg="1"/>
      <p:bldP spid="1688647" grpId="0" animBg="1"/>
      <p:bldP spid="16886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709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58925"/>
            <a:ext cx="1155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660" y="1271197"/>
            <a:ext cx="145940" cy="252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0707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410325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CF8AC-E674-4645-AE09-58698ADD0060}" type="slidenum">
              <a:rPr lang="en-US"/>
              <a:pPr/>
              <a:t>4</a:t>
            </a:fld>
            <a:endParaRPr lang="en-US"/>
          </a:p>
        </p:txBody>
      </p:sp>
      <p:pic>
        <p:nvPicPr>
          <p:cNvPr id="1690702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703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06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063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3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3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0638" name="Line 14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39" name="Freeform 15"/>
          <p:cNvSpPr>
            <a:spLocks noChangeAspect="1"/>
          </p:cNvSpPr>
          <p:nvPr/>
        </p:nvSpPr>
        <p:spPr bwMode="auto">
          <a:xfrm>
            <a:off x="234950" y="5657850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53" name="Line 29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54" name="Line 30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55" name="Rectangle 31" descr="50%"/>
          <p:cNvSpPr>
            <a:spLocks noChangeArrowheads="1"/>
          </p:cNvSpPr>
          <p:nvPr/>
        </p:nvSpPr>
        <p:spPr bwMode="auto">
          <a:xfrm>
            <a:off x="914400" y="5665788"/>
            <a:ext cx="914400" cy="460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56" name="Rectangle 32" descr="50%"/>
          <p:cNvSpPr>
            <a:spLocks noChangeArrowheads="1"/>
          </p:cNvSpPr>
          <p:nvPr/>
        </p:nvSpPr>
        <p:spPr bwMode="auto">
          <a:xfrm>
            <a:off x="1828800" y="5600700"/>
            <a:ext cx="914400" cy="1095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57" name="Rectangle 33" descr="50%"/>
          <p:cNvSpPr>
            <a:spLocks noChangeArrowheads="1"/>
          </p:cNvSpPr>
          <p:nvPr/>
        </p:nvSpPr>
        <p:spPr bwMode="auto">
          <a:xfrm>
            <a:off x="2743200" y="5408613"/>
            <a:ext cx="914400" cy="3016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58" name="Rectangle 34" descr="50%"/>
          <p:cNvSpPr>
            <a:spLocks noChangeArrowheads="1"/>
          </p:cNvSpPr>
          <p:nvPr/>
        </p:nvSpPr>
        <p:spPr bwMode="auto">
          <a:xfrm>
            <a:off x="3657600" y="5080000"/>
            <a:ext cx="914400" cy="6302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59" name="Rectangle 35" descr="50%"/>
          <p:cNvSpPr>
            <a:spLocks noChangeArrowheads="1"/>
          </p:cNvSpPr>
          <p:nvPr/>
        </p:nvSpPr>
        <p:spPr bwMode="auto">
          <a:xfrm>
            <a:off x="4572000" y="4710113"/>
            <a:ext cx="914400" cy="10048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60" name="Rectangle 36" descr="50%"/>
          <p:cNvSpPr>
            <a:spLocks noChangeArrowheads="1"/>
          </p:cNvSpPr>
          <p:nvPr/>
        </p:nvSpPr>
        <p:spPr bwMode="auto">
          <a:xfrm>
            <a:off x="5486400" y="4165600"/>
            <a:ext cx="914400" cy="15446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61" name="Rectangle 37" descr="50%"/>
          <p:cNvSpPr>
            <a:spLocks noChangeArrowheads="1"/>
          </p:cNvSpPr>
          <p:nvPr/>
        </p:nvSpPr>
        <p:spPr bwMode="auto">
          <a:xfrm>
            <a:off x="6400800" y="3214688"/>
            <a:ext cx="914400" cy="24955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62" name="Rectangle 38" descr="50%"/>
          <p:cNvSpPr>
            <a:spLocks noChangeArrowheads="1"/>
          </p:cNvSpPr>
          <p:nvPr/>
        </p:nvSpPr>
        <p:spPr bwMode="auto">
          <a:xfrm>
            <a:off x="7315200" y="1770063"/>
            <a:ext cx="914400" cy="3940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663" name="Line 39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0664" name="Freeform 40"/>
          <p:cNvSpPr>
            <a:spLocks noChangeAspect="1"/>
          </p:cNvSpPr>
          <p:nvPr/>
        </p:nvSpPr>
        <p:spPr bwMode="auto">
          <a:xfrm>
            <a:off x="887413" y="1322388"/>
            <a:ext cx="7548562" cy="4391025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5" h="2766">
                <a:moveTo>
                  <a:pt x="0" y="2766"/>
                </a:moveTo>
                <a:cubicBezTo>
                  <a:pt x="134" y="2760"/>
                  <a:pt x="514" y="2757"/>
                  <a:pt x="804" y="2724"/>
                </a:cubicBezTo>
                <a:cubicBezTo>
                  <a:pt x="1094" y="2691"/>
                  <a:pt x="1322" y="2704"/>
                  <a:pt x="1743" y="2566"/>
                </a:cubicBezTo>
                <a:cubicBezTo>
                  <a:pt x="2166" y="2427"/>
                  <a:pt x="2907" y="2173"/>
                  <a:pt x="3328" y="1896"/>
                </a:cubicBezTo>
                <a:cubicBezTo>
                  <a:pt x="3751" y="1621"/>
                  <a:pt x="4036" y="1228"/>
                  <a:pt x="4273" y="912"/>
                </a:cubicBezTo>
                <a:cubicBezTo>
                  <a:pt x="4510" y="597"/>
                  <a:pt x="4654" y="190"/>
                  <a:pt x="4755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0665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66" name="Picture 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6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68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69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70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71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5789613"/>
            <a:ext cx="1460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0672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803900"/>
            <a:ext cx="146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0697" name="Group 73"/>
          <p:cNvGrpSpPr>
            <a:grpSpLocks/>
          </p:cNvGrpSpPr>
          <p:nvPr/>
        </p:nvGrpSpPr>
        <p:grpSpPr bwMode="auto">
          <a:xfrm>
            <a:off x="965200" y="4652963"/>
            <a:ext cx="811213" cy="1035050"/>
            <a:chOff x="608" y="2931"/>
            <a:chExt cx="511" cy="652"/>
          </a:xfrm>
        </p:grpSpPr>
        <p:pic>
          <p:nvPicPr>
            <p:cNvPr id="1690673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" y="2931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90681" name="Line 57"/>
            <p:cNvSpPr>
              <a:spLocks noChangeShapeType="1"/>
            </p:cNvSpPr>
            <p:nvPr/>
          </p:nvSpPr>
          <p:spPr bwMode="auto">
            <a:xfrm>
              <a:off x="816" y="3168"/>
              <a:ext cx="0" cy="4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0698" name="Group 74"/>
          <p:cNvGrpSpPr>
            <a:grpSpLocks/>
          </p:cNvGrpSpPr>
          <p:nvPr/>
        </p:nvGrpSpPr>
        <p:grpSpPr bwMode="auto">
          <a:xfrm>
            <a:off x="1881188" y="4348163"/>
            <a:ext cx="811212" cy="1290637"/>
            <a:chOff x="1185" y="2739"/>
            <a:chExt cx="511" cy="813"/>
          </a:xfrm>
        </p:grpSpPr>
        <p:pic>
          <p:nvPicPr>
            <p:cNvPr id="1690674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2739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90682" name="Line 58"/>
            <p:cNvSpPr>
              <a:spLocks noChangeShapeType="1"/>
            </p:cNvSpPr>
            <p:nvPr/>
          </p:nvSpPr>
          <p:spPr bwMode="auto">
            <a:xfrm>
              <a:off x="1392" y="2976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0699" name="Group 75"/>
          <p:cNvGrpSpPr>
            <a:grpSpLocks/>
          </p:cNvGrpSpPr>
          <p:nvPr/>
        </p:nvGrpSpPr>
        <p:grpSpPr bwMode="auto">
          <a:xfrm>
            <a:off x="2794000" y="3971925"/>
            <a:ext cx="811213" cy="1630363"/>
            <a:chOff x="1760" y="2502"/>
            <a:chExt cx="511" cy="1027"/>
          </a:xfrm>
        </p:grpSpPr>
        <p:pic>
          <p:nvPicPr>
            <p:cNvPr id="1690675" name="Picture 5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" y="2502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90683" name="Line 59"/>
            <p:cNvSpPr>
              <a:spLocks noChangeShapeType="1"/>
            </p:cNvSpPr>
            <p:nvPr/>
          </p:nvSpPr>
          <p:spPr bwMode="auto">
            <a:xfrm>
              <a:off x="1968" y="2723"/>
              <a:ext cx="0" cy="80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0700" name="Group 76"/>
          <p:cNvGrpSpPr>
            <a:grpSpLocks/>
          </p:cNvGrpSpPr>
          <p:nvPr/>
        </p:nvGrpSpPr>
        <p:grpSpPr bwMode="auto">
          <a:xfrm>
            <a:off x="3708400" y="1295400"/>
            <a:ext cx="4468813" cy="4114800"/>
            <a:chOff x="2336" y="816"/>
            <a:chExt cx="2815" cy="2592"/>
          </a:xfrm>
        </p:grpSpPr>
        <p:pic>
          <p:nvPicPr>
            <p:cNvPr id="1690676" name="Picture 5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214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0677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971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0678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" y="1680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0679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1392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0680" name="Picture 5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816"/>
              <a:ext cx="51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90684" name="Line 60"/>
            <p:cNvSpPr>
              <a:spLocks noChangeShapeType="1"/>
            </p:cNvSpPr>
            <p:nvPr/>
          </p:nvSpPr>
          <p:spPr bwMode="auto">
            <a:xfrm>
              <a:off x="2544" y="2448"/>
              <a:ext cx="0" cy="96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85" name="Line 61"/>
            <p:cNvSpPr>
              <a:spLocks noChangeShapeType="1"/>
            </p:cNvSpPr>
            <p:nvPr/>
          </p:nvSpPr>
          <p:spPr bwMode="auto">
            <a:xfrm>
              <a:off x="3120" y="2208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86" name="Line 62"/>
            <p:cNvSpPr>
              <a:spLocks noChangeShapeType="1"/>
            </p:cNvSpPr>
            <p:nvPr/>
          </p:nvSpPr>
          <p:spPr bwMode="auto">
            <a:xfrm>
              <a:off x="3696" y="1920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87" name="Line 63"/>
            <p:cNvSpPr>
              <a:spLocks noChangeShapeType="1"/>
            </p:cNvSpPr>
            <p:nvPr/>
          </p:nvSpPr>
          <p:spPr bwMode="auto">
            <a:xfrm>
              <a:off x="4272" y="1632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88" name="Line 64"/>
            <p:cNvSpPr>
              <a:spLocks noChangeShapeType="1"/>
            </p:cNvSpPr>
            <p:nvPr/>
          </p:nvSpPr>
          <p:spPr bwMode="auto">
            <a:xfrm>
              <a:off x="4848" y="1030"/>
              <a:ext cx="0" cy="10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90696" name="Picture 7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524000"/>
            <a:ext cx="39893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0701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660" y="1271197"/>
            <a:ext cx="145940" cy="252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D69D-A52A-4AB9-9CFD-4F8D3FDFA29C}" type="slidenum">
              <a:rPr lang="en-US"/>
              <a:pPr/>
              <a:t>5</a:t>
            </a:fld>
            <a:endParaRPr lang="en-US"/>
          </a:p>
        </p:txBody>
      </p:sp>
      <p:sp>
        <p:nvSpPr>
          <p:cNvPr id="1692751" name="Freeform 79" descr="25%"/>
          <p:cNvSpPr>
            <a:spLocks/>
          </p:cNvSpPr>
          <p:nvPr/>
        </p:nvSpPr>
        <p:spPr bwMode="auto">
          <a:xfrm>
            <a:off x="914400" y="1539875"/>
            <a:ext cx="7399338" cy="4298950"/>
          </a:xfrm>
          <a:custGeom>
            <a:avLst/>
            <a:gdLst>
              <a:gd name="T0" fmla="*/ 0 w 4661"/>
              <a:gd name="T1" fmla="*/ 2630 h 2708"/>
              <a:gd name="T2" fmla="*/ 960 w 4661"/>
              <a:gd name="T3" fmla="*/ 2582 h 2708"/>
              <a:gd name="T4" fmla="*/ 1597 w 4661"/>
              <a:gd name="T5" fmla="*/ 2460 h 2708"/>
              <a:gd name="T6" fmla="*/ 1972 w 4661"/>
              <a:gd name="T7" fmla="*/ 2346 h 2708"/>
              <a:gd name="T8" fmla="*/ 2313 w 4661"/>
              <a:gd name="T9" fmla="*/ 2224 h 2708"/>
              <a:gd name="T10" fmla="*/ 2758 w 4661"/>
              <a:gd name="T11" fmla="*/ 2050 h 2708"/>
              <a:gd name="T12" fmla="*/ 3255 w 4661"/>
              <a:gd name="T13" fmla="*/ 1797 h 2708"/>
              <a:gd name="T14" fmla="*/ 3709 w 4661"/>
              <a:gd name="T15" fmla="*/ 1447 h 2708"/>
              <a:gd name="T16" fmla="*/ 4032 w 4661"/>
              <a:gd name="T17" fmla="*/ 1072 h 2708"/>
              <a:gd name="T18" fmla="*/ 4425 w 4661"/>
              <a:gd name="T19" fmla="*/ 514 h 2708"/>
              <a:gd name="T20" fmla="*/ 4556 w 4661"/>
              <a:gd name="T21" fmla="*/ 261 h 2708"/>
              <a:gd name="T22" fmla="*/ 4599 w 4661"/>
              <a:gd name="T23" fmla="*/ 147 h 2708"/>
              <a:gd name="T24" fmla="*/ 4608 w 4661"/>
              <a:gd name="T25" fmla="*/ 182 h 2708"/>
              <a:gd name="T26" fmla="*/ 4608 w 4661"/>
              <a:gd name="T27" fmla="*/ 1238 h 2708"/>
              <a:gd name="T28" fmla="*/ 4599 w 4661"/>
              <a:gd name="T29" fmla="*/ 2477 h 2708"/>
              <a:gd name="T30" fmla="*/ 4591 w 4661"/>
              <a:gd name="T31" fmla="*/ 2626 h 2708"/>
              <a:gd name="T32" fmla="*/ 4416 w 4661"/>
              <a:gd name="T33" fmla="*/ 2630 h 2708"/>
              <a:gd name="T34" fmla="*/ 3120 w 4661"/>
              <a:gd name="T35" fmla="*/ 2630 h 2708"/>
              <a:gd name="T36" fmla="*/ 1488 w 4661"/>
              <a:gd name="T37" fmla="*/ 2630 h 2708"/>
              <a:gd name="T38" fmla="*/ 576 w 4661"/>
              <a:gd name="T39" fmla="*/ 2630 h 2708"/>
              <a:gd name="T40" fmla="*/ 244 w 4661"/>
              <a:gd name="T41" fmla="*/ 2617 h 2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61" h="2708">
                <a:moveTo>
                  <a:pt x="0" y="2630"/>
                </a:moveTo>
                <a:cubicBezTo>
                  <a:pt x="300" y="2634"/>
                  <a:pt x="694" y="2610"/>
                  <a:pt x="960" y="2582"/>
                </a:cubicBezTo>
                <a:cubicBezTo>
                  <a:pt x="1226" y="2554"/>
                  <a:pt x="1428" y="2499"/>
                  <a:pt x="1597" y="2460"/>
                </a:cubicBezTo>
                <a:cubicBezTo>
                  <a:pt x="1766" y="2421"/>
                  <a:pt x="1853" y="2385"/>
                  <a:pt x="1972" y="2346"/>
                </a:cubicBezTo>
                <a:cubicBezTo>
                  <a:pt x="2091" y="2307"/>
                  <a:pt x="2182" y="2273"/>
                  <a:pt x="2313" y="2224"/>
                </a:cubicBezTo>
                <a:cubicBezTo>
                  <a:pt x="2444" y="2175"/>
                  <a:pt x="2601" y="2121"/>
                  <a:pt x="2758" y="2050"/>
                </a:cubicBezTo>
                <a:cubicBezTo>
                  <a:pt x="2915" y="1979"/>
                  <a:pt x="3097" y="1897"/>
                  <a:pt x="3255" y="1797"/>
                </a:cubicBezTo>
                <a:cubicBezTo>
                  <a:pt x="3413" y="1697"/>
                  <a:pt x="3579" y="1568"/>
                  <a:pt x="3709" y="1447"/>
                </a:cubicBezTo>
                <a:cubicBezTo>
                  <a:pt x="3839" y="1326"/>
                  <a:pt x="3913" y="1228"/>
                  <a:pt x="4032" y="1072"/>
                </a:cubicBezTo>
                <a:cubicBezTo>
                  <a:pt x="4151" y="916"/>
                  <a:pt x="4338" y="649"/>
                  <a:pt x="4425" y="514"/>
                </a:cubicBezTo>
                <a:cubicBezTo>
                  <a:pt x="4512" y="379"/>
                  <a:pt x="4527" y="322"/>
                  <a:pt x="4556" y="261"/>
                </a:cubicBezTo>
                <a:cubicBezTo>
                  <a:pt x="4585" y="200"/>
                  <a:pt x="4590" y="160"/>
                  <a:pt x="4599" y="147"/>
                </a:cubicBezTo>
                <a:cubicBezTo>
                  <a:pt x="4608" y="134"/>
                  <a:pt x="4607" y="0"/>
                  <a:pt x="4608" y="182"/>
                </a:cubicBezTo>
                <a:cubicBezTo>
                  <a:pt x="4609" y="364"/>
                  <a:pt x="4609" y="856"/>
                  <a:pt x="4608" y="1238"/>
                </a:cubicBezTo>
                <a:cubicBezTo>
                  <a:pt x="4607" y="1620"/>
                  <a:pt x="4602" y="2246"/>
                  <a:pt x="4599" y="2477"/>
                </a:cubicBezTo>
                <a:cubicBezTo>
                  <a:pt x="4596" y="2708"/>
                  <a:pt x="4621" y="2601"/>
                  <a:pt x="4591" y="2626"/>
                </a:cubicBezTo>
                <a:cubicBezTo>
                  <a:pt x="4561" y="2651"/>
                  <a:pt x="4661" y="2629"/>
                  <a:pt x="4416" y="2630"/>
                </a:cubicBezTo>
                <a:cubicBezTo>
                  <a:pt x="4171" y="2631"/>
                  <a:pt x="3608" y="2630"/>
                  <a:pt x="3120" y="2630"/>
                </a:cubicBezTo>
                <a:cubicBezTo>
                  <a:pt x="2632" y="2630"/>
                  <a:pt x="1912" y="2630"/>
                  <a:pt x="1488" y="2630"/>
                </a:cubicBezTo>
                <a:cubicBezTo>
                  <a:pt x="1064" y="2630"/>
                  <a:pt x="783" y="2632"/>
                  <a:pt x="576" y="2630"/>
                </a:cubicBezTo>
                <a:cubicBezTo>
                  <a:pt x="369" y="2628"/>
                  <a:pt x="313" y="2620"/>
                  <a:pt x="244" y="2617"/>
                </a:cubicBezTo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2727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28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267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268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76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68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2686" name="Line 14"/>
          <p:cNvSpPr>
            <a:spLocks noChangeShapeType="1"/>
          </p:cNvSpPr>
          <p:nvPr/>
        </p:nvSpPr>
        <p:spPr bwMode="auto">
          <a:xfrm>
            <a:off x="1243013" y="822325"/>
            <a:ext cx="30718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687" name="Freeform 15"/>
          <p:cNvSpPr>
            <a:spLocks noChangeAspect="1"/>
          </p:cNvSpPr>
          <p:nvPr/>
        </p:nvSpPr>
        <p:spPr bwMode="auto">
          <a:xfrm>
            <a:off x="234950" y="5657850"/>
            <a:ext cx="679450" cy="55563"/>
          </a:xfrm>
          <a:custGeom>
            <a:avLst/>
            <a:gdLst>
              <a:gd name="T0" fmla="*/ 428 w 428"/>
              <a:gd name="T1" fmla="*/ 35 h 35"/>
              <a:gd name="T2" fmla="*/ 156 w 428"/>
              <a:gd name="T3" fmla="*/ 20 h 35"/>
              <a:gd name="T4" fmla="*/ 0 w 42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35">
                <a:moveTo>
                  <a:pt x="428" y="35"/>
                </a:moveTo>
                <a:cubicBezTo>
                  <a:pt x="383" y="33"/>
                  <a:pt x="227" y="26"/>
                  <a:pt x="156" y="20"/>
                </a:cubicBezTo>
                <a:cubicBezTo>
                  <a:pt x="85" y="14"/>
                  <a:pt x="32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2743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558925"/>
            <a:ext cx="1155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2701" name="Line 29"/>
          <p:cNvSpPr>
            <a:spLocks noChangeAspect="1" noChangeShapeType="1"/>
          </p:cNvSpPr>
          <p:nvPr/>
        </p:nvSpPr>
        <p:spPr bwMode="auto">
          <a:xfrm flipV="1">
            <a:off x="903288" y="1066800"/>
            <a:ext cx="4762" cy="4845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702" name="Line 30"/>
          <p:cNvSpPr>
            <a:spLocks noChangeShapeType="1"/>
          </p:cNvSpPr>
          <p:nvPr/>
        </p:nvSpPr>
        <p:spPr bwMode="auto">
          <a:xfrm>
            <a:off x="8220075" y="1066800"/>
            <a:ext cx="0" cy="46434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703" name="Line 31"/>
          <p:cNvSpPr>
            <a:spLocks noChangeAspect="1" noChangeShapeType="1"/>
          </p:cNvSpPr>
          <p:nvPr/>
        </p:nvSpPr>
        <p:spPr bwMode="auto">
          <a:xfrm>
            <a:off x="236538" y="5719763"/>
            <a:ext cx="8447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2704" name="Freeform 32"/>
          <p:cNvSpPr>
            <a:spLocks noChangeAspect="1"/>
          </p:cNvSpPr>
          <p:nvPr/>
        </p:nvSpPr>
        <p:spPr bwMode="auto">
          <a:xfrm>
            <a:off x="887413" y="1322388"/>
            <a:ext cx="7548562" cy="4391025"/>
          </a:xfrm>
          <a:custGeom>
            <a:avLst/>
            <a:gdLst>
              <a:gd name="T0" fmla="*/ 0 w 4755"/>
              <a:gd name="T1" fmla="*/ 2766 h 2766"/>
              <a:gd name="T2" fmla="*/ 804 w 4755"/>
              <a:gd name="T3" fmla="*/ 2724 h 2766"/>
              <a:gd name="T4" fmla="*/ 1743 w 4755"/>
              <a:gd name="T5" fmla="*/ 2566 h 2766"/>
              <a:gd name="T6" fmla="*/ 3328 w 4755"/>
              <a:gd name="T7" fmla="*/ 1896 h 2766"/>
              <a:gd name="T8" fmla="*/ 4273 w 4755"/>
              <a:gd name="T9" fmla="*/ 912 h 2766"/>
              <a:gd name="T10" fmla="*/ 4755 w 4755"/>
              <a:gd name="T11" fmla="*/ 0 h 2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55" h="2766">
                <a:moveTo>
                  <a:pt x="0" y="2766"/>
                </a:moveTo>
                <a:cubicBezTo>
                  <a:pt x="134" y="2760"/>
                  <a:pt x="514" y="2757"/>
                  <a:pt x="804" y="2724"/>
                </a:cubicBezTo>
                <a:cubicBezTo>
                  <a:pt x="1094" y="2691"/>
                  <a:pt x="1322" y="2704"/>
                  <a:pt x="1743" y="2566"/>
                </a:cubicBezTo>
                <a:cubicBezTo>
                  <a:pt x="2166" y="2427"/>
                  <a:pt x="2907" y="2173"/>
                  <a:pt x="3328" y="1896"/>
                </a:cubicBezTo>
                <a:cubicBezTo>
                  <a:pt x="3751" y="1621"/>
                  <a:pt x="4036" y="1228"/>
                  <a:pt x="4273" y="912"/>
                </a:cubicBezTo>
                <a:cubicBezTo>
                  <a:pt x="4510" y="597"/>
                  <a:pt x="4654" y="190"/>
                  <a:pt x="4755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92705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789613"/>
            <a:ext cx="1190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13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524000"/>
            <a:ext cx="398938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44" name="Picture 7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2622550"/>
            <a:ext cx="1168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17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586038"/>
            <a:ext cx="40020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48" name="Picture 7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116263"/>
            <a:ext cx="8636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25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271838"/>
            <a:ext cx="400208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2723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11525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2726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2734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410325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9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27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4627D-D433-44D0-BD1F-B5D23BF34508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693763" name="Group 67"/>
          <p:cNvGrpSpPr>
            <a:grpSpLocks/>
          </p:cNvGrpSpPr>
          <p:nvPr/>
        </p:nvGrpSpPr>
        <p:grpSpPr bwMode="auto">
          <a:xfrm>
            <a:off x="941388" y="1022350"/>
            <a:ext cx="5614987" cy="611188"/>
            <a:chOff x="591" y="1963"/>
            <a:chExt cx="3537" cy="385"/>
          </a:xfrm>
        </p:grpSpPr>
        <p:pic>
          <p:nvPicPr>
            <p:cNvPr id="1693764" name="Picture 6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1963"/>
              <a:ext cx="544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65" name="Picture 6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2061"/>
              <a:ext cx="25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66" name="Picture 7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08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93762" name="Group 66"/>
          <p:cNvGrpSpPr>
            <a:grpSpLocks/>
          </p:cNvGrpSpPr>
          <p:nvPr/>
        </p:nvGrpSpPr>
        <p:grpSpPr bwMode="auto">
          <a:xfrm>
            <a:off x="938213" y="3116263"/>
            <a:ext cx="5614987" cy="611187"/>
            <a:chOff x="591" y="1963"/>
            <a:chExt cx="3537" cy="385"/>
          </a:xfrm>
        </p:grpSpPr>
        <p:pic>
          <p:nvPicPr>
            <p:cNvPr id="1693759" name="Picture 6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1963"/>
              <a:ext cx="544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60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2061"/>
              <a:ext cx="25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61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08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3748" name="Picture 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49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370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370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370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3747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" y="36349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410325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3746" name="Group 50"/>
          <p:cNvGrpSpPr>
            <a:grpSpLocks/>
          </p:cNvGrpSpPr>
          <p:nvPr/>
        </p:nvGrpSpPr>
        <p:grpSpPr bwMode="auto">
          <a:xfrm>
            <a:off x="1512888" y="1828800"/>
            <a:ext cx="5000625" cy="452438"/>
            <a:chOff x="953" y="1152"/>
            <a:chExt cx="3150" cy="285"/>
          </a:xfrm>
        </p:grpSpPr>
        <p:pic>
          <p:nvPicPr>
            <p:cNvPr id="1693743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52"/>
              <a:ext cx="247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44" name="Picture 4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177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3745" name="Picture 4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1240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1.94444E-6 -0.3 " pathEditMode="relative" ptsTypes="AA">
                                      <p:cBhvr>
                                        <p:cTn id="6" dur="500" fill="hold"/>
                                        <p:tgtEl>
                                          <p:spTgt spid="1693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555 L -0.41857 -0.928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46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" y="36349"/>
            <a:ext cx="13557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CED5-A9BF-4E7C-A3E7-D3364BF92F68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694799" name="Group 79"/>
          <p:cNvGrpSpPr>
            <a:grpSpLocks/>
          </p:cNvGrpSpPr>
          <p:nvPr/>
        </p:nvGrpSpPr>
        <p:grpSpPr bwMode="auto">
          <a:xfrm>
            <a:off x="941388" y="1022350"/>
            <a:ext cx="5614987" cy="611188"/>
            <a:chOff x="591" y="1963"/>
            <a:chExt cx="3537" cy="385"/>
          </a:xfrm>
        </p:grpSpPr>
        <p:pic>
          <p:nvPicPr>
            <p:cNvPr id="1694800" name="Picture 8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1963"/>
              <a:ext cx="544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801" name="Picture 8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2061"/>
              <a:ext cx="252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802" name="Picture 8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08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4785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0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86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52400"/>
            <a:ext cx="451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7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47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93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8638"/>
            <a:ext cx="30368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4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227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4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8488"/>
            <a:ext cx="598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43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968500"/>
            <a:ext cx="239712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4781" name="Group 61"/>
          <p:cNvGrpSpPr>
            <a:grpSpLocks/>
          </p:cNvGrpSpPr>
          <p:nvPr/>
        </p:nvGrpSpPr>
        <p:grpSpPr bwMode="auto">
          <a:xfrm>
            <a:off x="1512888" y="2466975"/>
            <a:ext cx="3494087" cy="452438"/>
            <a:chOff x="953" y="1554"/>
            <a:chExt cx="2201" cy="285"/>
          </a:xfrm>
        </p:grpSpPr>
        <p:pic>
          <p:nvPicPr>
            <p:cNvPr id="1694749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54"/>
              <a:ext cx="1474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45" name="Picture 2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615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46" name="Picture 2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1678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94782" name="Group 62"/>
          <p:cNvGrpSpPr>
            <a:grpSpLocks/>
          </p:cNvGrpSpPr>
          <p:nvPr/>
        </p:nvGrpSpPr>
        <p:grpSpPr bwMode="auto">
          <a:xfrm>
            <a:off x="1512888" y="3152775"/>
            <a:ext cx="2882900" cy="638175"/>
            <a:chOff x="953" y="1986"/>
            <a:chExt cx="1816" cy="402"/>
          </a:xfrm>
        </p:grpSpPr>
        <p:pic>
          <p:nvPicPr>
            <p:cNvPr id="1694754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986"/>
              <a:ext cx="108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51" name="Picture 3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134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52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2197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475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899025"/>
            <a:ext cx="6873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5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868863"/>
            <a:ext cx="1674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60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08563"/>
            <a:ext cx="239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65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03763"/>
            <a:ext cx="191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4783" name="Group 63"/>
          <p:cNvGrpSpPr>
            <a:grpSpLocks/>
          </p:cNvGrpSpPr>
          <p:nvPr/>
        </p:nvGrpSpPr>
        <p:grpSpPr bwMode="auto">
          <a:xfrm>
            <a:off x="4495800" y="3152775"/>
            <a:ext cx="2984500" cy="639763"/>
            <a:chOff x="2832" y="1986"/>
            <a:chExt cx="1880" cy="403"/>
          </a:xfrm>
        </p:grpSpPr>
        <p:pic>
          <p:nvPicPr>
            <p:cNvPr id="1694767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" y="2136"/>
              <a:ext cx="377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68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99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771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986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4774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3216275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4776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16275"/>
            <a:ext cx="5048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78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4803" name="Picture 8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497513"/>
            <a:ext cx="1171575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94815" name="Group 95"/>
          <p:cNvGrpSpPr>
            <a:grpSpLocks/>
          </p:cNvGrpSpPr>
          <p:nvPr/>
        </p:nvGrpSpPr>
        <p:grpSpPr bwMode="auto">
          <a:xfrm>
            <a:off x="263525" y="5497513"/>
            <a:ext cx="6616700" cy="598487"/>
            <a:chOff x="200" y="3648"/>
            <a:chExt cx="4168" cy="377"/>
          </a:xfrm>
        </p:grpSpPr>
        <p:pic>
          <p:nvPicPr>
            <p:cNvPr id="1694806" name="Picture 8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3648"/>
              <a:ext cx="104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808" name="Picture 8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" y="3648"/>
              <a:ext cx="103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810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3648"/>
              <a:ext cx="972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94812" name="Picture 9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3648"/>
              <a:ext cx="1014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94818" name="Picture 9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6172200"/>
            <a:ext cx="68024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817" name="Line 97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813" name="Line 93"/>
          <p:cNvSpPr>
            <a:spLocks noChangeShapeType="1"/>
          </p:cNvSpPr>
          <p:nvPr/>
        </p:nvSpPr>
        <p:spPr bwMode="auto">
          <a:xfrm>
            <a:off x="1462088" y="1479550"/>
            <a:ext cx="5613400" cy="4103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814" name="Line 94"/>
          <p:cNvSpPr>
            <a:spLocks noChangeShapeType="1"/>
          </p:cNvSpPr>
          <p:nvPr/>
        </p:nvSpPr>
        <p:spPr bwMode="auto">
          <a:xfrm flipH="1">
            <a:off x="8024813" y="3783013"/>
            <a:ext cx="579437" cy="1736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4820" name="Line 100"/>
          <p:cNvSpPr>
            <a:spLocks noChangeShapeType="1"/>
          </p:cNvSpPr>
          <p:nvPr/>
        </p:nvSpPr>
        <p:spPr bwMode="auto">
          <a:xfrm flipV="1">
            <a:off x="6521450" y="3429000"/>
            <a:ext cx="0" cy="1325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94825" name="Group 105"/>
          <p:cNvGrpSpPr>
            <a:grpSpLocks/>
          </p:cNvGrpSpPr>
          <p:nvPr/>
        </p:nvGrpSpPr>
        <p:grpSpPr bwMode="auto">
          <a:xfrm>
            <a:off x="5562600" y="3200400"/>
            <a:ext cx="889000" cy="609600"/>
            <a:chOff x="3504" y="2016"/>
            <a:chExt cx="560" cy="384"/>
          </a:xfrm>
        </p:grpSpPr>
        <p:sp>
          <p:nvSpPr>
            <p:cNvPr id="1694821" name="Rectangle 101"/>
            <p:cNvSpPr>
              <a:spLocks noChangeArrowheads="1"/>
            </p:cNvSpPr>
            <p:nvPr/>
          </p:nvSpPr>
          <p:spPr bwMode="auto">
            <a:xfrm>
              <a:off x="3504" y="2016"/>
              <a:ext cx="115" cy="14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4822" name="Rectangle 102"/>
            <p:cNvSpPr>
              <a:spLocks noChangeArrowheads="1"/>
            </p:cNvSpPr>
            <p:nvPr/>
          </p:nvSpPr>
          <p:spPr bwMode="auto">
            <a:xfrm>
              <a:off x="3955" y="2256"/>
              <a:ext cx="109" cy="14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4823" name="Rectangle 103"/>
          <p:cNvSpPr>
            <a:spLocks noChangeArrowheads="1"/>
          </p:cNvSpPr>
          <p:nvPr/>
        </p:nvSpPr>
        <p:spPr bwMode="auto">
          <a:xfrm>
            <a:off x="7915275" y="3200400"/>
            <a:ext cx="182563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4824" name="Rectangle 104"/>
          <p:cNvSpPr>
            <a:spLocks noChangeArrowheads="1"/>
          </p:cNvSpPr>
          <p:nvPr/>
        </p:nvSpPr>
        <p:spPr bwMode="auto">
          <a:xfrm>
            <a:off x="7915275" y="3581400"/>
            <a:ext cx="182563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4830" name="Picture 1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414838"/>
            <a:ext cx="38973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4819" name="Line 99"/>
          <p:cNvSpPr>
            <a:spLocks noChangeShapeType="1"/>
          </p:cNvSpPr>
          <p:nvPr/>
        </p:nvSpPr>
        <p:spPr bwMode="auto">
          <a:xfrm>
            <a:off x="3505200" y="3429000"/>
            <a:ext cx="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9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9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9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9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9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9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69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69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9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9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9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9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9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9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817" grpId="0" animBg="1"/>
      <p:bldP spid="1694813" grpId="0" animBg="1"/>
      <p:bldP spid="1694813" grpId="1" animBg="1"/>
      <p:bldP spid="1694814" grpId="0" animBg="1"/>
      <p:bldP spid="1694814" grpId="1" animBg="1"/>
      <p:bldP spid="1694820" grpId="0" animBg="1"/>
      <p:bldP spid="1694820" grpId="1" animBg="1"/>
      <p:bldP spid="1694823" grpId="0" animBg="1"/>
      <p:bldP spid="1694823" grpId="1" animBg="1"/>
      <p:bldP spid="1694824" grpId="0" animBg="1"/>
      <p:bldP spid="1694824" grpId="1" animBg="1"/>
      <p:bldP spid="1694819" grpId="0" animBg="1"/>
      <p:bldP spid="16948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6401-A188-4C05-AD10-EA48F6F5138A}" type="slidenum">
              <a:rPr lang="en-US"/>
              <a:pPr/>
              <a:t>8</a:t>
            </a:fld>
            <a:endParaRPr lang="en-US"/>
          </a:p>
        </p:txBody>
      </p:sp>
      <p:sp>
        <p:nvSpPr>
          <p:cNvPr id="17551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6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5183" name="Group 47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55173" name="Picture 3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4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5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6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55182" name="Group 46"/>
          <p:cNvGrpSpPr>
            <a:grpSpLocks/>
          </p:cNvGrpSpPr>
          <p:nvPr/>
        </p:nvGrpSpPr>
        <p:grpSpPr bwMode="auto">
          <a:xfrm>
            <a:off x="1751013" y="4703763"/>
            <a:ext cx="5729287" cy="639762"/>
            <a:chOff x="1103" y="2963"/>
            <a:chExt cx="3609" cy="403"/>
          </a:xfrm>
        </p:grpSpPr>
        <p:pic>
          <p:nvPicPr>
            <p:cNvPr id="1755157" name="Picture 2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086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58" name="Picture 2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306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59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15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60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96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28787" y="5562600"/>
            <a:ext cx="6315013" cy="1143000"/>
            <a:chOff x="304800" y="2727325"/>
            <a:chExt cx="8086725" cy="1463675"/>
          </a:xfrm>
        </p:grpSpPr>
        <p:pic>
          <p:nvPicPr>
            <p:cNvPr id="22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838" y="3870325"/>
              <a:ext cx="421163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25" y="3489325"/>
              <a:ext cx="74422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3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27325"/>
              <a:ext cx="19256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8" y="3108325"/>
              <a:ext cx="411638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92593E-6 L -2.5E-6 -0.67778 " pathEditMode="relative" ptsTypes="AA">
                                      <p:cBhvr>
                                        <p:cTn id="6" dur="500" fill="hold"/>
                                        <p:tgtEl>
                                          <p:spTgt spid="1755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6401-A188-4C05-AD10-EA48F6F5138A}" type="slidenum">
              <a:rPr lang="en-US"/>
              <a:pPr/>
              <a:t>9</a:t>
            </a:fld>
            <a:endParaRPr lang="en-US"/>
          </a:p>
        </p:txBody>
      </p:sp>
      <p:sp>
        <p:nvSpPr>
          <p:cNvPr id="175514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6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5183" name="Group 47"/>
          <p:cNvGrpSpPr>
            <a:grpSpLocks/>
          </p:cNvGrpSpPr>
          <p:nvPr/>
        </p:nvGrpSpPr>
        <p:grpSpPr bwMode="auto">
          <a:xfrm>
            <a:off x="1751013" y="36513"/>
            <a:ext cx="5729287" cy="639762"/>
            <a:chOff x="1103" y="23"/>
            <a:chExt cx="3609" cy="403"/>
          </a:xfrm>
        </p:grpSpPr>
        <p:pic>
          <p:nvPicPr>
            <p:cNvPr id="1755173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143"/>
              <a:ext cx="43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4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" y="127"/>
              <a:ext cx="105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5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5"/>
              <a:ext cx="151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5176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"/>
              <a:ext cx="12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228787" y="5562600"/>
            <a:ext cx="6315013" cy="1143000"/>
            <a:chOff x="304800" y="2727325"/>
            <a:chExt cx="8086725" cy="1463675"/>
          </a:xfrm>
        </p:grpSpPr>
        <p:pic>
          <p:nvPicPr>
            <p:cNvPr id="22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838" y="3870325"/>
              <a:ext cx="4211637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25" y="3489325"/>
              <a:ext cx="74422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27325"/>
              <a:ext cx="1925638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8" y="3108325"/>
              <a:ext cx="411638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5516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2038"/>
            <a:ext cx="15208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7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066800"/>
            <a:ext cx="44894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78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927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79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852613"/>
            <a:ext cx="48831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5180" name="Rectangle 44"/>
          <p:cNvSpPr>
            <a:spLocks noChangeArrowheads="1"/>
          </p:cNvSpPr>
          <p:nvPr/>
        </p:nvSpPr>
        <p:spPr bwMode="auto">
          <a:xfrm>
            <a:off x="2870200" y="1416050"/>
            <a:ext cx="2578100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46259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38211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2617788"/>
            <a:ext cx="3057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352800"/>
            <a:ext cx="5280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36988"/>
            <a:ext cx="5886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56038"/>
            <a:ext cx="6143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311650"/>
            <a:ext cx="396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658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332288"/>
            <a:ext cx="1376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Rectangle 100"/>
          <p:cNvSpPr>
            <a:spLocks noChangeArrowheads="1"/>
          </p:cNvSpPr>
          <p:nvPr/>
        </p:nvSpPr>
        <p:spPr bwMode="auto">
          <a:xfrm>
            <a:off x="2449513" y="4305300"/>
            <a:ext cx="622300" cy="3016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5041900"/>
            <a:ext cx="355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5180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277&quot;&gt;&lt;property id=&quot;20148&quot; value=&quot;5&quot;/&gt;&lt;property id=&quot;20300&quot; value=&quot;Slide 2&quot;/&gt;&lt;property id=&quot;20307&quot; value=&quot;681&quot;/&gt;&lt;/object&gt;&lt;object type=&quot;3&quot; unique_id=&quot;107279&quot;&gt;&lt;property id=&quot;20148&quot; value=&quot;5&quot;/&gt;&lt;property id=&quot;20300&quot; value=&quot;Slide 3&quot;/&gt;&lt;property id=&quot;20307&quot; value=&quot;682&quot;/&gt;&lt;/object&gt;&lt;object type=&quot;3&quot; unique_id=&quot;107280&quot;&gt;&lt;property id=&quot;20148&quot; value=&quot;5&quot;/&gt;&lt;property id=&quot;20300&quot; value=&quot;Slide 4&quot;/&gt;&lt;property id=&quot;20307&quot; value=&quot;684&quot;/&gt;&lt;/object&gt;&lt;object type=&quot;3&quot; unique_id=&quot;107281&quot;&gt;&lt;property id=&quot;20148&quot; value=&quot;5&quot;/&gt;&lt;property id=&quot;20300&quot; value=&quot;Slide 5&quot;/&gt;&lt;property id=&quot;20307&quot; value=&quot;686&quot;/&gt;&lt;/object&gt;&lt;object type=&quot;3&quot; unique_id=&quot;107282&quot;&gt;&lt;property id=&quot;20148&quot; value=&quot;5&quot;/&gt;&lt;property id=&quot;20300&quot; value=&quot;Slide 6&quot;/&gt;&lt;property id=&quot;20307&quot; value=&quot;687&quot;/&gt;&lt;/object&gt;&lt;object type=&quot;3&quot; unique_id=&quot;107283&quot;&gt;&lt;property id=&quot;20148&quot; value=&quot;5&quot;/&gt;&lt;property id=&quot;20300&quot; value=&quot;Slide 7&quot;/&gt;&lt;property id=&quot;20307&quot; value=&quot;688&quot;/&gt;&lt;/object&gt;&lt;object type=&quot;3&quot; unique_id=&quot;137546&quot;&gt;&lt;property id=&quot;20148&quot; value=&quot;5&quot;/&gt;&lt;property id=&quot;20300&quot; value=&quot;Slide 8&quot;/&gt;&lt;property id=&quot;20307&quot; value=&quot;714&quot;/&gt;&lt;/object&gt;&lt;object type=&quot;3&quot; unique_id=&quot;138006&quot;&gt;&lt;property id=&quot;20148&quot; value=&quot;5&quot;/&gt;&lt;property id=&quot;20300&quot; value=&quot;Slide 9&quot;/&gt;&lt;property id=&quot;20307&quot; value=&quot;715&quot;/&gt;&lt;/object&gt;&lt;object type=&quot;3&quot; unique_id=&quot;138007&quot;&gt;&lt;property id=&quot;20148&quot; value=&quot;5&quot;/&gt;&lt;property id=&quot;20300&quot; value=&quot;Slide 11&quot;/&gt;&lt;property id=&quot;20307&quot; value=&quot;716&quot;/&gt;&lt;/object&gt;&lt;object type=&quot;3&quot; unique_id=&quot;138008&quot;&gt;&lt;property id=&quot;20148&quot; value=&quot;5&quot;/&gt;&lt;property id=&quot;20300&quot; value=&quot;Slide 13&quot;/&gt;&lt;property id=&quot;20307&quot; value=&quot;717&quot;/&gt;&lt;/object&gt;&lt;object type=&quot;3&quot; unique_id=&quot;138009&quot;&gt;&lt;property id=&quot;20148&quot; value=&quot;5&quot;/&gt;&lt;property id=&quot;20300&quot; value=&quot;Slide 15&quot;/&gt;&lt;property id=&quot;20307&quot; value=&quot;718&quot;/&gt;&lt;/object&gt;&lt;object type=&quot;3&quot; unique_id=&quot;138010&quot;&gt;&lt;property id=&quot;20148&quot; value=&quot;5&quot;/&gt;&lt;property id=&quot;20300&quot; value=&quot;Slide 16&quot;/&gt;&lt;property id=&quot;20307&quot; value=&quot;719&quot;/&gt;&lt;/object&gt;&lt;object type=&quot;3&quot; unique_id=&quot;138011&quot;&gt;&lt;property id=&quot;20148&quot; value=&quot;5&quot;/&gt;&lt;property id=&quot;20300&quot; value=&quot;Slide 17&quot;/&gt;&lt;property id=&quot;20307&quot; value=&quot;720&quot;/&gt;&lt;/object&gt;&lt;object type=&quot;3&quot; unique_id=&quot;138012&quot;&gt;&lt;property id=&quot;20148&quot; value=&quot;5&quot;/&gt;&lt;property id=&quot;20300&quot; value=&quot;Slide 18&quot;/&gt;&lt;property id=&quot;20307&quot; value=&quot;721&quot;/&gt;&lt;/object&gt;&lt;object type=&quot;3&quot; unique_id=&quot;138187&quot;&gt;&lt;property id=&quot;20148&quot; value=&quot;5&quot;/&gt;&lt;property id=&quot;20300&quot; value=&quot;Slide 19&quot;/&gt;&lt;property id=&quot;20307&quot; value=&quot;722&quot;/&gt;&lt;/object&gt;&lt;object type=&quot;3&quot; unique_id=&quot;138601&quot;&gt;&lt;property id=&quot;20148&quot; value=&quot;5&quot;/&gt;&lt;property id=&quot;20300&quot; value=&quot;Slide 20&quot;/&gt;&lt;property id=&quot;20307&quot; value=&quot;723&quot;/&gt;&lt;/object&gt;&lt;object type=&quot;3&quot; unique_id=&quot;138842&quot;&gt;&lt;property id=&quot;20148&quot; value=&quot;5&quot;/&gt;&lt;property id=&quot;20300&quot; value=&quot;Slide 10&quot;/&gt;&lt;property id=&quot;20307&quot; value=&quot;724&quot;/&gt;&lt;/object&gt;&lt;object type=&quot;3&quot; unique_id=&quot;140173&quot;&gt;&lt;property id=&quot;20148&quot; value=&quot;5&quot;/&gt;&lt;property id=&quot;20300&quot; value=&quot;Slide 12&quot;/&gt;&lt;property id=&quot;20307&quot; value=&quot;730&quot;/&gt;&lt;/object&gt;&lt;object type=&quot;3&quot; unique_id=&quot;140174&quot;&gt;&lt;property id=&quot;20148&quot; value=&quot;5&quot;/&gt;&lt;property id=&quot;20300&quot; value=&quot;Slide 14&quot;/&gt;&lt;property id=&quot;20307&quot; value=&quot;731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int_0^1f(v)\,dv=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6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int_0^1f(t)\,dt=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3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int_0^1f(s)\,ds=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9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1^2+\cdots+n^2}{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3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^2}{n^3}+&#10;\frac{2^2}{n^3}+\cdots+&#10;\frac{n^2}{n^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1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int_0^1f\hskip-.03in=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20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parated by comma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18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quence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quence $a_0,a_1,a_2,\l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0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0,\triangle a_1,\triangle a_2,\ldots$ is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2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_8S_0^1f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89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-a_0,\quad a_2-a_1,\quad a_3-a_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122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n:=2n$,&#10;{\color[rgb]{0,.8,0}so} $x_0,x_1,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949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x_0,\triangle x_1,\triangle 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2,\quad4,\quad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80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0,\quad4-2,\quad 6-4,\quad 8-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1376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simply,&#10;$\triangle(2n)=&#10;{\color{blue}(}2(n+1){\color{blue})}-&#10;{\color{blue}(}2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3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70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5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ner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parated by comma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718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infinite ordered list of real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8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(real) sequence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0,\triangle a_1,\triangle a_2,\ldots$ is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quence $a_0,a_1,a_2,\l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0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-a_0,\quad a_2-a_1,\quad a_3-a_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122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n:=2n$,&#10;{\color[rgb]{0,.8,0}so} $x_0,x_1,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949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x_0,\triangle x_1,\triangle 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5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2,\quad4,\quad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80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0,\quad4-2,\quad 6-4,\quad 8-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137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simply,&#10;$\triangle(2n)=&#10;{\color{blue}(}2(n+1){\color{blue})}-&#10;{\color{blue}(}2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3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70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5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ner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8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0,\triangle a_1,\triangle a_2,\ldots$ is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2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sequence $a_0,a_1,a_2,\l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9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_1-a_0,\quad a_2-a_1,\quad a_3-a_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1221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n:=2n$,&#10;{\color[rgb]{0,.8,0}so} $x_0,x_1,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949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8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9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x_0,\triangle x_1,\triangle x_2,\ldots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5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2,\quad4,\quad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804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-0,\quad4-2,\quad 6-4,\quad 8-6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1376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re simply,&#10;$\triangle(2n)=&#10;{\color{blue}(}2(n+1){\color{blue})}-&#10;{\color{blue}(}2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33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70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51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4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eneral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8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9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8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6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3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5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_8S_0^1f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89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{n+1}=1^2+2^2+3^2+\cdots+n^2+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476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_{n}=1^2+2^2+3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55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8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9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4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4=&#10;{\color{blue}(}(n+1)^4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8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&#10;{\color{blue}(}n^4+4n^3+6n^2+4n+1{\color{blue})}-&#10;{\color{blue}(}n^4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09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n^3+6n^2+4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71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2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7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9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4$ is quartic (degree = 4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650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9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5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8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6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93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+\frac{1}{2}=\frac{2}{6}+\frac{3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48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82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2}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3}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23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5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\right)=n^2\,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42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01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+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95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83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1}{8}]^2+&#10;[\frac{1}{8}][\frac{2}{8}]^2+\cdots+&#10;[\frac{1}{8}][\frac{8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504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84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4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1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1}{6}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2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5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5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6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4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3=3n^2+3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19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^2=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46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64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8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7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62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2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triangle 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83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+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15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8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7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59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0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6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3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8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-s_n\right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305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^2+2n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7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\left(\frac{1}{3}n^3+\frac{1}{2}n^2+\frac{1}{6}n\right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15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s_n$ should be cubic (degree = 3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61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triangle s_n=(n+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2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75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^2+2n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956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uadratic (degree = 2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331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triangle 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83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-s_n$ is a constant seque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341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frac{1}{3}n^3+\frac{1}{2}n^2+\frac{1}{6}n-s_n\right]_{n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041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+0+0-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766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-s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3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1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32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understood that $s_0=0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86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,\quad1^2,\quad1^2+2^2,\quad1^2+2^2+3^2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1719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81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_0,s_1,s_2,\ldots$ be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187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^2+2^2+3^2+4^2,\quad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219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s_n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480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ubic (degree = 3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-s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3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n^3+\frac{1}{2}n^2+\frac{1}{6}n=s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^2+2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105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89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a_n={\color{blue}(}[a_n]_{n:\to n+1}{\color{blue})}-&#10;{\color{blue}(}a_n{\color{blue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88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tween the parabola and the $x$-ax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42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_8S_0^1f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9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8}][\frac{1}{8}]^2+&#10;[\frac{1}{8}][\frac{2}{8}]^2+\cdots+&#10;[\frac{1}{8}][\frac{8}{8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50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_nS_0^1f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7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int_0^1f\hskip-.03in=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20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^2}{n^2}]+&#10;[\frac{1}{n}][\frac{2^2}{n^2}]+\cdots+&#10;[\frac{1}{n}][\frac{n^2}{n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7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int_0^1f\hskip-.03in=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2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int_0^1f\hskip-.03in=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_8S_0^1f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89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}{n}]^2+&#10;[\frac{1}{n}][\frac{2}{n}]^2+\cdots+&#10;[\frac{1}{n}][\frac{n}{n}]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38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rectangles to estimat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84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``under'' the parabola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7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17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frac{1}{n}][\frac{1^2}{n^2}]+&#10;[\frac{1}{n}][\frac{2^2}{n^2}]+\cdots+&#10;[\frac{1}{n}][\frac{n^2}{n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75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76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^2+\cdots+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71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39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2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8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int_0^1f=\frac{1}{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8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topic}: {\color[rgb]{1,0,1}An easier way&#10;to show $\displaystyle{\int_0^1x^2\,dx=\frac{1}{3}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219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ut first}\dots prove the IOU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2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int_0^1f(x)\,dx=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0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16489</TotalTime>
  <Words>49</Words>
  <Application>Microsoft Office PowerPoint</Application>
  <PresentationFormat>On-screen Show (4:3)</PresentationFormat>
  <Paragraphs>44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1841</cp:revision>
  <dcterms:created xsi:type="dcterms:W3CDTF">2008-09-20T13:47:00Z</dcterms:created>
  <dcterms:modified xsi:type="dcterms:W3CDTF">2010-09-23T21:03:29Z</dcterms:modified>
</cp:coreProperties>
</file>