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5" r:id="rId3"/>
    <p:sldId id="356" r:id="rId4"/>
    <p:sldId id="357" r:id="rId5"/>
    <p:sldId id="358" r:id="rId6"/>
    <p:sldId id="467" r:id="rId7"/>
    <p:sldId id="359" r:id="rId8"/>
    <p:sldId id="360" r:id="rId9"/>
    <p:sldId id="361" r:id="rId10"/>
    <p:sldId id="459" r:id="rId11"/>
    <p:sldId id="460" r:id="rId12"/>
    <p:sldId id="464" r:id="rId13"/>
    <p:sldId id="461" r:id="rId14"/>
    <p:sldId id="462" r:id="rId15"/>
    <p:sldId id="465" r:id="rId16"/>
    <p:sldId id="463" r:id="rId17"/>
    <p:sldId id="466" r:id="rId18"/>
    <p:sldId id="363" r:id="rId19"/>
    <p:sldId id="364" r:id="rId20"/>
    <p:sldId id="468" r:id="rId21"/>
    <p:sldId id="384" r:id="rId22"/>
    <p:sldId id="385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03B085-7DB4-4E90-8C54-2B285B2B4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96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33EB4-F430-4627-8C88-4FF090BD8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6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974A7-4C4B-4DF3-9A74-D7DEBECC4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5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4F889-8703-467B-B699-3FB2CD72F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F1B6A-8F40-4B1E-A3C8-DA594DA44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2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B4691-7C7A-4E02-898E-D9C78B1B8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7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5031D-3625-456A-ADEF-33AABF5D7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9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AF33-2F67-48E4-A2CE-48AA76D6D1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7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3FD30-C8D8-453E-B040-FB26004C7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CFF76-050A-4C4F-8BE4-CD59C2100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AD3B8-4B28-4BDC-990D-B017E9909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9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3C7C2-1AD4-4A55-A901-B2F6A6D6B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9AEAB3-C024-440F-8F74-9F2BBD9C26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1.png"/><Relationship Id="rId39" Type="http://schemas.openxmlformats.org/officeDocument/2006/relationships/image" Target="../media/image78.png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image" Target="../media/image54.png"/><Relationship Id="rId41" Type="http://schemas.openxmlformats.org/officeDocument/2006/relationships/image" Target="../media/image80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image" Target="../media/image15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image" Target="../media/image9.png"/><Relationship Id="rId36" Type="http://schemas.openxmlformats.org/officeDocument/2006/relationships/image" Target="../media/image75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60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image" Target="../media/image10.png"/><Relationship Id="rId30" Type="http://schemas.openxmlformats.org/officeDocument/2006/relationships/image" Target="../media/image56.png"/><Relationship Id="rId35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image" Target="../media/image74.png"/><Relationship Id="rId39" Type="http://schemas.openxmlformats.org/officeDocument/2006/relationships/image" Target="../media/image87.png"/><Relationship Id="rId3" Type="http://schemas.openxmlformats.org/officeDocument/2006/relationships/tags" Target="../tags/tag194.xml"/><Relationship Id="rId21" Type="http://schemas.openxmlformats.org/officeDocument/2006/relationships/tags" Target="../tags/tag212.xml"/><Relationship Id="rId34" Type="http://schemas.openxmlformats.org/officeDocument/2006/relationships/image" Target="../media/image81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image" Target="../media/image82.png"/><Relationship Id="rId33" Type="http://schemas.openxmlformats.org/officeDocument/2006/relationships/image" Target="../media/image80.png"/><Relationship Id="rId38" Type="http://schemas.openxmlformats.org/officeDocument/2006/relationships/image" Target="../media/image86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image" Target="../media/image9.pn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73.png"/><Relationship Id="rId32" Type="http://schemas.openxmlformats.org/officeDocument/2006/relationships/image" Target="../media/image79.png"/><Relationship Id="rId37" Type="http://schemas.openxmlformats.org/officeDocument/2006/relationships/image" Target="../media/image85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image" Target="../media/image1.png"/><Relationship Id="rId28" Type="http://schemas.openxmlformats.org/officeDocument/2006/relationships/image" Target="../media/image75.png"/><Relationship Id="rId36" Type="http://schemas.openxmlformats.org/officeDocument/2006/relationships/image" Target="../media/image84.png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image" Target="../media/image77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image" Target="../media/image82.png"/><Relationship Id="rId39" Type="http://schemas.openxmlformats.org/officeDocument/2006/relationships/image" Target="../media/image90.png"/><Relationship Id="rId3" Type="http://schemas.openxmlformats.org/officeDocument/2006/relationships/tags" Target="../tags/tag215.xml"/><Relationship Id="rId21" Type="http://schemas.openxmlformats.org/officeDocument/2006/relationships/tags" Target="../tags/tag233.xml"/><Relationship Id="rId34" Type="http://schemas.openxmlformats.org/officeDocument/2006/relationships/image" Target="../media/image80.png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image" Target="../media/image73.png"/><Relationship Id="rId33" Type="http://schemas.openxmlformats.org/officeDocument/2006/relationships/image" Target="../media/image79.png"/><Relationship Id="rId38" Type="http://schemas.openxmlformats.org/officeDocument/2006/relationships/image" Target="../media/image89.png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29" Type="http://schemas.openxmlformats.org/officeDocument/2006/relationships/image" Target="../media/image75.pn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1.png"/><Relationship Id="rId32" Type="http://schemas.openxmlformats.org/officeDocument/2006/relationships/image" Target="../media/image77.png"/><Relationship Id="rId37" Type="http://schemas.openxmlformats.org/officeDocument/2006/relationships/image" Target="../media/image88.png"/><Relationship Id="rId40" Type="http://schemas.openxmlformats.org/officeDocument/2006/relationships/image" Target="../media/image86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85.png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31" Type="http://schemas.openxmlformats.org/officeDocument/2006/relationships/image" Target="../media/image78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Relationship Id="rId27" Type="http://schemas.openxmlformats.org/officeDocument/2006/relationships/image" Target="../media/image74.png"/><Relationship Id="rId30" Type="http://schemas.openxmlformats.org/officeDocument/2006/relationships/image" Target="../media/image9.png"/><Relationship Id="rId35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image" Target="../media/image1.png"/><Relationship Id="rId39" Type="http://schemas.openxmlformats.org/officeDocument/2006/relationships/image" Target="../media/image80.png"/><Relationship Id="rId3" Type="http://schemas.openxmlformats.org/officeDocument/2006/relationships/tags" Target="../tags/tag237.xml"/><Relationship Id="rId21" Type="http://schemas.openxmlformats.org/officeDocument/2006/relationships/tags" Target="../tags/tag255.xml"/><Relationship Id="rId34" Type="http://schemas.openxmlformats.org/officeDocument/2006/relationships/image" Target="../media/image75.png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image" Target="../media/image86.png"/><Relationship Id="rId33" Type="http://schemas.openxmlformats.org/officeDocument/2006/relationships/image" Target="../media/image10.png"/><Relationship Id="rId38" Type="http://schemas.openxmlformats.org/officeDocument/2006/relationships/image" Target="../media/image79.png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tags" Target="../tags/tag254.xml"/><Relationship Id="rId29" Type="http://schemas.openxmlformats.org/officeDocument/2006/relationships/image" Target="../media/image82.png"/><Relationship Id="rId41" Type="http://schemas.openxmlformats.org/officeDocument/2006/relationships/image" Target="../media/image91.png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image" Target="../media/image90.png"/><Relationship Id="rId32" Type="http://schemas.openxmlformats.org/officeDocument/2006/relationships/image" Target="../media/image74.png"/><Relationship Id="rId37" Type="http://schemas.openxmlformats.org/officeDocument/2006/relationships/image" Target="../media/image77.png"/><Relationship Id="rId40" Type="http://schemas.openxmlformats.org/officeDocument/2006/relationships/image" Target="../media/image81.png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5.png"/><Relationship Id="rId36" Type="http://schemas.openxmlformats.org/officeDocument/2006/relationships/image" Target="../media/image78.png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31" Type="http://schemas.openxmlformats.org/officeDocument/2006/relationships/image" Target="../media/image89.png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image" Target="../media/image73.png"/><Relationship Id="rId30" Type="http://schemas.openxmlformats.org/officeDocument/2006/relationships/image" Target="../media/image88.png"/><Relationship Id="rId35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image" Target="../media/image74.png"/><Relationship Id="rId39" Type="http://schemas.openxmlformats.org/officeDocument/2006/relationships/image" Target="../media/image93.png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34" Type="http://schemas.openxmlformats.org/officeDocument/2006/relationships/image" Target="../media/image73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image" Target="../media/image1.png"/><Relationship Id="rId33" Type="http://schemas.openxmlformats.org/officeDocument/2006/relationships/image" Target="../media/image80.png"/><Relationship Id="rId38" Type="http://schemas.openxmlformats.org/officeDocument/2006/relationships/image" Target="../media/image92.png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image" Target="../media/image9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9.png"/><Relationship Id="rId37" Type="http://schemas.openxmlformats.org/officeDocument/2006/relationships/image" Target="../media/image89.png"/><Relationship Id="rId40" Type="http://schemas.openxmlformats.org/officeDocument/2006/relationships/image" Target="../media/image94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image" Target="../media/image75.png"/><Relationship Id="rId36" Type="http://schemas.openxmlformats.org/officeDocument/2006/relationships/image" Target="../media/image91.png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image" Target="../media/image77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image" Target="../media/image10.png"/><Relationship Id="rId30" Type="http://schemas.openxmlformats.org/officeDocument/2006/relationships/image" Target="../media/image78.png"/><Relationship Id="rId35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image" Target="../media/image93.png"/><Relationship Id="rId3" Type="http://schemas.openxmlformats.org/officeDocument/2006/relationships/tags" Target="../tags/tag282.xml"/><Relationship Id="rId21" Type="http://schemas.openxmlformats.org/officeDocument/2006/relationships/image" Target="../media/image74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image" Target="../media/image9.png"/><Relationship Id="rId25" Type="http://schemas.openxmlformats.org/officeDocument/2006/relationships/image" Target="../media/image95.png"/><Relationship Id="rId2" Type="http://schemas.openxmlformats.org/officeDocument/2006/relationships/tags" Target="../tags/tag28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73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image" Target="../media/image75.png"/><Relationship Id="rId10" Type="http://schemas.openxmlformats.org/officeDocument/2006/relationships/tags" Target="../tags/tag289.xml"/><Relationship Id="rId19" Type="http://schemas.openxmlformats.org/officeDocument/2006/relationships/image" Target="../media/image81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image" Target="../media/image74.png"/><Relationship Id="rId26" Type="http://schemas.openxmlformats.org/officeDocument/2006/relationships/image" Target="../media/image96.png"/><Relationship Id="rId3" Type="http://schemas.openxmlformats.org/officeDocument/2006/relationships/tags" Target="../tags/tag297.xml"/><Relationship Id="rId21" Type="http://schemas.openxmlformats.org/officeDocument/2006/relationships/image" Target="../media/image73.png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image" Target="../media/image1.png"/><Relationship Id="rId25" Type="http://schemas.openxmlformats.org/officeDocument/2006/relationships/image" Target="../media/image95.png"/><Relationship Id="rId2" Type="http://schemas.openxmlformats.org/officeDocument/2006/relationships/tags" Target="../tags/tag29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5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81.pn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tags" Target="../tags/tag304.xml"/><Relationship Id="rId19" Type="http://schemas.openxmlformats.org/officeDocument/2006/relationships/image" Target="../media/image10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image" Target="../media/image9.png"/><Relationship Id="rId27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image" Target="../media/image1.png"/><Relationship Id="rId26" Type="http://schemas.openxmlformats.org/officeDocument/2006/relationships/image" Target="../media/image95.png"/><Relationship Id="rId3" Type="http://schemas.openxmlformats.org/officeDocument/2006/relationships/tags" Target="../tags/tag312.xml"/><Relationship Id="rId21" Type="http://schemas.openxmlformats.org/officeDocument/2006/relationships/image" Target="../media/image75.png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1.png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image" Target="../media/image10.png"/><Relationship Id="rId29" Type="http://schemas.openxmlformats.org/officeDocument/2006/relationships/image" Target="../media/image101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image" Target="../media/image93.png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image" Target="../media/image9.png"/><Relationship Id="rId28" Type="http://schemas.openxmlformats.org/officeDocument/2006/relationships/image" Target="../media/image100.png"/><Relationship Id="rId10" Type="http://schemas.openxmlformats.org/officeDocument/2006/relationships/tags" Target="../tags/tag319.xml"/><Relationship Id="rId19" Type="http://schemas.openxmlformats.org/officeDocument/2006/relationships/image" Target="../media/image74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image" Target="../media/image73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tags" Target="../tags/tag351.xml"/><Relationship Id="rId39" Type="http://schemas.openxmlformats.org/officeDocument/2006/relationships/image" Target="../media/image106.png"/><Relationship Id="rId3" Type="http://schemas.openxmlformats.org/officeDocument/2006/relationships/tags" Target="../tags/tag328.xml"/><Relationship Id="rId21" Type="http://schemas.openxmlformats.org/officeDocument/2006/relationships/tags" Target="../tags/tag346.xml"/><Relationship Id="rId34" Type="http://schemas.openxmlformats.org/officeDocument/2006/relationships/image" Target="../media/image103.png"/><Relationship Id="rId42" Type="http://schemas.openxmlformats.org/officeDocument/2006/relationships/image" Target="../media/image108.png"/><Relationship Id="rId47" Type="http://schemas.openxmlformats.org/officeDocument/2006/relationships/image" Target="../media/image113.png"/><Relationship Id="rId50" Type="http://schemas.openxmlformats.org/officeDocument/2006/relationships/image" Target="../media/image116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tags" Target="../tags/tag350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.png"/><Relationship Id="rId46" Type="http://schemas.openxmlformats.org/officeDocument/2006/relationships/image" Target="../media/image112.png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tags" Target="../tags/tag345.xml"/><Relationship Id="rId29" Type="http://schemas.openxmlformats.org/officeDocument/2006/relationships/tags" Target="../tags/tag354.xml"/><Relationship Id="rId41" Type="http://schemas.openxmlformats.org/officeDocument/2006/relationships/image" Target="../media/image10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tags" Target="../tags/tag349.xml"/><Relationship Id="rId32" Type="http://schemas.openxmlformats.org/officeDocument/2006/relationships/tags" Target="../tags/tag357.xml"/><Relationship Id="rId37" Type="http://schemas.openxmlformats.org/officeDocument/2006/relationships/image" Target="../media/image9.png"/><Relationship Id="rId40" Type="http://schemas.openxmlformats.org/officeDocument/2006/relationships/image" Target="../media/image107.png"/><Relationship Id="rId45" Type="http://schemas.openxmlformats.org/officeDocument/2006/relationships/image" Target="../media/image111.png"/><Relationship Id="rId53" Type="http://schemas.openxmlformats.org/officeDocument/2006/relationships/image" Target="../media/image36.png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tags" Target="../tags/tag348.xml"/><Relationship Id="rId28" Type="http://schemas.openxmlformats.org/officeDocument/2006/relationships/tags" Target="../tags/tag353.xml"/><Relationship Id="rId36" Type="http://schemas.openxmlformats.org/officeDocument/2006/relationships/image" Target="../media/image105.png"/><Relationship Id="rId49" Type="http://schemas.openxmlformats.org/officeDocument/2006/relationships/image" Target="../media/image115.png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31" Type="http://schemas.openxmlformats.org/officeDocument/2006/relationships/tags" Target="../tags/tag356.xml"/><Relationship Id="rId44" Type="http://schemas.openxmlformats.org/officeDocument/2006/relationships/image" Target="../media/image110.png"/><Relationship Id="rId52" Type="http://schemas.openxmlformats.org/officeDocument/2006/relationships/image" Target="../media/image118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tags" Target="../tags/tag347.xml"/><Relationship Id="rId27" Type="http://schemas.openxmlformats.org/officeDocument/2006/relationships/tags" Target="../tags/tag352.xml"/><Relationship Id="rId30" Type="http://schemas.openxmlformats.org/officeDocument/2006/relationships/tags" Target="../tags/tag355.xml"/><Relationship Id="rId35" Type="http://schemas.openxmlformats.org/officeDocument/2006/relationships/image" Target="../media/image104.png"/><Relationship Id="rId43" Type="http://schemas.openxmlformats.org/officeDocument/2006/relationships/image" Target="../media/image109.png"/><Relationship Id="rId48" Type="http://schemas.openxmlformats.org/officeDocument/2006/relationships/image" Target="../media/image114.png"/><Relationship Id="rId8" Type="http://schemas.openxmlformats.org/officeDocument/2006/relationships/tags" Target="../tags/tag333.xml"/><Relationship Id="rId51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tags" Target="../tags/tag383.xml"/><Relationship Id="rId39" Type="http://schemas.openxmlformats.org/officeDocument/2006/relationships/image" Target="../media/image126.png"/><Relationship Id="rId3" Type="http://schemas.openxmlformats.org/officeDocument/2006/relationships/tags" Target="../tags/tag360.xml"/><Relationship Id="rId21" Type="http://schemas.openxmlformats.org/officeDocument/2006/relationships/tags" Target="../tags/tag378.xml"/><Relationship Id="rId34" Type="http://schemas.openxmlformats.org/officeDocument/2006/relationships/image" Target="../media/image121.png"/><Relationship Id="rId42" Type="http://schemas.openxmlformats.org/officeDocument/2006/relationships/image" Target="../media/image129.png"/><Relationship Id="rId47" Type="http://schemas.openxmlformats.org/officeDocument/2006/relationships/image" Target="../media/image9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tags" Target="../tags/tag382.xml"/><Relationship Id="rId33" Type="http://schemas.openxmlformats.org/officeDocument/2006/relationships/image" Target="../media/image103.png"/><Relationship Id="rId38" Type="http://schemas.openxmlformats.org/officeDocument/2006/relationships/image" Target="../media/image125.png"/><Relationship Id="rId46" Type="http://schemas.openxmlformats.org/officeDocument/2006/relationships/image" Target="../media/image133.png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tags" Target="../tags/tag377.xml"/><Relationship Id="rId29" Type="http://schemas.openxmlformats.org/officeDocument/2006/relationships/image" Target="../media/image10.png"/><Relationship Id="rId41" Type="http://schemas.openxmlformats.org/officeDocument/2006/relationships/image" Target="../media/image128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tags" Target="../tags/tag381.xml"/><Relationship Id="rId32" Type="http://schemas.openxmlformats.org/officeDocument/2006/relationships/image" Target="../media/image106.png"/><Relationship Id="rId37" Type="http://schemas.openxmlformats.org/officeDocument/2006/relationships/image" Target="../media/image124.png"/><Relationship Id="rId40" Type="http://schemas.openxmlformats.org/officeDocument/2006/relationships/image" Target="../media/image127.png"/><Relationship Id="rId45" Type="http://schemas.openxmlformats.org/officeDocument/2006/relationships/image" Target="../media/image132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image" Target="../media/image2.png"/><Relationship Id="rId36" Type="http://schemas.openxmlformats.org/officeDocument/2006/relationships/image" Target="../media/image123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image" Target="../media/image120.png"/><Relationship Id="rId44" Type="http://schemas.openxmlformats.org/officeDocument/2006/relationships/image" Target="../media/image131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9.png"/><Relationship Id="rId35" Type="http://schemas.openxmlformats.org/officeDocument/2006/relationships/image" Target="../media/image122.png"/><Relationship Id="rId43" Type="http://schemas.openxmlformats.org/officeDocument/2006/relationships/image" Target="../media/image130.png"/><Relationship Id="rId48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3.png"/><Relationship Id="rId39" Type="http://schemas.openxmlformats.org/officeDocument/2006/relationships/image" Target="../media/image16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1.png"/><Relationship Id="rId42" Type="http://schemas.openxmlformats.org/officeDocument/2006/relationships/image" Target="../media/image19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6.png"/><Relationship Id="rId41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.png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43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26" Type="http://schemas.openxmlformats.org/officeDocument/2006/relationships/image" Target="../media/image10.png"/><Relationship Id="rId3" Type="http://schemas.openxmlformats.org/officeDocument/2006/relationships/tags" Target="../tags/tag386.xml"/><Relationship Id="rId21" Type="http://schemas.openxmlformats.org/officeDocument/2006/relationships/tags" Target="../tags/tag404.xml"/><Relationship Id="rId34" Type="http://schemas.openxmlformats.org/officeDocument/2006/relationships/image" Target="../media/image136.png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image" Target="../media/image2.png"/><Relationship Id="rId33" Type="http://schemas.openxmlformats.org/officeDocument/2006/relationships/image" Target="../media/image9.png"/><Relationship Id="rId38" Type="http://schemas.openxmlformats.org/officeDocument/2006/relationships/image" Target="../media/image138.png"/><Relationship Id="rId2" Type="http://schemas.openxmlformats.org/officeDocument/2006/relationships/tags" Target="../tags/tag385.xml"/><Relationship Id="rId16" Type="http://schemas.openxmlformats.org/officeDocument/2006/relationships/tags" Target="../tags/tag399.xml"/><Relationship Id="rId20" Type="http://schemas.openxmlformats.org/officeDocument/2006/relationships/tags" Target="../tags/tag403.xml"/><Relationship Id="rId29" Type="http://schemas.openxmlformats.org/officeDocument/2006/relationships/image" Target="../media/image135.png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21.png"/><Relationship Id="rId37" Type="http://schemas.openxmlformats.org/officeDocument/2006/relationships/image" Target="../media/image122.png"/><Relationship Id="rId5" Type="http://schemas.openxmlformats.org/officeDocument/2006/relationships/tags" Target="../tags/tag388.xml"/><Relationship Id="rId15" Type="http://schemas.openxmlformats.org/officeDocument/2006/relationships/tags" Target="../tags/tag398.xml"/><Relationship Id="rId23" Type="http://schemas.openxmlformats.org/officeDocument/2006/relationships/tags" Target="../tags/tag406.xml"/><Relationship Id="rId28" Type="http://schemas.openxmlformats.org/officeDocument/2006/relationships/image" Target="../media/image120.png"/><Relationship Id="rId36" Type="http://schemas.openxmlformats.org/officeDocument/2006/relationships/image" Target="../media/image137.png"/><Relationship Id="rId10" Type="http://schemas.openxmlformats.org/officeDocument/2006/relationships/tags" Target="../tags/tag393.xml"/><Relationship Id="rId19" Type="http://schemas.openxmlformats.org/officeDocument/2006/relationships/tags" Target="../tags/tag402.xml"/><Relationship Id="rId31" Type="http://schemas.openxmlformats.org/officeDocument/2006/relationships/image" Target="../media/image103.png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tags" Target="../tags/tag405.xml"/><Relationship Id="rId27" Type="http://schemas.openxmlformats.org/officeDocument/2006/relationships/image" Target="../media/image119.png"/><Relationship Id="rId30" Type="http://schemas.openxmlformats.org/officeDocument/2006/relationships/image" Target="../media/image106.png"/><Relationship Id="rId35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51.png"/><Relationship Id="rId3" Type="http://schemas.openxmlformats.org/officeDocument/2006/relationships/tags" Target="../tags/tag409.xml"/><Relationship Id="rId21" Type="http://schemas.openxmlformats.org/officeDocument/2006/relationships/tags" Target="../tags/tag427.xml"/><Relationship Id="rId34" Type="http://schemas.openxmlformats.org/officeDocument/2006/relationships/image" Target="../media/image146.png"/><Relationship Id="rId42" Type="http://schemas.openxmlformats.org/officeDocument/2006/relationships/image" Target="../media/image154.png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5" Type="http://schemas.openxmlformats.org/officeDocument/2006/relationships/tags" Target="../tags/tag431.xml"/><Relationship Id="rId33" Type="http://schemas.openxmlformats.org/officeDocument/2006/relationships/image" Target="../media/image145.png"/><Relationship Id="rId38" Type="http://schemas.openxmlformats.org/officeDocument/2006/relationships/image" Target="../media/image150.png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0" Type="http://schemas.openxmlformats.org/officeDocument/2006/relationships/tags" Target="../tags/tag426.xml"/><Relationship Id="rId29" Type="http://schemas.openxmlformats.org/officeDocument/2006/relationships/image" Target="../media/image141.png"/><Relationship Id="rId41" Type="http://schemas.openxmlformats.org/officeDocument/2006/relationships/image" Target="../media/image153.png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24" Type="http://schemas.openxmlformats.org/officeDocument/2006/relationships/tags" Target="../tags/tag430.xml"/><Relationship Id="rId32" Type="http://schemas.openxmlformats.org/officeDocument/2006/relationships/image" Target="../media/image144.png"/><Relationship Id="rId37" Type="http://schemas.openxmlformats.org/officeDocument/2006/relationships/image" Target="../media/image149.png"/><Relationship Id="rId40" Type="http://schemas.openxmlformats.org/officeDocument/2006/relationships/image" Target="../media/image152.png"/><Relationship Id="rId45" Type="http://schemas.openxmlformats.org/officeDocument/2006/relationships/image" Target="../media/image157.png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23" Type="http://schemas.openxmlformats.org/officeDocument/2006/relationships/tags" Target="../tags/tag429.xml"/><Relationship Id="rId28" Type="http://schemas.openxmlformats.org/officeDocument/2006/relationships/image" Target="../media/image140.png"/><Relationship Id="rId36" Type="http://schemas.openxmlformats.org/officeDocument/2006/relationships/image" Target="../media/image148.png"/><Relationship Id="rId10" Type="http://schemas.openxmlformats.org/officeDocument/2006/relationships/tags" Target="../tags/tag416.xml"/><Relationship Id="rId19" Type="http://schemas.openxmlformats.org/officeDocument/2006/relationships/tags" Target="../tags/tag425.xml"/><Relationship Id="rId31" Type="http://schemas.openxmlformats.org/officeDocument/2006/relationships/image" Target="../media/image143.png"/><Relationship Id="rId44" Type="http://schemas.openxmlformats.org/officeDocument/2006/relationships/image" Target="../media/image156.png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tags" Target="../tags/tag428.xml"/><Relationship Id="rId27" Type="http://schemas.openxmlformats.org/officeDocument/2006/relationships/image" Target="../media/image139.png"/><Relationship Id="rId30" Type="http://schemas.openxmlformats.org/officeDocument/2006/relationships/image" Target="../media/image142.png"/><Relationship Id="rId35" Type="http://schemas.openxmlformats.org/officeDocument/2006/relationships/image" Target="../media/image147.png"/><Relationship Id="rId43" Type="http://schemas.openxmlformats.org/officeDocument/2006/relationships/image" Target="../media/image1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image" Target="../media/image158.png"/><Relationship Id="rId39" Type="http://schemas.openxmlformats.org/officeDocument/2006/relationships/image" Target="../media/image168.png"/><Relationship Id="rId3" Type="http://schemas.openxmlformats.org/officeDocument/2006/relationships/tags" Target="../tags/tag434.xml"/><Relationship Id="rId21" Type="http://schemas.openxmlformats.org/officeDocument/2006/relationships/tags" Target="../tags/tag452.xml"/><Relationship Id="rId34" Type="http://schemas.openxmlformats.org/officeDocument/2006/relationships/image" Target="../media/image150.png"/><Relationship Id="rId42" Type="http://schemas.openxmlformats.org/officeDocument/2006/relationships/image" Target="../media/image171.pn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image" Target="../media/image139.png"/><Relationship Id="rId33" Type="http://schemas.openxmlformats.org/officeDocument/2006/relationships/image" Target="../media/image163.png"/><Relationship Id="rId38" Type="http://schemas.openxmlformats.org/officeDocument/2006/relationships/image" Target="../media/image167.png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29" Type="http://schemas.openxmlformats.org/officeDocument/2006/relationships/image" Target="../media/image159.png"/><Relationship Id="rId41" Type="http://schemas.openxmlformats.org/officeDocument/2006/relationships/image" Target="../media/image170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image" Target="../media/image155.png"/><Relationship Id="rId32" Type="http://schemas.openxmlformats.org/officeDocument/2006/relationships/image" Target="../media/image162.png"/><Relationship Id="rId37" Type="http://schemas.openxmlformats.org/officeDocument/2006/relationships/image" Target="../media/image166.png"/><Relationship Id="rId40" Type="http://schemas.openxmlformats.org/officeDocument/2006/relationships/image" Target="../media/image169.png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53.png"/><Relationship Id="rId36" Type="http://schemas.openxmlformats.org/officeDocument/2006/relationships/image" Target="../media/image165.png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image" Target="../media/image161.png"/><Relationship Id="rId44" Type="http://schemas.openxmlformats.org/officeDocument/2006/relationships/image" Target="../media/image173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image" Target="../media/image152.png"/><Relationship Id="rId30" Type="http://schemas.openxmlformats.org/officeDocument/2006/relationships/image" Target="../media/image160.png"/><Relationship Id="rId35" Type="http://schemas.openxmlformats.org/officeDocument/2006/relationships/image" Target="../media/image164.png"/><Relationship Id="rId43" Type="http://schemas.openxmlformats.org/officeDocument/2006/relationships/image" Target="../media/image17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9" Type="http://schemas.openxmlformats.org/officeDocument/2006/relationships/image" Target="../media/image28.png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image" Target="../media/image10.png"/><Relationship Id="rId42" Type="http://schemas.openxmlformats.org/officeDocument/2006/relationships/image" Target="../media/image14.png"/><Relationship Id="rId47" Type="http://schemas.openxmlformats.org/officeDocument/2006/relationships/image" Target="../media/image18.png"/><Relationship Id="rId50" Type="http://schemas.openxmlformats.org/officeDocument/2006/relationships/image" Target="../media/image32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image" Target="../media/image2.png"/><Relationship Id="rId38" Type="http://schemas.openxmlformats.org/officeDocument/2006/relationships/image" Target="../media/image27.png"/><Relationship Id="rId46" Type="http://schemas.openxmlformats.org/officeDocument/2006/relationships/image" Target="../media/image16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21.png"/><Relationship Id="rId41" Type="http://schemas.openxmlformats.org/officeDocument/2006/relationships/image" Target="../media/image13.png"/><Relationship Id="rId54" Type="http://schemas.openxmlformats.org/officeDocument/2006/relationships/image" Target="../media/image36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image" Target="../media/image1.png"/><Relationship Id="rId37" Type="http://schemas.openxmlformats.org/officeDocument/2006/relationships/image" Target="../media/image26.png"/><Relationship Id="rId40" Type="http://schemas.openxmlformats.org/officeDocument/2006/relationships/image" Target="../media/image12.png"/><Relationship Id="rId45" Type="http://schemas.openxmlformats.org/officeDocument/2006/relationships/image" Target="../media/image29.png"/><Relationship Id="rId53" Type="http://schemas.openxmlformats.org/officeDocument/2006/relationships/image" Target="../media/image35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5.png"/><Relationship Id="rId49" Type="http://schemas.openxmlformats.org/officeDocument/2006/relationships/image" Target="../media/image31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23.png"/><Relationship Id="rId44" Type="http://schemas.openxmlformats.org/officeDocument/2006/relationships/image" Target="../media/image5.png"/><Relationship Id="rId52" Type="http://schemas.openxmlformats.org/officeDocument/2006/relationships/image" Target="../media/image34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image" Target="../media/image22.png"/><Relationship Id="rId35" Type="http://schemas.openxmlformats.org/officeDocument/2006/relationships/image" Target="../media/image24.png"/><Relationship Id="rId43" Type="http://schemas.openxmlformats.org/officeDocument/2006/relationships/image" Target="../media/image9.png"/><Relationship Id="rId48" Type="http://schemas.openxmlformats.org/officeDocument/2006/relationships/image" Target="../media/image30.png"/><Relationship Id="rId8" Type="http://schemas.openxmlformats.org/officeDocument/2006/relationships/tags" Target="../tags/tag31.xml"/><Relationship Id="rId5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39.png"/><Relationship Id="rId3" Type="http://schemas.openxmlformats.org/officeDocument/2006/relationships/tags" Target="../tags/tag53.xml"/><Relationship Id="rId21" Type="http://schemas.openxmlformats.org/officeDocument/2006/relationships/image" Target="../media/image1.png"/><Relationship Id="rId34" Type="http://schemas.openxmlformats.org/officeDocument/2006/relationships/image" Target="../media/image41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38.png"/><Relationship Id="rId33" Type="http://schemas.openxmlformats.org/officeDocument/2006/relationships/image" Target="../media/image9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37.png"/><Relationship Id="rId32" Type="http://schemas.openxmlformats.org/officeDocument/2006/relationships/image" Target="../media/image5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10.png"/><Relationship Id="rId28" Type="http://schemas.openxmlformats.org/officeDocument/2006/relationships/image" Target="../media/image30.png"/><Relationship Id="rId36" Type="http://schemas.openxmlformats.org/officeDocument/2006/relationships/image" Target="../media/image43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31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2.png"/><Relationship Id="rId27" Type="http://schemas.openxmlformats.org/officeDocument/2006/relationships/image" Target="../media/image16.png"/><Relationship Id="rId30" Type="http://schemas.openxmlformats.org/officeDocument/2006/relationships/image" Target="../media/image18.png"/><Relationship Id="rId35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28.png"/><Relationship Id="rId39" Type="http://schemas.openxmlformats.org/officeDocument/2006/relationships/image" Target="../media/image50.png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34" Type="http://schemas.openxmlformats.org/officeDocument/2006/relationships/image" Target="../media/image9.png"/><Relationship Id="rId42" Type="http://schemas.openxmlformats.org/officeDocument/2006/relationships/image" Target="../media/image53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27.png"/><Relationship Id="rId33" Type="http://schemas.openxmlformats.org/officeDocument/2006/relationships/image" Target="../media/image5.png"/><Relationship Id="rId38" Type="http://schemas.openxmlformats.org/officeDocument/2006/relationships/image" Target="../media/image49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46.png"/><Relationship Id="rId41" Type="http://schemas.openxmlformats.org/officeDocument/2006/relationships/image" Target="../media/image52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26.png"/><Relationship Id="rId32" Type="http://schemas.openxmlformats.org/officeDocument/2006/relationships/image" Target="../media/image10.png"/><Relationship Id="rId37" Type="http://schemas.openxmlformats.org/officeDocument/2006/relationships/image" Target="../media/image25.png"/><Relationship Id="rId40" Type="http://schemas.openxmlformats.org/officeDocument/2006/relationships/image" Target="../media/image51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1.png"/><Relationship Id="rId28" Type="http://schemas.openxmlformats.org/officeDocument/2006/relationships/image" Target="../media/image45.png"/><Relationship Id="rId36" Type="http://schemas.openxmlformats.org/officeDocument/2006/relationships/image" Target="../media/image29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48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45.png"/><Relationship Id="rId3" Type="http://schemas.openxmlformats.org/officeDocument/2006/relationships/tags" Target="../tags/tag93.xml"/><Relationship Id="rId21" Type="http://schemas.openxmlformats.org/officeDocument/2006/relationships/image" Target="../media/image1.png"/><Relationship Id="rId34" Type="http://schemas.openxmlformats.org/officeDocument/2006/relationships/image" Target="../media/image49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44.png"/><Relationship Id="rId33" Type="http://schemas.openxmlformats.org/officeDocument/2006/relationships/image" Target="../media/image25.png"/><Relationship Id="rId38" Type="http://schemas.openxmlformats.org/officeDocument/2006/relationships/image" Target="../media/image53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28.png"/><Relationship Id="rId32" Type="http://schemas.openxmlformats.org/officeDocument/2006/relationships/image" Target="../media/image29.png"/><Relationship Id="rId37" Type="http://schemas.openxmlformats.org/officeDocument/2006/relationships/image" Target="../media/image52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27.png"/><Relationship Id="rId28" Type="http://schemas.openxmlformats.org/officeDocument/2006/relationships/image" Target="../media/image10.png"/><Relationship Id="rId36" Type="http://schemas.openxmlformats.org/officeDocument/2006/relationships/image" Target="../media/image51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24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image" Target="../media/image26.png"/><Relationship Id="rId27" Type="http://schemas.openxmlformats.org/officeDocument/2006/relationships/image" Target="../media/image46.png"/><Relationship Id="rId30" Type="http://schemas.openxmlformats.org/officeDocument/2006/relationships/image" Target="../media/image9.png"/><Relationship Id="rId35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image" Target="../media/image26.png"/><Relationship Id="rId3" Type="http://schemas.openxmlformats.org/officeDocument/2006/relationships/tags" Target="../tags/tag112.xml"/><Relationship Id="rId21" Type="http://schemas.openxmlformats.org/officeDocument/2006/relationships/image" Target="../media/image10.png"/><Relationship Id="rId34" Type="http://schemas.openxmlformats.org/officeDocument/2006/relationships/image" Target="../media/image57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image" Target="../media/image55.png"/><Relationship Id="rId33" Type="http://schemas.openxmlformats.org/officeDocument/2006/relationships/image" Target="../media/image46.pn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image" Target="../media/image1.png"/><Relationship Id="rId29" Type="http://schemas.openxmlformats.org/officeDocument/2006/relationships/image" Target="../media/image44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54.png"/><Relationship Id="rId32" Type="http://schemas.openxmlformats.org/officeDocument/2006/relationships/image" Target="../media/image56.pn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image" Target="../media/image9.png"/><Relationship Id="rId28" Type="http://schemas.openxmlformats.org/officeDocument/2006/relationships/image" Target="../media/image28.png"/><Relationship Id="rId36" Type="http://schemas.openxmlformats.org/officeDocument/2006/relationships/image" Target="../media/image59.png"/><Relationship Id="rId10" Type="http://schemas.openxmlformats.org/officeDocument/2006/relationships/tags" Target="../tags/tag11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image" Target="../media/image5.png"/><Relationship Id="rId27" Type="http://schemas.openxmlformats.org/officeDocument/2006/relationships/image" Target="../media/image27.png"/><Relationship Id="rId30" Type="http://schemas.openxmlformats.org/officeDocument/2006/relationships/image" Target="../media/image45.png"/><Relationship Id="rId35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10.png"/><Relationship Id="rId26" Type="http://schemas.openxmlformats.org/officeDocument/2006/relationships/image" Target="../media/image45.png"/><Relationship Id="rId3" Type="http://schemas.openxmlformats.org/officeDocument/2006/relationships/tags" Target="../tags/tag130.xml"/><Relationship Id="rId21" Type="http://schemas.openxmlformats.org/officeDocument/2006/relationships/image" Target="../media/image54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1.png"/><Relationship Id="rId25" Type="http://schemas.openxmlformats.org/officeDocument/2006/relationships/image" Target="../media/image44.png"/><Relationship Id="rId2" Type="http://schemas.openxmlformats.org/officeDocument/2006/relationships/tags" Target="../tags/tag12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29" Type="http://schemas.openxmlformats.org/officeDocument/2006/relationships/image" Target="../media/image60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28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27.png"/><Relationship Id="rId28" Type="http://schemas.openxmlformats.org/officeDocument/2006/relationships/image" Target="../media/image56.png"/><Relationship Id="rId10" Type="http://schemas.openxmlformats.org/officeDocument/2006/relationships/tags" Target="../tags/tag137.xml"/><Relationship Id="rId19" Type="http://schemas.openxmlformats.org/officeDocument/2006/relationships/image" Target="../media/image5.png"/><Relationship Id="rId31" Type="http://schemas.openxmlformats.org/officeDocument/2006/relationships/image" Target="../media/image61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26.png"/><Relationship Id="rId27" Type="http://schemas.openxmlformats.org/officeDocument/2006/relationships/image" Target="../media/image29.png"/><Relationship Id="rId30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67.png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image" Target="../media/image62.png"/><Relationship Id="rId42" Type="http://schemas.openxmlformats.org/officeDocument/2006/relationships/image" Target="../media/image70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image" Target="../media/image15.png"/><Relationship Id="rId38" Type="http://schemas.openxmlformats.org/officeDocument/2006/relationships/image" Target="../media/image66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image" Target="../media/image9.png"/><Relationship Id="rId41" Type="http://schemas.openxmlformats.org/officeDocument/2006/relationships/image" Target="../media/image69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8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image" Target="../media/image10.png"/><Relationship Id="rId36" Type="http://schemas.openxmlformats.org/officeDocument/2006/relationships/image" Target="../media/image64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image" Target="../media/image56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image" Target="../media/image1.png"/><Relationship Id="rId30" Type="http://schemas.openxmlformats.org/officeDocument/2006/relationships/image" Target="../media/image54.png"/><Relationship Id="rId35" Type="http://schemas.openxmlformats.org/officeDocument/2006/relationships/image" Target="../media/image63.png"/><Relationship Id="rId43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D4F-3D5D-4548-8859-37D037044F44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Techniques of one variable integration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505B-52F5-4F6D-9662-E37CA1C20BE4}" type="slidenum">
              <a:rPr lang="en-US"/>
              <a:pPr/>
              <a:t>10</a:t>
            </a:fld>
            <a:endParaRPr lang="en-US"/>
          </a:p>
        </p:txBody>
      </p:sp>
      <p:pic>
        <p:nvPicPr>
          <p:cNvPr id="2181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2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51863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2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181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2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62525"/>
            <a:ext cx="45243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2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5178425"/>
            <a:ext cx="1549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2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62525"/>
            <a:ext cx="9429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2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51911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2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5173663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32" name="Line 20"/>
          <p:cNvSpPr>
            <a:spLocks noChangeShapeType="1"/>
          </p:cNvSpPr>
          <p:nvPr/>
        </p:nvSpPr>
        <p:spPr bwMode="auto">
          <a:xfrm>
            <a:off x="2311400" y="5105400"/>
            <a:ext cx="731838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4" name="Rectangle 22"/>
          <p:cNvSpPr>
            <a:spLocks noChangeArrowheads="1"/>
          </p:cNvSpPr>
          <p:nvPr/>
        </p:nvSpPr>
        <p:spPr bwMode="auto">
          <a:xfrm>
            <a:off x="1676400" y="4953000"/>
            <a:ext cx="649288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5334000" y="4945063"/>
            <a:ext cx="173038" cy="2746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2605088" y="5127625"/>
            <a:ext cx="868362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1" name="Rectangle 29"/>
          <p:cNvSpPr>
            <a:spLocks noChangeArrowheads="1"/>
          </p:cNvSpPr>
          <p:nvPr/>
        </p:nvSpPr>
        <p:spPr bwMode="auto">
          <a:xfrm>
            <a:off x="5657850" y="5127625"/>
            <a:ext cx="1636713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8162" name="Group 50"/>
          <p:cNvGrpSpPr>
            <a:grpSpLocks/>
          </p:cNvGrpSpPr>
          <p:nvPr/>
        </p:nvGrpSpPr>
        <p:grpSpPr bwMode="auto">
          <a:xfrm>
            <a:off x="3810000" y="4114800"/>
            <a:ext cx="1627188" cy="457200"/>
            <a:chOff x="2400" y="2592"/>
            <a:chExt cx="1025" cy="288"/>
          </a:xfrm>
        </p:grpSpPr>
        <p:pic>
          <p:nvPicPr>
            <p:cNvPr id="218160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" y="2621"/>
              <a:ext cx="94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8154" name="Rectangle 42"/>
            <p:cNvSpPr>
              <a:spLocks noChangeArrowheads="1"/>
            </p:cNvSpPr>
            <p:nvPr/>
          </p:nvSpPr>
          <p:spPr bwMode="auto">
            <a:xfrm>
              <a:off x="2400" y="2592"/>
              <a:ext cx="1025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8155" name="Line 43"/>
          <p:cNvSpPr>
            <a:spLocks noChangeShapeType="1"/>
          </p:cNvSpPr>
          <p:nvPr/>
        </p:nvSpPr>
        <p:spPr bwMode="auto">
          <a:xfrm flipV="1">
            <a:off x="3473450" y="4587875"/>
            <a:ext cx="320675" cy="533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8" name="Line 46"/>
          <p:cNvSpPr>
            <a:spLocks noChangeShapeType="1"/>
          </p:cNvSpPr>
          <p:nvPr/>
        </p:nvSpPr>
        <p:spPr bwMode="auto">
          <a:xfrm>
            <a:off x="5519738" y="5105400"/>
            <a:ext cx="576262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59" name="Line 47"/>
          <p:cNvSpPr>
            <a:spLocks noChangeShapeType="1"/>
          </p:cNvSpPr>
          <p:nvPr/>
        </p:nvSpPr>
        <p:spPr bwMode="auto">
          <a:xfrm flipH="1" flipV="1">
            <a:off x="5446713" y="4587875"/>
            <a:ext cx="209550" cy="533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8194" name="Picture 8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8209" name="Group 97"/>
          <p:cNvGrpSpPr>
            <a:grpSpLocks/>
          </p:cNvGrpSpPr>
          <p:nvPr/>
        </p:nvGrpSpPr>
        <p:grpSpPr bwMode="auto">
          <a:xfrm>
            <a:off x="36513" y="1524000"/>
            <a:ext cx="3163887" cy="849313"/>
            <a:chOff x="23" y="960"/>
            <a:chExt cx="1993" cy="535"/>
          </a:xfrm>
        </p:grpSpPr>
        <p:pic>
          <p:nvPicPr>
            <p:cNvPr id="218195" name="Picture 8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960"/>
              <a:ext cx="321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8196" name="Picture 8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" y="1104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8197" name="Picture 8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1067"/>
              <a:ext cx="165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8198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211" name="Picture 9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362200"/>
            <a:ext cx="15494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218" name="Rectangle 106"/>
          <p:cNvSpPr>
            <a:spLocks noChangeArrowheads="1"/>
          </p:cNvSpPr>
          <p:nvPr/>
        </p:nvSpPr>
        <p:spPr bwMode="auto">
          <a:xfrm>
            <a:off x="2320925" y="1754188"/>
            <a:ext cx="393700" cy="2746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63" name="Rectangle 5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64" name="Rectangle 5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8202" name="Picture 9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93863"/>
            <a:ext cx="32670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8212" name="Group 100"/>
          <p:cNvGrpSpPr>
            <a:grpSpLocks/>
          </p:cNvGrpSpPr>
          <p:nvPr/>
        </p:nvGrpSpPr>
        <p:grpSpPr bwMode="auto">
          <a:xfrm>
            <a:off x="3733800" y="1524000"/>
            <a:ext cx="5375275" cy="868363"/>
            <a:chOff x="2352" y="960"/>
            <a:chExt cx="3386" cy="547"/>
          </a:xfrm>
        </p:grpSpPr>
        <p:pic>
          <p:nvPicPr>
            <p:cNvPr id="218199" name="Picture 8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228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8200" name="Picture 8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8203" name="Picture 9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" y="115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8205" name="Picture 9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32088"/>
            <a:ext cx="5095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206" name="Picture 9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90195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207" name="Picture 9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30480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208" name="Picture 9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901950"/>
            <a:ext cx="1700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213" name="Line 101"/>
          <p:cNvSpPr>
            <a:spLocks noChangeShapeType="1"/>
          </p:cNvSpPr>
          <p:nvPr/>
        </p:nvSpPr>
        <p:spPr bwMode="auto">
          <a:xfrm flipH="1">
            <a:off x="5638800" y="2057400"/>
            <a:ext cx="13716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214" name="Line 102"/>
          <p:cNvSpPr>
            <a:spLocks noChangeShapeType="1"/>
          </p:cNvSpPr>
          <p:nvPr/>
        </p:nvSpPr>
        <p:spPr bwMode="auto">
          <a:xfrm>
            <a:off x="6248400" y="2209800"/>
            <a:ext cx="7620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215" name="Line 103"/>
          <p:cNvSpPr>
            <a:spLocks noChangeShapeType="1"/>
          </p:cNvSpPr>
          <p:nvPr/>
        </p:nvSpPr>
        <p:spPr bwMode="auto">
          <a:xfrm>
            <a:off x="5105400" y="2286000"/>
            <a:ext cx="9906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216" name="Line 104"/>
          <p:cNvSpPr>
            <a:spLocks noChangeShapeType="1"/>
          </p:cNvSpPr>
          <p:nvPr/>
        </p:nvSpPr>
        <p:spPr bwMode="auto">
          <a:xfrm>
            <a:off x="8915400" y="2209800"/>
            <a:ext cx="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8204" name="Picture 9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575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217" name="Rectangle 105"/>
          <p:cNvSpPr>
            <a:spLocks noChangeArrowheads="1"/>
          </p:cNvSpPr>
          <p:nvPr/>
        </p:nvSpPr>
        <p:spPr bwMode="auto">
          <a:xfrm>
            <a:off x="2320925" y="1754188"/>
            <a:ext cx="209550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19" name="Rectangle 107"/>
          <p:cNvSpPr>
            <a:spLocks noChangeArrowheads="1"/>
          </p:cNvSpPr>
          <p:nvPr/>
        </p:nvSpPr>
        <p:spPr bwMode="auto">
          <a:xfrm>
            <a:off x="7019925" y="1681163"/>
            <a:ext cx="1023938" cy="42068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0" name="Rectangle 108"/>
          <p:cNvSpPr>
            <a:spLocks noChangeArrowheads="1"/>
          </p:cNvSpPr>
          <p:nvPr/>
        </p:nvSpPr>
        <p:spPr bwMode="auto">
          <a:xfrm>
            <a:off x="4432300" y="1516063"/>
            <a:ext cx="666750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2" name="Rectangle 110"/>
          <p:cNvSpPr>
            <a:spLocks noChangeArrowheads="1"/>
          </p:cNvSpPr>
          <p:nvPr/>
        </p:nvSpPr>
        <p:spPr bwMode="auto">
          <a:xfrm>
            <a:off x="4286250" y="2133600"/>
            <a:ext cx="666750" cy="274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1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21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1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21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1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21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2" grpId="0" animBg="1"/>
      <p:bldP spid="218132" grpId="1" animBg="1"/>
      <p:bldP spid="218134" grpId="0" animBg="1"/>
      <p:bldP spid="218134" grpId="1" animBg="1"/>
      <p:bldP spid="218136" grpId="0" animBg="1"/>
      <p:bldP spid="218136" grpId="1" animBg="1"/>
      <p:bldP spid="218140" grpId="0" animBg="1"/>
      <p:bldP spid="218140" grpId="1" animBg="1"/>
      <p:bldP spid="218141" grpId="0" animBg="1"/>
      <p:bldP spid="218141" grpId="1" animBg="1"/>
      <p:bldP spid="218155" grpId="0" animBg="1"/>
      <p:bldP spid="218155" grpId="1" animBg="1"/>
      <p:bldP spid="218158" grpId="0" animBg="1"/>
      <p:bldP spid="218158" grpId="1" animBg="1"/>
      <p:bldP spid="218159" grpId="0" animBg="1"/>
      <p:bldP spid="218159" grpId="1" animBg="1"/>
      <p:bldP spid="218218" grpId="0" animBg="1"/>
      <p:bldP spid="218218" grpId="1" animBg="1"/>
      <p:bldP spid="218213" grpId="0" animBg="1"/>
      <p:bldP spid="218213" grpId="1" animBg="1"/>
      <p:bldP spid="218214" grpId="0" animBg="1"/>
      <p:bldP spid="218214" grpId="1" animBg="1"/>
      <p:bldP spid="218215" grpId="0" animBg="1"/>
      <p:bldP spid="218216" grpId="0" animBg="1"/>
      <p:bldP spid="218217" grpId="0" animBg="1"/>
      <p:bldP spid="218217" grpId="1" animBg="1"/>
      <p:bldP spid="218219" grpId="0" animBg="1"/>
      <p:bldP spid="218219" grpId="1" animBg="1"/>
      <p:bldP spid="218220" grpId="0" animBg="1"/>
      <p:bldP spid="218220" grpId="1" animBg="1"/>
      <p:bldP spid="218222" grpId="0" animBg="1"/>
      <p:bldP spid="2182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FED-2669-4AEE-9F10-3D141740A91C}" type="slidenum">
              <a:rPr lang="en-US"/>
              <a:pPr/>
              <a:t>11</a:t>
            </a:fld>
            <a:endParaRPr lang="en-US"/>
          </a:p>
        </p:txBody>
      </p:sp>
      <p:pic>
        <p:nvPicPr>
          <p:cNvPr id="3788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01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2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1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2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540250"/>
            <a:ext cx="8874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5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0"/>
            <a:ext cx="50958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6" name="Picture 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752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7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93863"/>
            <a:ext cx="2625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8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9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49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0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9620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2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93863"/>
            <a:ext cx="32670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3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4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575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5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32088"/>
            <a:ext cx="5095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6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90195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7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30480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8" name="Picture 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901950"/>
            <a:ext cx="1700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9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308475"/>
            <a:ext cx="39290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0" name="Rectangle 70"/>
          <p:cNvSpPr>
            <a:spLocks noChangeArrowheads="1"/>
          </p:cNvSpPr>
          <p:nvPr/>
        </p:nvSpPr>
        <p:spPr bwMode="auto">
          <a:xfrm>
            <a:off x="53975" y="4505325"/>
            <a:ext cx="91440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2" name="Picture 7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592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0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41788"/>
            <a:ext cx="2928938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3" name="Line 73"/>
          <p:cNvSpPr>
            <a:spLocks noChangeShapeType="1"/>
          </p:cNvSpPr>
          <p:nvPr/>
        </p:nvSpPr>
        <p:spPr bwMode="auto">
          <a:xfrm>
            <a:off x="2532063" y="4989513"/>
            <a:ext cx="419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4" name="Line 74"/>
          <p:cNvSpPr>
            <a:spLocks noChangeShapeType="1"/>
          </p:cNvSpPr>
          <p:nvPr/>
        </p:nvSpPr>
        <p:spPr bwMode="auto">
          <a:xfrm flipV="1">
            <a:off x="4643438" y="4495800"/>
            <a:ext cx="1909762" cy="136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61" name="Group 81"/>
          <p:cNvGrpSpPr>
            <a:grpSpLocks/>
          </p:cNvGrpSpPr>
          <p:nvPr/>
        </p:nvGrpSpPr>
        <p:grpSpPr bwMode="auto">
          <a:xfrm>
            <a:off x="2787650" y="5118100"/>
            <a:ext cx="1657350" cy="1155700"/>
            <a:chOff x="1836" y="3224"/>
            <a:chExt cx="1044" cy="728"/>
          </a:xfrm>
        </p:grpSpPr>
        <p:pic>
          <p:nvPicPr>
            <p:cNvPr id="378956" name="Picture 7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3673"/>
              <a:ext cx="104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58" name="Picture 7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3817"/>
              <a:ext cx="99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60" name="Line 80"/>
            <p:cNvSpPr>
              <a:spLocks noChangeShapeType="1"/>
            </p:cNvSpPr>
            <p:nvPr/>
          </p:nvSpPr>
          <p:spPr bwMode="auto">
            <a:xfrm flipH="1" flipV="1">
              <a:off x="2107" y="3224"/>
              <a:ext cx="192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7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7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0" grpId="0" animBg="1"/>
      <p:bldP spid="378953" grpId="0" animBg="1"/>
      <p:bldP spid="3789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439F-4AEC-4F8D-988B-B5A6AAFEB43F}" type="slidenum">
              <a:rPr lang="en-US"/>
              <a:pPr/>
              <a:t>12</a:t>
            </a:fld>
            <a:endParaRPr lang="en-US"/>
          </a:p>
        </p:txBody>
      </p:sp>
      <p:pic>
        <p:nvPicPr>
          <p:cNvPr id="3829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298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540250"/>
            <a:ext cx="8874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0"/>
            <a:ext cx="50958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752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93863"/>
            <a:ext cx="2625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49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9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9620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93863"/>
            <a:ext cx="32670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9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575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9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32088"/>
            <a:ext cx="5095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90195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30480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97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901950"/>
            <a:ext cx="1700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8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41788"/>
            <a:ext cx="2928938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9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5611813"/>
            <a:ext cx="279558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0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83288"/>
            <a:ext cx="982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2" name="Picture 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41788"/>
            <a:ext cx="2928938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3006" name="Group 30"/>
          <p:cNvGrpSpPr>
            <a:grpSpLocks/>
          </p:cNvGrpSpPr>
          <p:nvPr/>
        </p:nvGrpSpPr>
        <p:grpSpPr bwMode="auto">
          <a:xfrm>
            <a:off x="122238" y="5383213"/>
            <a:ext cx="1889125" cy="481012"/>
            <a:chOff x="77" y="3391"/>
            <a:chExt cx="1190" cy="303"/>
          </a:xfrm>
        </p:grpSpPr>
        <p:pic>
          <p:nvPicPr>
            <p:cNvPr id="383002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" y="3541"/>
              <a:ext cx="49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05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" y="3391"/>
              <a:ext cx="11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7.40741E-7 L -0.44167 7.40741E-7 " pathEditMode="relative" ptsTypes="AA">
                                      <p:cBhvr>
                                        <p:cTn id="6" dur="500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3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3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0960-7507-41CF-9A80-F73ACBEF2562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379950" name="Group 46"/>
          <p:cNvGrpSpPr>
            <a:grpSpLocks/>
          </p:cNvGrpSpPr>
          <p:nvPr/>
        </p:nvGrpSpPr>
        <p:grpSpPr bwMode="auto">
          <a:xfrm>
            <a:off x="122238" y="5383213"/>
            <a:ext cx="1889125" cy="481012"/>
            <a:chOff x="77" y="3391"/>
            <a:chExt cx="1190" cy="303"/>
          </a:xfrm>
        </p:grpSpPr>
        <p:pic>
          <p:nvPicPr>
            <p:cNvPr id="379951" name="Picture 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" y="3541"/>
              <a:ext cx="49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9952" name="Picture 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" y="3391"/>
              <a:ext cx="11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99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92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2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41788"/>
            <a:ext cx="2928938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2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540250"/>
            <a:ext cx="8874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93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5611813"/>
            <a:ext cx="279558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31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83288"/>
            <a:ext cx="982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3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0"/>
            <a:ext cx="50958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35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752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36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93863"/>
            <a:ext cx="2625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37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38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49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39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9620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4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93863"/>
            <a:ext cx="32670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42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43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575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44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32088"/>
            <a:ext cx="5095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45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90195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46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30480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47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901950"/>
            <a:ext cx="1700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25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5627688"/>
            <a:ext cx="1662113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1CD0-4BEE-4458-87DA-86105806DF7B}" type="slidenum">
              <a:rPr lang="en-US"/>
              <a:pPr/>
              <a:t>14</a:t>
            </a:fld>
            <a:endParaRPr lang="en-US"/>
          </a:p>
        </p:txBody>
      </p:sp>
      <p:pic>
        <p:nvPicPr>
          <p:cNvPr id="3809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09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0"/>
            <a:ext cx="50958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752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93863"/>
            <a:ext cx="2625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3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49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3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9620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93863"/>
            <a:ext cx="32670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4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575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32088"/>
            <a:ext cx="5095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4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90195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4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30480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0950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0959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901950"/>
            <a:ext cx="1700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60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5627688"/>
            <a:ext cx="166211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61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83288"/>
            <a:ext cx="982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69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5627688"/>
            <a:ext cx="1662113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76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2432050"/>
            <a:ext cx="1473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0970" name="Group 42"/>
          <p:cNvGrpSpPr>
            <a:grpSpLocks/>
          </p:cNvGrpSpPr>
          <p:nvPr/>
        </p:nvGrpSpPr>
        <p:grpSpPr bwMode="auto">
          <a:xfrm>
            <a:off x="3454400" y="4060825"/>
            <a:ext cx="5605463" cy="717550"/>
            <a:chOff x="2176" y="2558"/>
            <a:chExt cx="3531" cy="452"/>
          </a:xfrm>
        </p:grpSpPr>
        <p:pic>
          <p:nvPicPr>
            <p:cNvPr id="380954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71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0958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2558"/>
              <a:ext cx="1988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56" name="Picture 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2558"/>
              <a:ext cx="107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68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2562"/>
              <a:ext cx="39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31666 -4.81481E-6 " pathEditMode="relative" ptsTypes="AA">
                                      <p:cBhvr>
                                        <p:cTn id="6" dur="500" fill="hold"/>
                                        <p:tgtEl>
                                          <p:spTgt spid="380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EDBB-778D-43B3-92A1-18CD3AE734A8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384028" name="Group 28"/>
          <p:cNvGrpSpPr>
            <a:grpSpLocks/>
          </p:cNvGrpSpPr>
          <p:nvPr/>
        </p:nvGrpSpPr>
        <p:grpSpPr bwMode="auto">
          <a:xfrm>
            <a:off x="1219200" y="2971800"/>
            <a:ext cx="5326063" cy="717550"/>
            <a:chOff x="768" y="1872"/>
            <a:chExt cx="3355" cy="452"/>
          </a:xfrm>
        </p:grpSpPr>
        <p:pic>
          <p:nvPicPr>
            <p:cNvPr id="384025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033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4026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1872"/>
              <a:ext cx="1988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4027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" y="1872"/>
              <a:ext cx="107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40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400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0"/>
            <a:ext cx="50958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40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752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93863"/>
            <a:ext cx="2625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40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1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4017" name="Rectangle 1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4029" name="Group 29"/>
          <p:cNvGrpSpPr>
            <a:grpSpLocks/>
          </p:cNvGrpSpPr>
          <p:nvPr/>
        </p:nvGrpSpPr>
        <p:grpSpPr bwMode="auto">
          <a:xfrm>
            <a:off x="3733800" y="4060825"/>
            <a:ext cx="5326063" cy="717550"/>
            <a:chOff x="2352" y="2558"/>
            <a:chExt cx="3355" cy="452"/>
          </a:xfrm>
        </p:grpSpPr>
        <p:pic>
          <p:nvPicPr>
            <p:cNvPr id="384018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71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4019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2558"/>
              <a:ext cx="1988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4020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2558"/>
              <a:ext cx="107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4033" name="Group 33"/>
          <p:cNvGrpSpPr>
            <a:grpSpLocks/>
          </p:cNvGrpSpPr>
          <p:nvPr/>
        </p:nvGrpSpPr>
        <p:grpSpPr bwMode="auto">
          <a:xfrm>
            <a:off x="1219200" y="4271963"/>
            <a:ext cx="6570663" cy="604837"/>
            <a:chOff x="768" y="2691"/>
            <a:chExt cx="4139" cy="381"/>
          </a:xfrm>
        </p:grpSpPr>
        <p:pic>
          <p:nvPicPr>
            <p:cNvPr id="384030" name="Picture 3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2691"/>
              <a:ext cx="2738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4031" name="Picture 3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85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4032" name="Picture 3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" y="2691"/>
              <a:ext cx="107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75 -0.15555 " pathEditMode="relative" ptsTypes="AA">
                                      <p:cBhvr>
                                        <p:cTn id="6" dur="500" fill="hold"/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174A-481B-4B85-AC5F-541DDFB8EB1B}" type="slidenum">
              <a:rPr lang="en-US"/>
              <a:pPr/>
              <a:t>16</a:t>
            </a:fld>
            <a:endParaRPr lang="en-US"/>
          </a:p>
        </p:txBody>
      </p:sp>
      <p:pic>
        <p:nvPicPr>
          <p:cNvPr id="3819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195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0"/>
            <a:ext cx="50958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5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752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93863"/>
            <a:ext cx="2625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5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6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1970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197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273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7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971800"/>
            <a:ext cx="31559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7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971800"/>
            <a:ext cx="1700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77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275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7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271963"/>
            <a:ext cx="43465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7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271963"/>
            <a:ext cx="1700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1989" name="Group 37"/>
          <p:cNvGrpSpPr>
            <a:grpSpLocks/>
          </p:cNvGrpSpPr>
          <p:nvPr/>
        </p:nvGrpSpPr>
        <p:grpSpPr bwMode="auto">
          <a:xfrm>
            <a:off x="4514850" y="4665663"/>
            <a:ext cx="1201738" cy="514350"/>
            <a:chOff x="2832" y="2939"/>
            <a:chExt cx="757" cy="324"/>
          </a:xfrm>
        </p:grpSpPr>
        <p:pic>
          <p:nvPicPr>
            <p:cNvPr id="381986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120"/>
              <a:ext cx="75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1984" name="AutoShape 32"/>
            <p:cNvSpPr>
              <a:spLocks/>
            </p:cNvSpPr>
            <p:nvPr/>
          </p:nvSpPr>
          <p:spPr bwMode="auto">
            <a:xfrm rot="-5400000">
              <a:off x="3139" y="2723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1990" name="Group 38"/>
          <p:cNvGrpSpPr>
            <a:grpSpLocks/>
          </p:cNvGrpSpPr>
          <p:nvPr/>
        </p:nvGrpSpPr>
        <p:grpSpPr bwMode="auto">
          <a:xfrm>
            <a:off x="6297613" y="4665663"/>
            <a:ext cx="1201737" cy="515937"/>
            <a:chOff x="3947" y="2939"/>
            <a:chExt cx="757" cy="325"/>
          </a:xfrm>
        </p:grpSpPr>
        <p:sp>
          <p:nvSpPr>
            <p:cNvPr id="381985" name="AutoShape 33"/>
            <p:cNvSpPr>
              <a:spLocks/>
            </p:cNvSpPr>
            <p:nvPr/>
          </p:nvSpPr>
          <p:spPr bwMode="auto">
            <a:xfrm rot="-5400000">
              <a:off x="4254" y="2723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1988" name="Picture 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3120"/>
              <a:ext cx="75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1991" name="Rectangle 39"/>
          <p:cNvSpPr>
            <a:spLocks noChangeArrowheads="1"/>
          </p:cNvSpPr>
          <p:nvPr/>
        </p:nvSpPr>
        <p:spPr bwMode="auto">
          <a:xfrm>
            <a:off x="2286000" y="5791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1993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38825"/>
            <a:ext cx="909638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6636-835E-4342-B9AA-259E0817749B}" type="slidenum">
              <a:rPr lang="en-US"/>
              <a:pPr/>
              <a:t>17</a:t>
            </a:fld>
            <a:endParaRPr lang="en-US"/>
          </a:p>
        </p:txBody>
      </p:sp>
      <p:pic>
        <p:nvPicPr>
          <p:cNvPr id="3850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502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0"/>
            <a:ext cx="50958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752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93863"/>
            <a:ext cx="2625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3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399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3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5033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503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273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3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971800"/>
            <a:ext cx="31559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3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971800"/>
            <a:ext cx="1700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3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275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3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271963"/>
            <a:ext cx="43465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3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271963"/>
            <a:ext cx="1700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5048" name="Rectangle 24"/>
          <p:cNvSpPr>
            <a:spLocks noChangeArrowheads="1"/>
          </p:cNvSpPr>
          <p:nvPr/>
        </p:nvSpPr>
        <p:spPr bwMode="auto">
          <a:xfrm>
            <a:off x="1589088" y="4240213"/>
            <a:ext cx="6224587" cy="6588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5055" name="Group 31"/>
          <p:cNvGrpSpPr>
            <a:grpSpLocks/>
          </p:cNvGrpSpPr>
          <p:nvPr/>
        </p:nvGrpSpPr>
        <p:grpSpPr bwMode="auto">
          <a:xfrm>
            <a:off x="2697163" y="4945063"/>
            <a:ext cx="4006850" cy="504825"/>
            <a:chOff x="1699" y="3138"/>
            <a:chExt cx="2524" cy="318"/>
          </a:xfrm>
        </p:grpSpPr>
        <p:pic>
          <p:nvPicPr>
            <p:cNvPr id="385052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" y="3138"/>
              <a:ext cx="25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5054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3302"/>
              <a:ext cx="143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5060" name="Group 36"/>
          <p:cNvGrpSpPr>
            <a:grpSpLocks/>
          </p:cNvGrpSpPr>
          <p:nvPr/>
        </p:nvGrpSpPr>
        <p:grpSpPr bwMode="auto">
          <a:xfrm>
            <a:off x="3227388" y="5870575"/>
            <a:ext cx="2947987" cy="490538"/>
            <a:chOff x="2033" y="3698"/>
            <a:chExt cx="1857" cy="309"/>
          </a:xfrm>
        </p:grpSpPr>
        <p:pic>
          <p:nvPicPr>
            <p:cNvPr id="385057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" y="369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5059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3854"/>
              <a:ext cx="18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5062" name="Rectangle 38"/>
          <p:cNvSpPr>
            <a:spLocks noChangeArrowheads="1"/>
          </p:cNvSpPr>
          <p:nvPr/>
        </p:nvSpPr>
        <p:spPr bwMode="auto">
          <a:xfrm>
            <a:off x="7924800" y="445452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1" name="Rectangle 37"/>
          <p:cNvSpPr>
            <a:spLocks noChangeArrowheads="1"/>
          </p:cNvSpPr>
          <p:nvPr/>
        </p:nvSpPr>
        <p:spPr bwMode="auto">
          <a:xfrm>
            <a:off x="2286000" y="5791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L 0.62083 -0.1944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48" grpId="0" animBg="1"/>
      <p:bldP spid="385062" grpId="0" animBg="1"/>
      <p:bldP spid="385061" grpId="0" animBg="1"/>
      <p:bldP spid="38506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FF6D-7D02-4E49-861F-D0D8F286BB4C}" type="slidenum">
              <a:rPr lang="en-US"/>
              <a:pPr/>
              <a:t>18</a:t>
            </a:fld>
            <a:endParaRPr lang="en-US"/>
          </a:p>
        </p:txBody>
      </p:sp>
      <p:pic>
        <p:nvPicPr>
          <p:cNvPr id="115730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422275"/>
            <a:ext cx="383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7" name="Line 5"/>
          <p:cNvSpPr>
            <a:spLocks noChangeShapeType="1"/>
          </p:cNvSpPr>
          <p:nvPr/>
        </p:nvSpPr>
        <p:spPr bwMode="auto">
          <a:xfrm flipV="1">
            <a:off x="2141538" y="3163888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1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705100"/>
            <a:ext cx="850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998538" y="4152900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2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686300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2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8052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2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4925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2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3859213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757" name="Group 45"/>
          <p:cNvGrpSpPr>
            <a:grpSpLocks/>
          </p:cNvGrpSpPr>
          <p:nvPr/>
        </p:nvGrpSpPr>
        <p:grpSpPr bwMode="auto">
          <a:xfrm>
            <a:off x="152400" y="3492500"/>
            <a:ext cx="2971800" cy="754063"/>
            <a:chOff x="96" y="2200"/>
            <a:chExt cx="1872" cy="475"/>
          </a:xfrm>
        </p:grpSpPr>
        <p:pic>
          <p:nvPicPr>
            <p:cNvPr id="115714" name="Picture 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2337"/>
              <a:ext cx="60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715" name="Picture 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00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716" name="Picture 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2341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726" name="Picture 1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2336"/>
              <a:ext cx="63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572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371157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127125"/>
            <a:ext cx="29686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638800"/>
            <a:ext cx="30257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3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3475"/>
            <a:ext cx="5032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3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18113"/>
            <a:ext cx="5032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3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4388"/>
            <a:ext cx="3698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3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0425"/>
            <a:ext cx="3048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37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164138"/>
            <a:ext cx="6762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38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352800"/>
            <a:ext cx="6762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39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20938"/>
            <a:ext cx="3048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40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3429000"/>
            <a:ext cx="3048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41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429000"/>
            <a:ext cx="3048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42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29000"/>
            <a:ext cx="5032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43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429000"/>
            <a:ext cx="5032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44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36838"/>
            <a:ext cx="198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45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481138"/>
            <a:ext cx="252412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46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352800"/>
            <a:ext cx="3698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47" name="Rectangle 35"/>
          <p:cNvSpPr>
            <a:spLocks noChangeArrowheads="1"/>
          </p:cNvSpPr>
          <p:nvPr/>
        </p:nvSpPr>
        <p:spPr bwMode="auto">
          <a:xfrm>
            <a:off x="457200" y="3619500"/>
            <a:ext cx="10668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48" name="Rectangle 36"/>
          <p:cNvSpPr>
            <a:spLocks noChangeArrowheads="1"/>
          </p:cNvSpPr>
          <p:nvPr/>
        </p:nvSpPr>
        <p:spPr bwMode="auto">
          <a:xfrm>
            <a:off x="557213" y="4610100"/>
            <a:ext cx="9413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49" name="Rectangle 37"/>
          <p:cNvSpPr>
            <a:spLocks noChangeArrowheads="1"/>
          </p:cNvSpPr>
          <p:nvPr/>
        </p:nvSpPr>
        <p:spPr bwMode="auto">
          <a:xfrm>
            <a:off x="1584325" y="3619500"/>
            <a:ext cx="10668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50" name="Rectangle 38"/>
          <p:cNvSpPr>
            <a:spLocks noChangeArrowheads="1"/>
          </p:cNvSpPr>
          <p:nvPr/>
        </p:nvSpPr>
        <p:spPr bwMode="auto">
          <a:xfrm>
            <a:off x="1674813" y="2628900"/>
            <a:ext cx="9413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55" name="Rectangle 4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56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760" name="Group 48"/>
          <p:cNvGrpSpPr>
            <a:grpSpLocks/>
          </p:cNvGrpSpPr>
          <p:nvPr/>
        </p:nvGrpSpPr>
        <p:grpSpPr bwMode="auto">
          <a:xfrm>
            <a:off x="3548063" y="3694113"/>
            <a:ext cx="2132012" cy="377825"/>
            <a:chOff x="2235" y="2327"/>
            <a:chExt cx="1343" cy="238"/>
          </a:xfrm>
        </p:grpSpPr>
        <p:pic>
          <p:nvPicPr>
            <p:cNvPr id="115723" name="Picture 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" y="2327"/>
              <a:ext cx="63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724" name="Picture 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" y="2327"/>
              <a:ext cx="67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5759" name="Group 47"/>
          <p:cNvGrpSpPr>
            <a:grpSpLocks/>
          </p:cNvGrpSpPr>
          <p:nvPr/>
        </p:nvGrpSpPr>
        <p:grpSpPr bwMode="auto">
          <a:xfrm>
            <a:off x="6289675" y="3675063"/>
            <a:ext cx="2281238" cy="396875"/>
            <a:chOff x="3962" y="2315"/>
            <a:chExt cx="1437" cy="250"/>
          </a:xfrm>
        </p:grpSpPr>
        <p:pic>
          <p:nvPicPr>
            <p:cNvPr id="115728" name="Picture 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" y="2315"/>
              <a:ext cx="6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729" name="Picture 1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" y="2327"/>
              <a:ext cx="67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5758" name="Picture 4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572000"/>
            <a:ext cx="27336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5719" grpId="0" animBg="1"/>
      <p:bldP spid="115747" grpId="0" animBg="1"/>
      <p:bldP spid="115747" grpId="1" animBg="1"/>
      <p:bldP spid="115748" grpId="0" animBg="1"/>
      <p:bldP spid="115748" grpId="1" animBg="1"/>
      <p:bldP spid="115748" grpId="2" animBg="1"/>
      <p:bldP spid="115749" grpId="0" animBg="1"/>
      <p:bldP spid="115749" grpId="1" animBg="1"/>
      <p:bldP spid="115750" grpId="0" animBg="1"/>
      <p:bldP spid="115750" grpId="1" animBg="1"/>
      <p:bldP spid="11575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5393-0466-47AD-BFFE-2493A317CA5B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116805" name="Group 69"/>
          <p:cNvGrpSpPr>
            <a:grpSpLocks/>
          </p:cNvGrpSpPr>
          <p:nvPr/>
        </p:nvGrpSpPr>
        <p:grpSpPr bwMode="auto">
          <a:xfrm>
            <a:off x="76200" y="3490913"/>
            <a:ext cx="2651125" cy="754062"/>
            <a:chOff x="48" y="2199"/>
            <a:chExt cx="1670" cy="475"/>
          </a:xfrm>
        </p:grpSpPr>
        <p:pic>
          <p:nvPicPr>
            <p:cNvPr id="116738" name="Picture 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199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739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2337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747" name="Picture 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" y="2401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755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2337"/>
              <a:ext cx="7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6740" name="Line 4"/>
          <p:cNvSpPr>
            <a:spLocks noChangeShapeType="1"/>
          </p:cNvSpPr>
          <p:nvPr/>
        </p:nvSpPr>
        <p:spPr bwMode="auto">
          <a:xfrm flipV="1">
            <a:off x="1581150" y="3162300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684213" y="4048125"/>
            <a:ext cx="7937" cy="5762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74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350996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875088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370998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422275"/>
            <a:ext cx="383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471646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802063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5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37465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56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819400"/>
            <a:ext cx="8493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57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127125"/>
            <a:ext cx="315753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5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709988"/>
            <a:ext cx="1038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62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283200"/>
            <a:ext cx="17399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63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78138"/>
            <a:ext cx="3429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64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724400"/>
            <a:ext cx="39735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66" name="Rectangle 30"/>
          <p:cNvSpPr>
            <a:spLocks noChangeArrowheads="1"/>
          </p:cNvSpPr>
          <p:nvPr/>
        </p:nvSpPr>
        <p:spPr bwMode="auto">
          <a:xfrm>
            <a:off x="1095375" y="2787650"/>
            <a:ext cx="977900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958850" y="3619500"/>
            <a:ext cx="1252538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Rectangle 32"/>
          <p:cNvSpPr>
            <a:spLocks noChangeArrowheads="1"/>
          </p:cNvSpPr>
          <p:nvPr/>
        </p:nvSpPr>
        <p:spPr bwMode="auto">
          <a:xfrm>
            <a:off x="533400" y="3756025"/>
            <a:ext cx="31115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9" name="Rectangle 33"/>
          <p:cNvSpPr>
            <a:spLocks noChangeArrowheads="1"/>
          </p:cNvSpPr>
          <p:nvPr/>
        </p:nvSpPr>
        <p:spPr bwMode="auto">
          <a:xfrm>
            <a:off x="557213" y="4643438"/>
            <a:ext cx="255587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74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709988"/>
            <a:ext cx="8509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76" name="Line 40"/>
          <p:cNvSpPr>
            <a:spLocks noChangeShapeType="1"/>
          </p:cNvSpPr>
          <p:nvPr/>
        </p:nvSpPr>
        <p:spPr bwMode="auto">
          <a:xfrm flipH="1">
            <a:off x="2057400" y="3016250"/>
            <a:ext cx="6032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7" name="Line 41"/>
          <p:cNvSpPr>
            <a:spLocks noChangeShapeType="1"/>
          </p:cNvSpPr>
          <p:nvPr/>
        </p:nvSpPr>
        <p:spPr bwMode="auto">
          <a:xfrm flipH="1">
            <a:off x="776288" y="4852988"/>
            <a:ext cx="6032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8" name="Line 42"/>
          <p:cNvSpPr>
            <a:spLocks noChangeShapeType="1"/>
          </p:cNvSpPr>
          <p:nvPr/>
        </p:nvSpPr>
        <p:spPr bwMode="auto">
          <a:xfrm>
            <a:off x="2057400" y="2971800"/>
            <a:ext cx="21336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0" name="Line 44"/>
          <p:cNvSpPr>
            <a:spLocks noChangeShapeType="1"/>
          </p:cNvSpPr>
          <p:nvPr/>
        </p:nvSpPr>
        <p:spPr bwMode="auto">
          <a:xfrm flipV="1">
            <a:off x="822325" y="3902075"/>
            <a:ext cx="5895975" cy="914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1" name="Line 45"/>
          <p:cNvSpPr>
            <a:spLocks noChangeShapeType="1"/>
          </p:cNvSpPr>
          <p:nvPr/>
        </p:nvSpPr>
        <p:spPr bwMode="auto">
          <a:xfrm>
            <a:off x="2057400" y="2971800"/>
            <a:ext cx="5257800" cy="8223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793" name="Picture 5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514600"/>
            <a:ext cx="1797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95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50292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97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114800"/>
            <a:ext cx="28416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02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03" name="Rectangle 6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810" name="Picture 7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847725"/>
            <a:ext cx="766762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11" name="Picture 7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9975"/>
            <a:ext cx="29035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13" name="Picture 7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373188"/>
            <a:ext cx="1192212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2" name="Picture 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38211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79" name="Line 43"/>
          <p:cNvSpPr>
            <a:spLocks noChangeShapeType="1"/>
          </p:cNvSpPr>
          <p:nvPr/>
        </p:nvSpPr>
        <p:spPr bwMode="auto">
          <a:xfrm>
            <a:off x="838200" y="3886200"/>
            <a:ext cx="29257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14" name="Rectangle 78"/>
          <p:cNvSpPr>
            <a:spLocks noChangeArrowheads="1"/>
          </p:cNvSpPr>
          <p:nvPr/>
        </p:nvSpPr>
        <p:spPr bwMode="auto">
          <a:xfrm>
            <a:off x="5757863" y="812800"/>
            <a:ext cx="2962275" cy="7397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96" name="Picture 6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1828800"/>
            <a:ext cx="284162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1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1" dur="500"/>
                                        <p:tgtEl>
                                          <p:spTgt spid="1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/>
      <p:bldP spid="116740" grpId="1" animBg="1"/>
      <p:bldP spid="116741" grpId="0" animBg="1"/>
      <p:bldP spid="116741" grpId="1" animBg="1"/>
      <p:bldP spid="116766" grpId="0" animBg="1"/>
      <p:bldP spid="116766" grpId="1" animBg="1"/>
      <p:bldP spid="116766" grpId="2" animBg="1"/>
      <p:bldP spid="116766" grpId="3" animBg="1"/>
      <p:bldP spid="116766" grpId="4" animBg="1"/>
      <p:bldP spid="116767" grpId="0" animBg="1"/>
      <p:bldP spid="116767" grpId="1" animBg="1"/>
      <p:bldP spid="116768" grpId="0" animBg="1"/>
      <p:bldP spid="116768" grpId="1" animBg="1"/>
      <p:bldP spid="116768" grpId="2" animBg="1"/>
      <p:bldP spid="116769" grpId="0" animBg="1"/>
      <p:bldP spid="116769" grpId="1" animBg="1"/>
      <p:bldP spid="116769" grpId="2" animBg="1"/>
      <p:bldP spid="116769" grpId="3" animBg="1"/>
      <p:bldP spid="116776" grpId="0" animBg="1"/>
      <p:bldP spid="116776" grpId="1" animBg="1"/>
      <p:bldP spid="116777" grpId="0" animBg="1"/>
      <p:bldP spid="116777" grpId="1" animBg="1"/>
      <p:bldP spid="116778" grpId="0" animBg="1"/>
      <p:bldP spid="116778" grpId="1" animBg="1"/>
      <p:bldP spid="116780" grpId="0" animBg="1"/>
      <p:bldP spid="116780" grpId="1" animBg="1"/>
      <p:bldP spid="116781" grpId="0" animBg="1"/>
      <p:bldP spid="116781" grpId="1" animBg="1"/>
      <p:bldP spid="116779" grpId="0" animBg="1"/>
      <p:bldP spid="116779" grpId="1" animBg="1"/>
      <p:bldP spid="1168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5C09-4A2D-4FDF-BD1F-9A097AF33654}" type="slidenum">
              <a:rPr lang="en-US"/>
              <a:pPr/>
              <a:t>2</a:t>
            </a:fld>
            <a:endParaRPr lang="en-US"/>
          </a:p>
        </p:txBody>
      </p:sp>
      <p:pic>
        <p:nvPicPr>
          <p:cNvPr id="1075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40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755900"/>
            <a:ext cx="1644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32088"/>
            <a:ext cx="1135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638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1665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935538"/>
            <a:ext cx="198755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6118225"/>
            <a:ext cx="27432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40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68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75907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2778125"/>
            <a:ext cx="3413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7550" name="Group 30"/>
          <p:cNvGrpSpPr>
            <a:grpSpLocks/>
          </p:cNvGrpSpPr>
          <p:nvPr/>
        </p:nvGrpSpPr>
        <p:grpSpPr bwMode="auto">
          <a:xfrm>
            <a:off x="2438400" y="3135313"/>
            <a:ext cx="1414463" cy="668337"/>
            <a:chOff x="1536" y="1975"/>
            <a:chExt cx="891" cy="421"/>
          </a:xfrm>
        </p:grpSpPr>
        <p:pic>
          <p:nvPicPr>
            <p:cNvPr id="107535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256"/>
              <a:ext cx="8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536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2112"/>
              <a:ext cx="66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537" name="Picture 17" descr="txp_fig"/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" y="1975"/>
              <a:ext cx="6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7538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751138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6589713" y="2751138"/>
            <a:ext cx="474662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5548313" y="2714625"/>
            <a:ext cx="831850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541" name="Picture 21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170238"/>
            <a:ext cx="822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417888"/>
            <a:ext cx="2270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3" name="Picture 23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2560638"/>
            <a:ext cx="176371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4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2098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7110413" y="4149725"/>
            <a:ext cx="895350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6307138" y="4268788"/>
            <a:ext cx="274637" cy="26511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492125" y="2174875"/>
            <a:ext cx="6572250" cy="166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553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975225"/>
            <a:ext cx="10763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5257800" y="4889500"/>
            <a:ext cx="2833688" cy="1700213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5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6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flipH="1">
            <a:off x="5562600" y="3106738"/>
            <a:ext cx="1227138" cy="30654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 flipH="1" flipV="1">
            <a:off x="3838575" y="3079750"/>
            <a:ext cx="2486025" cy="30162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9" grpId="0" animBg="1"/>
      <p:bldP spid="107539" grpId="1" animBg="1"/>
      <p:bldP spid="107540" grpId="0" animBg="1"/>
      <p:bldP spid="107540" grpId="1" animBg="1"/>
      <p:bldP spid="107546" grpId="0" animBg="1"/>
      <p:bldP spid="107547" grpId="0" animBg="1"/>
      <p:bldP spid="107545" grpId="0" animBg="1"/>
      <p:bldP spid="107554" grpId="0" animBg="1"/>
      <p:bldP spid="107548" grpId="0" animBg="1"/>
      <p:bldP spid="107548" grpId="1" animBg="1"/>
      <p:bldP spid="107549" grpId="0" animBg="1"/>
      <p:bldP spid="10754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53FA-8EC3-41D4-9357-911EB460F0C0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387074" name="Group 2"/>
          <p:cNvGrpSpPr>
            <a:grpSpLocks/>
          </p:cNvGrpSpPr>
          <p:nvPr/>
        </p:nvGrpSpPr>
        <p:grpSpPr bwMode="auto">
          <a:xfrm>
            <a:off x="76200" y="3490913"/>
            <a:ext cx="2651125" cy="754062"/>
            <a:chOff x="48" y="2199"/>
            <a:chExt cx="1670" cy="475"/>
          </a:xfrm>
        </p:grpSpPr>
        <p:pic>
          <p:nvPicPr>
            <p:cNvPr id="387075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199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7076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2337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7077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" y="2401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7078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2337"/>
              <a:ext cx="7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707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4745038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8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350996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8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875088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8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370998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8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422275"/>
            <a:ext cx="383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8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802063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8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37465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8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387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90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810125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9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4727575"/>
            <a:ext cx="3413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9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709988"/>
            <a:ext cx="1038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9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4714875"/>
            <a:ext cx="1038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9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4724400"/>
            <a:ext cx="3413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7097" name="Line 25"/>
          <p:cNvSpPr>
            <a:spLocks noChangeShapeType="1"/>
          </p:cNvSpPr>
          <p:nvPr/>
        </p:nvSpPr>
        <p:spPr bwMode="auto">
          <a:xfrm flipV="1">
            <a:off x="5748338" y="2274888"/>
            <a:ext cx="0" cy="1600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5" name="Rectangle 33"/>
          <p:cNvSpPr>
            <a:spLocks noChangeArrowheads="1"/>
          </p:cNvSpPr>
          <p:nvPr/>
        </p:nvSpPr>
        <p:spPr bwMode="auto">
          <a:xfrm>
            <a:off x="6659563" y="3719513"/>
            <a:ext cx="255587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7106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800600"/>
            <a:ext cx="9620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107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876800"/>
            <a:ext cx="24447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108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709988"/>
            <a:ext cx="8509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7109" name="Line 37"/>
          <p:cNvSpPr>
            <a:spLocks noChangeShapeType="1"/>
          </p:cNvSpPr>
          <p:nvPr/>
        </p:nvSpPr>
        <p:spPr bwMode="auto">
          <a:xfrm>
            <a:off x="7778750" y="5072063"/>
            <a:ext cx="1041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7118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870450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7119" name="Rectangle 4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120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121" name="Rectangle 49"/>
          <p:cNvSpPr>
            <a:spLocks noChangeArrowheads="1"/>
          </p:cNvSpPr>
          <p:nvPr/>
        </p:nvSpPr>
        <p:spPr bwMode="auto">
          <a:xfrm>
            <a:off x="8763000" y="5334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7122" name="Picture 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5181600"/>
            <a:ext cx="5794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123" name="Line 51"/>
          <p:cNvSpPr>
            <a:spLocks noChangeShapeType="1"/>
          </p:cNvSpPr>
          <p:nvPr/>
        </p:nvSpPr>
        <p:spPr bwMode="auto">
          <a:xfrm flipV="1">
            <a:off x="6122988" y="4899025"/>
            <a:ext cx="0" cy="1600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24" name="Line 52"/>
          <p:cNvSpPr>
            <a:spLocks noChangeShapeType="1"/>
          </p:cNvSpPr>
          <p:nvPr/>
        </p:nvSpPr>
        <p:spPr bwMode="auto">
          <a:xfrm flipV="1">
            <a:off x="7951788" y="5027613"/>
            <a:ext cx="0" cy="14716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7128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38211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7132" name="Rectangle 60"/>
          <p:cNvSpPr>
            <a:spLocks noChangeArrowheads="1"/>
          </p:cNvSpPr>
          <p:nvPr/>
        </p:nvSpPr>
        <p:spPr bwMode="auto">
          <a:xfrm>
            <a:off x="6019800" y="3490913"/>
            <a:ext cx="2916238" cy="7762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38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38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8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8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97" grpId="0" animBg="1"/>
      <p:bldP spid="387097" grpId="1" animBg="1"/>
      <p:bldP spid="387105" grpId="0" animBg="1"/>
      <p:bldP spid="387105" grpId="1" animBg="1"/>
      <p:bldP spid="387109" grpId="0" animBg="1"/>
      <p:bldP spid="387109" grpId="1" animBg="1"/>
      <p:bldP spid="387121" grpId="0" animBg="1"/>
      <p:bldP spid="387123" grpId="0" animBg="1"/>
      <p:bldP spid="387123" grpId="1" animBg="1"/>
      <p:bldP spid="387124" grpId="0" animBg="1"/>
      <p:bldP spid="387124" grpId="1" animBg="1"/>
      <p:bldP spid="387132" grpId="0" animBg="1"/>
      <p:bldP spid="3871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09-01DF-40A2-A131-C063E5A9F408}" type="slidenum">
              <a:rPr lang="en-US"/>
              <a:pPr/>
              <a:t>21</a:t>
            </a:fld>
            <a:endParaRPr lang="en-US"/>
          </a:p>
        </p:txBody>
      </p:sp>
      <p:pic>
        <p:nvPicPr>
          <p:cNvPr id="1402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066800"/>
            <a:ext cx="25717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38488"/>
            <a:ext cx="25717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4" name="Line 6"/>
          <p:cNvSpPr>
            <a:spLocks noChangeShapeType="1"/>
          </p:cNvSpPr>
          <p:nvPr/>
        </p:nvSpPr>
        <p:spPr bwMode="auto">
          <a:xfrm flipV="1">
            <a:off x="2209800" y="2598738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1644650" y="3208338"/>
            <a:ext cx="1143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1323975" y="3665538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V="1">
            <a:off x="1143000" y="3665538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29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4369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28988"/>
            <a:ext cx="1077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0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2738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0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475038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0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132138"/>
            <a:ext cx="25019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6934200" y="3665538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 flipV="1">
            <a:off x="6705600" y="366553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V="1">
            <a:off x="7761288" y="2598738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6" name="Line 18"/>
          <p:cNvSpPr>
            <a:spLocks noChangeShapeType="1"/>
          </p:cNvSpPr>
          <p:nvPr/>
        </p:nvSpPr>
        <p:spPr bwMode="auto">
          <a:xfrm>
            <a:off x="7239000" y="3208338"/>
            <a:ext cx="106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30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0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83200"/>
            <a:ext cx="1077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0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0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4830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1" name="Picture 23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7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5273675"/>
            <a:ext cx="2005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3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544830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30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28600"/>
            <a:ext cx="383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14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91113"/>
            <a:ext cx="2690813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5" name="Picture 27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4953000"/>
            <a:ext cx="730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34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95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16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17738"/>
            <a:ext cx="1077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7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75138"/>
            <a:ext cx="4540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8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4306888"/>
            <a:ext cx="207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9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17738"/>
            <a:ext cx="1531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320" name="Line 3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336" name="Picture 4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169025"/>
            <a:ext cx="66055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324" name="Line 36"/>
          <p:cNvSpPr>
            <a:spLocks noChangeShapeType="1"/>
          </p:cNvSpPr>
          <p:nvPr/>
        </p:nvSpPr>
        <p:spPr bwMode="auto">
          <a:xfrm flipH="1">
            <a:off x="2667000" y="5562600"/>
            <a:ext cx="36513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5" name="Line 37"/>
          <p:cNvSpPr>
            <a:spLocks noChangeShapeType="1"/>
          </p:cNvSpPr>
          <p:nvPr/>
        </p:nvSpPr>
        <p:spPr bwMode="auto">
          <a:xfrm flipH="1">
            <a:off x="2743200" y="5562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6" name="Line 38"/>
          <p:cNvSpPr>
            <a:spLocks noChangeShapeType="1"/>
          </p:cNvSpPr>
          <p:nvPr/>
        </p:nvSpPr>
        <p:spPr bwMode="auto">
          <a:xfrm flipH="1">
            <a:off x="4953000" y="5638800"/>
            <a:ext cx="457200" cy="6096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7" name="Line 39"/>
          <p:cNvSpPr>
            <a:spLocks noChangeShapeType="1"/>
          </p:cNvSpPr>
          <p:nvPr/>
        </p:nvSpPr>
        <p:spPr bwMode="auto">
          <a:xfrm>
            <a:off x="2819400" y="5562600"/>
            <a:ext cx="1981200" cy="685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8" name="Line 40"/>
          <p:cNvSpPr>
            <a:spLocks noChangeShapeType="1"/>
          </p:cNvSpPr>
          <p:nvPr/>
        </p:nvSpPr>
        <p:spPr bwMode="auto">
          <a:xfrm flipH="1">
            <a:off x="5029200" y="5562600"/>
            <a:ext cx="1143000" cy="7620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2" name="Rectangle 4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338" name="Picture 5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3881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29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650875"/>
            <a:ext cx="25542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339" name="Line 51"/>
          <p:cNvSpPr>
            <a:spLocks noChangeShapeType="1"/>
          </p:cNvSpPr>
          <p:nvPr/>
        </p:nvSpPr>
        <p:spPr bwMode="auto">
          <a:xfrm flipH="1">
            <a:off x="1905000" y="3657600"/>
            <a:ext cx="2514600" cy="160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0" name="Line 52"/>
          <p:cNvSpPr>
            <a:spLocks noChangeShapeType="1"/>
          </p:cNvSpPr>
          <p:nvPr/>
        </p:nvSpPr>
        <p:spPr bwMode="auto">
          <a:xfrm flipH="1">
            <a:off x="2743200" y="3517900"/>
            <a:ext cx="3200400" cy="19192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4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4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1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 animBg="1"/>
      <p:bldP spid="140294" grpId="1" animBg="1"/>
      <p:bldP spid="140295" grpId="0" animBg="1"/>
      <p:bldP spid="140295" grpId="1" animBg="1"/>
      <p:bldP spid="140296" grpId="0" animBg="1"/>
      <p:bldP spid="140296" grpId="1" animBg="1"/>
      <p:bldP spid="140297" grpId="0" animBg="1"/>
      <p:bldP spid="140297" grpId="1" animBg="1"/>
      <p:bldP spid="140303" grpId="0" animBg="1"/>
      <p:bldP spid="140303" grpId="1" animBg="1"/>
      <p:bldP spid="140304" grpId="0" animBg="1"/>
      <p:bldP spid="140304" grpId="1" animBg="1"/>
      <p:bldP spid="140305" grpId="0" animBg="1"/>
      <p:bldP spid="140305" grpId="1" animBg="1"/>
      <p:bldP spid="140306" grpId="0" animBg="1"/>
      <p:bldP spid="140306" grpId="1" animBg="1"/>
      <p:bldP spid="140320" grpId="0" animBg="1"/>
      <p:bldP spid="140324" grpId="0" animBg="1"/>
      <p:bldP spid="140324" grpId="1" animBg="1"/>
      <p:bldP spid="140325" grpId="0" animBg="1"/>
      <p:bldP spid="140325" grpId="1" animBg="1"/>
      <p:bldP spid="140326" grpId="0" animBg="1"/>
      <p:bldP spid="140326" grpId="1" animBg="1"/>
      <p:bldP spid="140327" grpId="0" animBg="1"/>
      <p:bldP spid="140327" grpId="1" animBg="1"/>
      <p:bldP spid="140328" grpId="0" animBg="1"/>
      <p:bldP spid="140328" grpId="1" animBg="1"/>
      <p:bldP spid="140339" grpId="0" animBg="1"/>
      <p:bldP spid="140339" grpId="1" animBg="1"/>
      <p:bldP spid="140340" grpId="0" animBg="1"/>
      <p:bldP spid="14034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414C-C07F-4C9E-96A1-24EE682EEEDD}" type="slidenum">
              <a:rPr lang="en-US"/>
              <a:pPr/>
              <a:t>22</a:t>
            </a:fld>
            <a:endParaRPr lang="en-US"/>
          </a:p>
        </p:txBody>
      </p:sp>
      <p:pic>
        <p:nvPicPr>
          <p:cNvPr id="141366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169025"/>
            <a:ext cx="66055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066800"/>
            <a:ext cx="25717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32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590800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1509713" y="2514600"/>
            <a:ext cx="21478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32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316288"/>
            <a:ext cx="4540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2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392588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1509713" y="2514600"/>
            <a:ext cx="0" cy="2438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>
            <a:off x="2119313" y="2514600"/>
            <a:ext cx="0" cy="2438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6" name="Line 14"/>
          <p:cNvSpPr>
            <a:spLocks noChangeShapeType="1"/>
          </p:cNvSpPr>
          <p:nvPr/>
        </p:nvSpPr>
        <p:spPr bwMode="auto">
          <a:xfrm>
            <a:off x="3643313" y="2514600"/>
            <a:ext cx="0" cy="2438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32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535488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28" name="Line 16"/>
          <p:cNvSpPr>
            <a:spLocks noChangeShapeType="1"/>
          </p:cNvSpPr>
          <p:nvPr/>
        </p:nvSpPr>
        <p:spPr bwMode="auto">
          <a:xfrm>
            <a:off x="1509713" y="3124200"/>
            <a:ext cx="21478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>
            <a:off x="1509713" y="3733800"/>
            <a:ext cx="21478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0" name="Line 18"/>
          <p:cNvSpPr>
            <a:spLocks noChangeShapeType="1"/>
          </p:cNvSpPr>
          <p:nvPr/>
        </p:nvSpPr>
        <p:spPr bwMode="auto">
          <a:xfrm>
            <a:off x="1509713" y="4343400"/>
            <a:ext cx="21478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>
            <a:off x="1509713" y="4953000"/>
            <a:ext cx="21478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33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743200"/>
            <a:ext cx="9064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3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29723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3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3962400"/>
            <a:ext cx="1266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3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533900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36" name="Line 24"/>
          <p:cNvSpPr>
            <a:spLocks noChangeShapeType="1"/>
          </p:cNvSpPr>
          <p:nvPr/>
        </p:nvSpPr>
        <p:spPr bwMode="auto">
          <a:xfrm>
            <a:off x="1966913" y="2895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7" name="Line 25"/>
          <p:cNvSpPr>
            <a:spLocks noChangeShapeType="1"/>
          </p:cNvSpPr>
          <p:nvPr/>
        </p:nvSpPr>
        <p:spPr bwMode="auto">
          <a:xfrm>
            <a:off x="1981200" y="35814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362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95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38" name="Line 26"/>
          <p:cNvSpPr>
            <a:spLocks noChangeShapeType="1"/>
          </p:cNvSpPr>
          <p:nvPr/>
        </p:nvSpPr>
        <p:spPr bwMode="auto">
          <a:xfrm>
            <a:off x="1966913" y="41910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33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7082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4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88620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41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3429000"/>
            <a:ext cx="2635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63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3203575"/>
            <a:ext cx="15668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43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92550"/>
            <a:ext cx="2058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44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1838"/>
            <a:ext cx="1662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45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146675"/>
            <a:ext cx="660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46" name="Line 34"/>
          <p:cNvSpPr>
            <a:spLocks noChangeShapeType="1"/>
          </p:cNvSpPr>
          <p:nvPr/>
        </p:nvSpPr>
        <p:spPr bwMode="auto">
          <a:xfrm flipV="1">
            <a:off x="3276600" y="3463925"/>
            <a:ext cx="14176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47" name="Line 35"/>
          <p:cNvSpPr>
            <a:spLocks noChangeShapeType="1"/>
          </p:cNvSpPr>
          <p:nvPr/>
        </p:nvSpPr>
        <p:spPr bwMode="auto">
          <a:xfrm>
            <a:off x="3505200" y="4067175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3408363" y="4743450"/>
            <a:ext cx="10874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2" name="Rectangle 4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3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61" name="Group 49"/>
          <p:cNvGrpSpPr>
            <a:grpSpLocks/>
          </p:cNvGrpSpPr>
          <p:nvPr/>
        </p:nvGrpSpPr>
        <p:grpSpPr bwMode="auto">
          <a:xfrm>
            <a:off x="474663" y="4835525"/>
            <a:ext cx="3790950" cy="1295400"/>
            <a:chOff x="396" y="3120"/>
            <a:chExt cx="2388" cy="816"/>
          </a:xfrm>
        </p:grpSpPr>
        <p:pic>
          <p:nvPicPr>
            <p:cNvPr id="141358" name="Picture 4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3421"/>
              <a:ext cx="152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1359" name="Line 47"/>
            <p:cNvSpPr>
              <a:spLocks noChangeShapeType="1"/>
            </p:cNvSpPr>
            <p:nvPr/>
          </p:nvSpPr>
          <p:spPr bwMode="auto">
            <a:xfrm flipV="1">
              <a:off x="1968" y="3120"/>
              <a:ext cx="816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60" name="Line 48"/>
            <p:cNvSpPr>
              <a:spLocks noChangeShapeType="1"/>
            </p:cNvSpPr>
            <p:nvPr/>
          </p:nvSpPr>
          <p:spPr bwMode="auto">
            <a:xfrm>
              <a:off x="1392" y="3600"/>
              <a:ext cx="144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354" name="Group 42"/>
          <p:cNvGrpSpPr>
            <a:grpSpLocks/>
          </p:cNvGrpSpPr>
          <p:nvPr/>
        </p:nvGrpSpPr>
        <p:grpSpPr bwMode="auto">
          <a:xfrm>
            <a:off x="6781800" y="4724400"/>
            <a:ext cx="914400" cy="914400"/>
            <a:chOff x="4853" y="1680"/>
            <a:chExt cx="576" cy="576"/>
          </a:xfrm>
        </p:grpSpPr>
        <p:sp>
          <p:nvSpPr>
            <p:cNvPr id="141355" name="AutoShape 4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6" name="Text Box 4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  <a:endParaRPr lang="en-US"/>
            </a:p>
          </p:txBody>
        </p:sp>
      </p:grpSp>
      <p:sp>
        <p:nvSpPr>
          <p:cNvPr id="141364" name="Rectangle 52"/>
          <p:cNvSpPr>
            <a:spLocks noChangeArrowheads="1"/>
          </p:cNvSpPr>
          <p:nvPr/>
        </p:nvSpPr>
        <p:spPr bwMode="auto">
          <a:xfrm>
            <a:off x="757238" y="6151563"/>
            <a:ext cx="6645275" cy="5032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65" name="Oval 53"/>
          <p:cNvSpPr>
            <a:spLocks noChangeArrowheads="1"/>
          </p:cNvSpPr>
          <p:nvPr/>
        </p:nvSpPr>
        <p:spPr bwMode="auto">
          <a:xfrm>
            <a:off x="4191000" y="2743200"/>
            <a:ext cx="2438400" cy="3048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350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28600"/>
            <a:ext cx="4027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68" name="Picture 5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232025"/>
            <a:ext cx="4540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70" name="Picture 5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32025"/>
            <a:ext cx="990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/>
      <p:bldP spid="141324" grpId="0" animBg="1"/>
      <p:bldP spid="141325" grpId="0" animBg="1"/>
      <p:bldP spid="141326" grpId="0" animBg="1"/>
      <p:bldP spid="141328" grpId="0" animBg="1"/>
      <p:bldP spid="141329" grpId="0" animBg="1"/>
      <p:bldP spid="141330" grpId="0" animBg="1"/>
      <p:bldP spid="141331" grpId="0" animBg="1"/>
      <p:bldP spid="141336" grpId="0" animBg="1"/>
      <p:bldP spid="141336" grpId="1" animBg="1"/>
      <p:bldP spid="141337" grpId="0" animBg="1"/>
      <p:bldP spid="141337" grpId="1" animBg="1"/>
      <p:bldP spid="141338" grpId="0" animBg="1"/>
      <p:bldP spid="141338" grpId="1" animBg="1"/>
      <p:bldP spid="141346" grpId="0" animBg="1"/>
      <p:bldP spid="141346" grpId="1" animBg="1"/>
      <p:bldP spid="141347" grpId="0" animBg="1"/>
      <p:bldP spid="141347" grpId="1" animBg="1"/>
      <p:bldP spid="141348" grpId="0" animBg="1"/>
      <p:bldP spid="141348" grpId="1" animBg="1"/>
      <p:bldP spid="141364" grpId="0" animBg="1"/>
      <p:bldP spid="1413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8E2F-811C-4342-B8F8-B3C5758BFB88}" type="slidenum">
              <a:rPr lang="en-US"/>
              <a:pPr/>
              <a:t>3</a:t>
            </a:fld>
            <a:endParaRPr lang="en-US"/>
          </a:p>
        </p:txBody>
      </p:sp>
      <p:sp>
        <p:nvSpPr>
          <p:cNvPr id="108568" name="Rectangle 24"/>
          <p:cNvSpPr>
            <a:spLocks noChangeArrowheads="1"/>
          </p:cNvSpPr>
          <p:nvPr/>
        </p:nvSpPr>
        <p:spPr bwMode="auto">
          <a:xfrm>
            <a:off x="492125" y="2174875"/>
            <a:ext cx="6572250" cy="166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591" name="Group 47"/>
          <p:cNvGrpSpPr>
            <a:grpSpLocks/>
          </p:cNvGrpSpPr>
          <p:nvPr/>
        </p:nvGrpSpPr>
        <p:grpSpPr bwMode="auto">
          <a:xfrm>
            <a:off x="7421563" y="1671638"/>
            <a:ext cx="1493837" cy="2481262"/>
            <a:chOff x="4675" y="1053"/>
            <a:chExt cx="941" cy="1563"/>
          </a:xfrm>
        </p:grpSpPr>
        <p:pic>
          <p:nvPicPr>
            <p:cNvPr id="108587" name="Picture 4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" y="1053"/>
              <a:ext cx="857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590" name="Picture 4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" y="1435"/>
              <a:ext cx="81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8585" name="Line 41"/>
            <p:cNvSpPr>
              <a:spLocks noChangeShapeType="1"/>
            </p:cNvSpPr>
            <p:nvPr/>
          </p:nvSpPr>
          <p:spPr bwMode="auto">
            <a:xfrm flipH="1">
              <a:off x="4946" y="1560"/>
              <a:ext cx="432" cy="105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8589" name="Picture 4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1266"/>
              <a:ext cx="752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85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40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638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755900"/>
            <a:ext cx="1625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32088"/>
            <a:ext cx="1135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1665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935538"/>
            <a:ext cx="198755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6118225"/>
            <a:ext cx="27241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14144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352800"/>
            <a:ext cx="1052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9" name="Picture 15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135313"/>
            <a:ext cx="9604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7175500" y="4597400"/>
            <a:ext cx="8048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73" name="Group 29"/>
          <p:cNvGrpSpPr>
            <a:grpSpLocks/>
          </p:cNvGrpSpPr>
          <p:nvPr/>
        </p:nvGrpSpPr>
        <p:grpSpPr bwMode="auto">
          <a:xfrm>
            <a:off x="4495800" y="2540000"/>
            <a:ext cx="2546350" cy="754063"/>
            <a:chOff x="2832" y="1600"/>
            <a:chExt cx="1604" cy="475"/>
          </a:xfrm>
        </p:grpSpPr>
        <p:pic>
          <p:nvPicPr>
            <p:cNvPr id="108549" name="Picture 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1600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550" name="Picture 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82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556" name="Picture 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" y="1744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561" name="Picture 1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1733"/>
              <a:ext cx="4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492125" y="2493963"/>
            <a:ext cx="3721100" cy="812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563" name="Picture 19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170238"/>
            <a:ext cx="822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64" name="Picture 20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2560638"/>
            <a:ext cx="176371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6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417888"/>
            <a:ext cx="2270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6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2098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69" name="Rectangle 25"/>
          <p:cNvSpPr>
            <a:spLocks noChangeArrowheads="1"/>
          </p:cNvSpPr>
          <p:nvPr/>
        </p:nvSpPr>
        <p:spPr bwMode="auto">
          <a:xfrm>
            <a:off x="7110413" y="4149725"/>
            <a:ext cx="895350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Rectangle 26"/>
          <p:cNvSpPr>
            <a:spLocks noChangeArrowheads="1"/>
          </p:cNvSpPr>
          <p:nvPr/>
        </p:nvSpPr>
        <p:spPr bwMode="auto">
          <a:xfrm>
            <a:off x="6307138" y="4268788"/>
            <a:ext cx="274637" cy="26511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Rectangle 28"/>
          <p:cNvSpPr>
            <a:spLocks noChangeArrowheads="1"/>
          </p:cNvSpPr>
          <p:nvPr/>
        </p:nvSpPr>
        <p:spPr bwMode="auto">
          <a:xfrm>
            <a:off x="5257800" y="4889500"/>
            <a:ext cx="2833688" cy="1700213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Rectangle 23"/>
          <p:cNvSpPr>
            <a:spLocks noChangeArrowheads="1"/>
          </p:cNvSpPr>
          <p:nvPr/>
        </p:nvSpPr>
        <p:spPr bwMode="auto">
          <a:xfrm>
            <a:off x="5054600" y="2503488"/>
            <a:ext cx="2028825" cy="812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606" name="Group 62"/>
          <p:cNvGrpSpPr>
            <a:grpSpLocks/>
          </p:cNvGrpSpPr>
          <p:nvPr/>
        </p:nvGrpSpPr>
        <p:grpSpPr bwMode="auto">
          <a:xfrm>
            <a:off x="4232275" y="1371600"/>
            <a:ext cx="3311525" cy="1104900"/>
            <a:chOff x="2666" y="864"/>
            <a:chExt cx="2086" cy="696"/>
          </a:xfrm>
        </p:grpSpPr>
        <p:pic>
          <p:nvPicPr>
            <p:cNvPr id="108580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" y="864"/>
              <a:ext cx="1696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579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1051"/>
              <a:ext cx="141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8578" name="Line 34"/>
            <p:cNvSpPr>
              <a:spLocks noChangeShapeType="1"/>
            </p:cNvSpPr>
            <p:nvPr/>
          </p:nvSpPr>
          <p:spPr bwMode="auto">
            <a:xfrm flipH="1">
              <a:off x="2666" y="1180"/>
              <a:ext cx="1607" cy="38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07" name="Group 63"/>
          <p:cNvGrpSpPr>
            <a:grpSpLocks/>
          </p:cNvGrpSpPr>
          <p:nvPr/>
        </p:nvGrpSpPr>
        <p:grpSpPr bwMode="auto">
          <a:xfrm>
            <a:off x="1009650" y="3335338"/>
            <a:ext cx="4025900" cy="1290637"/>
            <a:chOff x="636" y="2101"/>
            <a:chExt cx="2536" cy="813"/>
          </a:xfrm>
        </p:grpSpPr>
        <p:pic>
          <p:nvPicPr>
            <p:cNvPr id="108598" name="Picture 5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2757"/>
              <a:ext cx="16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8595" name="Line 51"/>
            <p:cNvSpPr>
              <a:spLocks noChangeShapeType="1"/>
            </p:cNvSpPr>
            <p:nvPr/>
          </p:nvSpPr>
          <p:spPr bwMode="auto">
            <a:xfrm flipV="1">
              <a:off x="2326" y="2101"/>
              <a:ext cx="846" cy="679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08" name="Group 64"/>
          <p:cNvGrpSpPr>
            <a:grpSpLocks/>
          </p:cNvGrpSpPr>
          <p:nvPr/>
        </p:nvGrpSpPr>
        <p:grpSpPr bwMode="auto">
          <a:xfrm>
            <a:off x="1476375" y="3325813"/>
            <a:ext cx="3248025" cy="1530350"/>
            <a:chOff x="930" y="2095"/>
            <a:chExt cx="2046" cy="964"/>
          </a:xfrm>
        </p:grpSpPr>
        <p:pic>
          <p:nvPicPr>
            <p:cNvPr id="108599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928"/>
              <a:ext cx="20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8600" name="Line 56"/>
            <p:cNvSpPr>
              <a:spLocks noChangeShapeType="1"/>
            </p:cNvSpPr>
            <p:nvPr/>
          </p:nvSpPr>
          <p:spPr bwMode="auto">
            <a:xfrm flipH="1" flipV="1">
              <a:off x="2544" y="2095"/>
              <a:ext cx="214" cy="83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8605" name="Picture 6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953000"/>
            <a:ext cx="27336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609" name="Rectangle 6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610" name="Rectangle 6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8" grpId="0" animBg="1"/>
      <p:bldP spid="108560" grpId="0" animBg="1"/>
      <p:bldP spid="108560" grpId="1" animBg="1"/>
      <p:bldP spid="108562" grpId="0" animBg="1"/>
      <p:bldP spid="108569" grpId="0" animBg="1"/>
      <p:bldP spid="108570" grpId="0" animBg="1"/>
      <p:bldP spid="108572" grpId="0" animBg="1"/>
      <p:bldP spid="1085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0989-6546-490F-A063-E68121D0C5AB}" type="slidenum">
              <a:rPr lang="en-US"/>
              <a:pPr/>
              <a:t>4</a:t>
            </a:fld>
            <a:endParaRPr lang="en-US"/>
          </a:p>
        </p:txBody>
      </p:sp>
      <p:pic>
        <p:nvPicPr>
          <p:cNvPr id="1095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9603" name="Group 35"/>
          <p:cNvGrpSpPr>
            <a:grpSpLocks/>
          </p:cNvGrpSpPr>
          <p:nvPr/>
        </p:nvGrpSpPr>
        <p:grpSpPr bwMode="auto">
          <a:xfrm>
            <a:off x="304800" y="2576513"/>
            <a:ext cx="2960688" cy="754062"/>
            <a:chOff x="192" y="1623"/>
            <a:chExt cx="1865" cy="475"/>
          </a:xfrm>
        </p:grpSpPr>
        <p:pic>
          <p:nvPicPr>
            <p:cNvPr id="109571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23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572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" y="177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576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1736"/>
              <a:ext cx="5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577" name="Picture 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" y="1779"/>
              <a:ext cx="67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957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108575"/>
            <a:ext cx="16271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812800" y="2705100"/>
            <a:ext cx="712788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593" name="Group 25"/>
          <p:cNvGrpSpPr>
            <a:grpSpLocks/>
          </p:cNvGrpSpPr>
          <p:nvPr/>
        </p:nvGrpSpPr>
        <p:grpSpPr bwMode="auto">
          <a:xfrm>
            <a:off x="784225" y="3200400"/>
            <a:ext cx="731838" cy="407988"/>
            <a:chOff x="494" y="2016"/>
            <a:chExt cx="461" cy="257"/>
          </a:xfrm>
        </p:grpSpPr>
        <p:pic>
          <p:nvPicPr>
            <p:cNvPr id="109589" name="Picture 21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2016"/>
              <a:ext cx="46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590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2154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9600" name="Rectangle 3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1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58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41975"/>
            <a:ext cx="2687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9604" name="Group 36"/>
          <p:cNvGrpSpPr>
            <a:grpSpLocks/>
          </p:cNvGrpSpPr>
          <p:nvPr/>
        </p:nvGrpSpPr>
        <p:grpSpPr bwMode="auto">
          <a:xfrm>
            <a:off x="1558925" y="2306638"/>
            <a:ext cx="1800225" cy="512762"/>
            <a:chOff x="982" y="1453"/>
            <a:chExt cx="1134" cy="323"/>
          </a:xfrm>
        </p:grpSpPr>
        <p:pic>
          <p:nvPicPr>
            <p:cNvPr id="109591" name="Picture 23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" y="1661"/>
              <a:ext cx="113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592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1453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9594" name="Group 26"/>
          <p:cNvGrpSpPr>
            <a:grpSpLocks/>
          </p:cNvGrpSpPr>
          <p:nvPr/>
        </p:nvGrpSpPr>
        <p:grpSpPr bwMode="auto">
          <a:xfrm>
            <a:off x="3570288" y="2598738"/>
            <a:ext cx="1939925" cy="754062"/>
            <a:chOff x="2249" y="1637"/>
            <a:chExt cx="1222" cy="475"/>
          </a:xfrm>
        </p:grpSpPr>
        <p:pic>
          <p:nvPicPr>
            <p:cNvPr id="109573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" y="1637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574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" y="177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575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" y="184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578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" y="1773"/>
              <a:ext cx="22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9595" name="Group 27"/>
          <p:cNvGrpSpPr>
            <a:grpSpLocks/>
          </p:cNvGrpSpPr>
          <p:nvPr/>
        </p:nvGrpSpPr>
        <p:grpSpPr bwMode="auto">
          <a:xfrm>
            <a:off x="5754688" y="2819400"/>
            <a:ext cx="1819275" cy="339725"/>
            <a:chOff x="3625" y="1776"/>
            <a:chExt cx="1146" cy="214"/>
          </a:xfrm>
        </p:grpSpPr>
        <p:pic>
          <p:nvPicPr>
            <p:cNvPr id="109582" name="Picture 1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" y="184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583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" y="1776"/>
              <a:ext cx="77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5667375" y="5429250"/>
            <a:ext cx="7762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 flipH="1">
            <a:off x="6629400" y="1676400"/>
            <a:ext cx="838200" cy="1143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97" name="Group 29"/>
          <p:cNvGrpSpPr>
            <a:grpSpLocks/>
          </p:cNvGrpSpPr>
          <p:nvPr/>
        </p:nvGrpSpPr>
        <p:grpSpPr bwMode="auto">
          <a:xfrm>
            <a:off x="5791200" y="3546475"/>
            <a:ext cx="2292350" cy="415925"/>
            <a:chOff x="3648" y="2234"/>
            <a:chExt cx="1444" cy="262"/>
          </a:xfrm>
        </p:grpSpPr>
        <p:pic>
          <p:nvPicPr>
            <p:cNvPr id="109584" name="Picture 1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35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585" name="Picture 1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" y="2234"/>
              <a:ext cx="107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9602" name="Rectangle 34"/>
          <p:cNvSpPr>
            <a:spLocks noChangeArrowheads="1"/>
          </p:cNvSpPr>
          <p:nvPr/>
        </p:nvSpPr>
        <p:spPr bwMode="auto">
          <a:xfrm>
            <a:off x="8229600" y="3657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1" grpId="0" animBg="1"/>
      <p:bldP spid="109581" grpId="1" animBg="1"/>
      <p:bldP spid="109586" grpId="0" animBg="1"/>
      <p:bldP spid="109586" grpId="1" animBg="1"/>
      <p:bldP spid="109587" grpId="0" animBg="1"/>
      <p:bldP spid="109587" grpId="1" animBg="1"/>
      <p:bldP spid="1096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3F8A-97AE-45FA-9A1C-3F735EC40D23}" type="slidenum">
              <a:rPr lang="en-US"/>
              <a:pPr/>
              <a:t>5</a:t>
            </a:fld>
            <a:endParaRPr lang="en-US"/>
          </a:p>
        </p:txBody>
      </p:sp>
      <p:pic>
        <p:nvPicPr>
          <p:cNvPr id="1105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1665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35538"/>
            <a:ext cx="198755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5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18225"/>
            <a:ext cx="27241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4383088" y="4149725"/>
            <a:ext cx="1736725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60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200650"/>
            <a:ext cx="6619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1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6188075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1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4222750"/>
            <a:ext cx="1438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5402263" y="6580188"/>
            <a:ext cx="16541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>
            <a:off x="1143000" y="1773238"/>
            <a:ext cx="0" cy="990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>
            <a:off x="6477000" y="1773238"/>
            <a:ext cx="0" cy="990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621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19550"/>
            <a:ext cx="561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23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5041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627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46" name="Group 54"/>
          <p:cNvGrpSpPr>
            <a:grpSpLocks/>
          </p:cNvGrpSpPr>
          <p:nvPr/>
        </p:nvGrpSpPr>
        <p:grpSpPr bwMode="auto">
          <a:xfrm>
            <a:off x="304800" y="2576513"/>
            <a:ext cx="7620000" cy="768350"/>
            <a:chOff x="192" y="1623"/>
            <a:chExt cx="4800" cy="484"/>
          </a:xfrm>
        </p:grpSpPr>
        <p:pic>
          <p:nvPicPr>
            <p:cNvPr id="110595" name="Picture 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741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596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" y="1744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597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82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601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1736"/>
              <a:ext cx="102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610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" y="1733"/>
              <a:ext cx="4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616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728"/>
              <a:ext cx="7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644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23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645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" y="1632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0638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476500"/>
            <a:ext cx="150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40" name="Picture 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2486025"/>
            <a:ext cx="641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608" name="Line 16"/>
          <p:cNvSpPr>
            <a:spLocks noChangeShapeType="1"/>
          </p:cNvSpPr>
          <p:nvPr/>
        </p:nvSpPr>
        <p:spPr bwMode="auto">
          <a:xfrm flipH="1">
            <a:off x="6049963" y="2082800"/>
            <a:ext cx="13716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H="1">
            <a:off x="730250" y="2082800"/>
            <a:ext cx="13716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642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089275"/>
            <a:ext cx="679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5922963" y="3381375"/>
            <a:ext cx="13716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636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200400"/>
            <a:ext cx="169862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630238" y="3325813"/>
            <a:ext cx="13716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4" name="Line 22"/>
          <p:cNvSpPr>
            <a:spLocks noChangeShapeType="1"/>
          </p:cNvSpPr>
          <p:nvPr/>
        </p:nvSpPr>
        <p:spPr bwMode="auto">
          <a:xfrm>
            <a:off x="5486400" y="5584825"/>
            <a:ext cx="914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6" grpId="0" animBg="1"/>
      <p:bldP spid="110606" grpId="1" animBg="1"/>
      <p:bldP spid="110615" grpId="0" animBg="1"/>
      <p:bldP spid="110618" grpId="0" animBg="1"/>
      <p:bldP spid="110619" grpId="0" animBg="1"/>
      <p:bldP spid="110608" grpId="0" animBg="1"/>
      <p:bldP spid="110608" grpId="1" animBg="1"/>
      <p:bldP spid="110599" grpId="0" animBg="1"/>
      <p:bldP spid="110599" grpId="1" animBg="1"/>
      <p:bldP spid="110607" grpId="0" animBg="1"/>
      <p:bldP spid="110607" grpId="1" animBg="1"/>
      <p:bldP spid="110600" grpId="0" animBg="1"/>
      <p:bldP spid="110600" grpId="1" animBg="1"/>
      <p:bldP spid="110614" grpId="0" animBg="1"/>
      <p:bldP spid="1106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F34-960D-41F3-B363-22C0C5E11588}" type="slidenum">
              <a:rPr lang="en-US"/>
              <a:pPr/>
              <a:t>6</a:t>
            </a:fld>
            <a:endParaRPr lang="en-US"/>
          </a:p>
        </p:txBody>
      </p:sp>
      <p:pic>
        <p:nvPicPr>
          <p:cNvPr id="3860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1665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35538"/>
            <a:ext cx="198755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18225"/>
            <a:ext cx="27241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5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200650"/>
            <a:ext cx="6619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5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6188075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4222750"/>
            <a:ext cx="1438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6059" name="Line 11"/>
          <p:cNvSpPr>
            <a:spLocks noChangeShapeType="1"/>
          </p:cNvSpPr>
          <p:nvPr/>
        </p:nvSpPr>
        <p:spPr bwMode="auto">
          <a:xfrm>
            <a:off x="5402263" y="6580188"/>
            <a:ext cx="16541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0" name="Line 12"/>
          <p:cNvSpPr>
            <a:spLocks noChangeShapeType="1"/>
          </p:cNvSpPr>
          <p:nvPr/>
        </p:nvSpPr>
        <p:spPr bwMode="auto">
          <a:xfrm>
            <a:off x="2559050" y="3179763"/>
            <a:ext cx="1600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6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7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607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638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71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768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72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73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755900"/>
            <a:ext cx="1625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74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751138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75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43200"/>
            <a:ext cx="1135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76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651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6077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5908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6078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476500"/>
            <a:ext cx="150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6079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2486025"/>
            <a:ext cx="641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6082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089275"/>
            <a:ext cx="679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6084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200400"/>
            <a:ext cx="169862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6065" name="Line 17"/>
          <p:cNvSpPr>
            <a:spLocks noChangeShapeType="1"/>
          </p:cNvSpPr>
          <p:nvPr/>
        </p:nvSpPr>
        <p:spPr bwMode="auto">
          <a:xfrm flipH="1" flipV="1">
            <a:off x="2286000" y="3124200"/>
            <a:ext cx="4424363" cy="1219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8" name="Line 20"/>
          <p:cNvSpPr>
            <a:spLocks noChangeShapeType="1"/>
          </p:cNvSpPr>
          <p:nvPr/>
        </p:nvSpPr>
        <p:spPr bwMode="auto">
          <a:xfrm>
            <a:off x="5246688" y="4597400"/>
            <a:ext cx="24320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86" name="Rectangle 38"/>
          <p:cNvSpPr>
            <a:spLocks noChangeArrowheads="1"/>
          </p:cNvSpPr>
          <p:nvPr/>
        </p:nvSpPr>
        <p:spPr bwMode="auto">
          <a:xfrm>
            <a:off x="1352550" y="2705100"/>
            <a:ext cx="887413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3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9" grpId="0" animBg="1"/>
      <p:bldP spid="386060" grpId="0" animBg="1"/>
      <p:bldP spid="386060" grpId="1" animBg="1"/>
      <p:bldP spid="386065" grpId="0" animBg="1"/>
      <p:bldP spid="386068" grpId="0" animBg="1"/>
      <p:bldP spid="3860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DA2-3A2E-4079-8B5B-6E7FE4D49921}" type="slidenum">
              <a:rPr lang="en-US"/>
              <a:pPr/>
              <a:t>7</a:t>
            </a:fld>
            <a:endParaRPr lang="en-US"/>
          </a:p>
        </p:txBody>
      </p:sp>
      <p:pic>
        <p:nvPicPr>
          <p:cNvPr id="1116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638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768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3963"/>
            <a:ext cx="45243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93963"/>
            <a:ext cx="960438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1665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35538"/>
            <a:ext cx="198755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18225"/>
            <a:ext cx="27241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200650"/>
            <a:ext cx="6619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6188075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751138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3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755900"/>
            <a:ext cx="1549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5257800" y="3089275"/>
            <a:ext cx="712788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5429250" y="2476500"/>
            <a:ext cx="649288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3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4222750"/>
            <a:ext cx="1438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642" name="Group 26"/>
          <p:cNvGrpSpPr>
            <a:grpSpLocks/>
          </p:cNvGrpSpPr>
          <p:nvPr/>
        </p:nvGrpSpPr>
        <p:grpSpPr bwMode="auto">
          <a:xfrm>
            <a:off x="6110288" y="2133600"/>
            <a:ext cx="796925" cy="287338"/>
            <a:chOff x="3849" y="1344"/>
            <a:chExt cx="502" cy="181"/>
          </a:xfrm>
        </p:grpSpPr>
        <p:pic>
          <p:nvPicPr>
            <p:cNvPr id="111636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344"/>
              <a:ext cx="367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638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57317">
              <a:off x="3849" y="1472"/>
              <a:ext cx="135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1643" name="Group 27"/>
          <p:cNvGrpSpPr>
            <a:grpSpLocks/>
          </p:cNvGrpSpPr>
          <p:nvPr/>
        </p:nvGrpSpPr>
        <p:grpSpPr bwMode="auto">
          <a:xfrm>
            <a:off x="6019800" y="3497263"/>
            <a:ext cx="823913" cy="234950"/>
            <a:chOff x="3792" y="2203"/>
            <a:chExt cx="519" cy="148"/>
          </a:xfrm>
        </p:grpSpPr>
        <p:pic>
          <p:nvPicPr>
            <p:cNvPr id="111639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317" flipV="1">
              <a:off x="3792" y="2203"/>
              <a:ext cx="135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641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" y="2224"/>
              <a:ext cx="382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1644" name="Line 28"/>
          <p:cNvSpPr>
            <a:spLocks noChangeShapeType="1"/>
          </p:cNvSpPr>
          <p:nvPr/>
        </p:nvSpPr>
        <p:spPr bwMode="auto">
          <a:xfrm>
            <a:off x="5246688" y="4597400"/>
            <a:ext cx="24320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1" grpId="0" animBg="1"/>
      <p:bldP spid="1116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F26-7DD8-45E5-8C33-C867A68362FC}" type="slidenum">
              <a:rPr lang="en-US"/>
              <a:pPr/>
              <a:t>8</a:t>
            </a:fld>
            <a:endParaRPr lang="en-US"/>
          </a:p>
        </p:txBody>
      </p:sp>
      <p:pic>
        <p:nvPicPr>
          <p:cNvPr id="1126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638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7686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3963"/>
            <a:ext cx="45243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1665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35538"/>
            <a:ext cx="198755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18225"/>
            <a:ext cx="27241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200650"/>
            <a:ext cx="6619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6188075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751138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755900"/>
            <a:ext cx="1549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93963"/>
            <a:ext cx="9429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5" name="Line 15"/>
          <p:cNvSpPr>
            <a:spLocks noChangeShapeType="1"/>
          </p:cNvSpPr>
          <p:nvPr/>
        </p:nvSpPr>
        <p:spPr bwMode="auto">
          <a:xfrm>
            <a:off x="6837363" y="1498600"/>
            <a:ext cx="0" cy="1371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7824788" y="1498600"/>
            <a:ext cx="0" cy="1371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5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4222750"/>
            <a:ext cx="1438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9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1833563"/>
            <a:ext cx="855662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5" grpId="0" animBg="1"/>
      <p:bldP spid="1126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186-1BF2-489F-A357-840CE4083778}" type="slidenum">
              <a:rPr lang="en-US"/>
              <a:pPr/>
              <a:t>9</a:t>
            </a:fld>
            <a:endParaRPr lang="en-US"/>
          </a:p>
        </p:txBody>
      </p:sp>
      <p:pic>
        <p:nvPicPr>
          <p:cNvPr id="1136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638"/>
            <a:ext cx="513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735" name="Group 71"/>
          <p:cNvGrpSpPr>
            <a:grpSpLocks/>
          </p:cNvGrpSpPr>
          <p:nvPr/>
        </p:nvGrpSpPr>
        <p:grpSpPr bwMode="auto">
          <a:xfrm>
            <a:off x="304800" y="2493963"/>
            <a:ext cx="7620000" cy="904875"/>
            <a:chOff x="192" y="1571"/>
            <a:chExt cx="4800" cy="570"/>
          </a:xfrm>
        </p:grpSpPr>
        <p:pic>
          <p:nvPicPr>
            <p:cNvPr id="113667" name="Picture 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741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68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82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69" name="Picture 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71"/>
              <a:ext cx="285" cy="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70" name="Picture 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1736"/>
              <a:ext cx="97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71" name="Picture 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71"/>
              <a:ext cx="594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72" name="Picture 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" y="1744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73" name="Picture 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" y="1733"/>
              <a:ext cx="4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3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51863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181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62525"/>
            <a:ext cx="45243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5178425"/>
            <a:ext cx="1549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62525"/>
            <a:ext cx="9429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51911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8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5173663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83" name="Line 19"/>
          <p:cNvSpPr>
            <a:spLocks noChangeShapeType="1"/>
          </p:cNvSpPr>
          <p:nvPr/>
        </p:nvSpPr>
        <p:spPr bwMode="auto">
          <a:xfrm flipV="1">
            <a:off x="6599238" y="5562600"/>
            <a:ext cx="0" cy="1143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 flipV="1">
            <a:off x="2209800" y="5410200"/>
            <a:ext cx="8382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5" name="Rectangle 21"/>
          <p:cNvSpPr>
            <a:spLocks noChangeArrowheads="1"/>
          </p:cNvSpPr>
          <p:nvPr/>
        </p:nvSpPr>
        <p:spPr bwMode="auto">
          <a:xfrm>
            <a:off x="1524000" y="5562600"/>
            <a:ext cx="695325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Rectangle 22"/>
          <p:cNvSpPr>
            <a:spLocks noChangeArrowheads="1"/>
          </p:cNvSpPr>
          <p:nvPr/>
        </p:nvSpPr>
        <p:spPr bwMode="auto">
          <a:xfrm>
            <a:off x="1676400" y="4953000"/>
            <a:ext cx="649288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7" name="Rectangle 23"/>
          <p:cNvSpPr>
            <a:spLocks noChangeArrowheads="1"/>
          </p:cNvSpPr>
          <p:nvPr/>
        </p:nvSpPr>
        <p:spPr bwMode="auto">
          <a:xfrm>
            <a:off x="5181600" y="5638800"/>
            <a:ext cx="219075" cy="2016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Rectangle 24"/>
          <p:cNvSpPr>
            <a:spLocks noChangeArrowheads="1"/>
          </p:cNvSpPr>
          <p:nvPr/>
        </p:nvSpPr>
        <p:spPr bwMode="auto">
          <a:xfrm>
            <a:off x="5334000" y="4945063"/>
            <a:ext cx="173038" cy="2746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 flipV="1">
            <a:off x="3962400" y="5486400"/>
            <a:ext cx="0" cy="1143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 flipV="1">
            <a:off x="7778750" y="5486400"/>
            <a:ext cx="0" cy="1143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>
            <a:off x="6115050" y="5556250"/>
            <a:ext cx="977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5" name="Rectangle 31"/>
          <p:cNvSpPr>
            <a:spLocks noChangeArrowheads="1"/>
          </p:cNvSpPr>
          <p:nvPr/>
        </p:nvSpPr>
        <p:spPr bwMode="auto">
          <a:xfrm>
            <a:off x="2605088" y="5127625"/>
            <a:ext cx="868362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Line 33"/>
          <p:cNvSpPr>
            <a:spLocks noChangeShapeType="1"/>
          </p:cNvSpPr>
          <p:nvPr/>
        </p:nvSpPr>
        <p:spPr bwMode="auto">
          <a:xfrm>
            <a:off x="6837363" y="1498600"/>
            <a:ext cx="0" cy="1371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8" name="Line 34"/>
          <p:cNvSpPr>
            <a:spLocks noChangeShapeType="1"/>
          </p:cNvSpPr>
          <p:nvPr/>
        </p:nvSpPr>
        <p:spPr bwMode="auto">
          <a:xfrm>
            <a:off x="7824788" y="1498600"/>
            <a:ext cx="0" cy="1371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3700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95700"/>
            <a:ext cx="346551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13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3692525"/>
            <a:ext cx="21685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16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984625"/>
            <a:ext cx="10699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18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7163"/>
            <a:ext cx="40005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36" name="Picture 7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49720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12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692525"/>
            <a:ext cx="30575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15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94150"/>
            <a:ext cx="1901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3722" name="Group 58"/>
          <p:cNvGrpSpPr>
            <a:grpSpLocks/>
          </p:cNvGrpSpPr>
          <p:nvPr/>
        </p:nvGrpSpPr>
        <p:grpSpPr bwMode="auto">
          <a:xfrm>
            <a:off x="3810000" y="6172200"/>
            <a:ext cx="1627188" cy="457200"/>
            <a:chOff x="1296" y="3888"/>
            <a:chExt cx="1025" cy="288"/>
          </a:xfrm>
        </p:grpSpPr>
        <p:pic>
          <p:nvPicPr>
            <p:cNvPr id="113721" name="Picture 5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3917"/>
              <a:ext cx="97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3720" name="Rectangle 56"/>
            <p:cNvSpPr>
              <a:spLocks noChangeArrowheads="1"/>
            </p:cNvSpPr>
            <p:nvPr/>
          </p:nvSpPr>
          <p:spPr bwMode="auto">
            <a:xfrm>
              <a:off x="1296" y="3888"/>
              <a:ext cx="1025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723" name="Line 59"/>
          <p:cNvSpPr>
            <a:spLocks noChangeShapeType="1"/>
          </p:cNvSpPr>
          <p:nvPr/>
        </p:nvSpPr>
        <p:spPr bwMode="auto">
          <a:xfrm>
            <a:off x="3473450" y="5584825"/>
            <a:ext cx="328613" cy="58737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5" name="Line 61"/>
          <p:cNvSpPr>
            <a:spLocks noChangeShapeType="1"/>
          </p:cNvSpPr>
          <p:nvPr/>
        </p:nvSpPr>
        <p:spPr bwMode="auto">
          <a:xfrm flipV="1">
            <a:off x="3143250" y="5456238"/>
            <a:ext cx="0" cy="1143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3" name="Rectangle 29"/>
          <p:cNvSpPr>
            <a:spLocks noChangeArrowheads="1"/>
          </p:cNvSpPr>
          <p:nvPr/>
        </p:nvSpPr>
        <p:spPr bwMode="auto">
          <a:xfrm>
            <a:off x="1316038" y="4935538"/>
            <a:ext cx="2895600" cy="9318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27" name="Line 63"/>
          <p:cNvSpPr>
            <a:spLocks noChangeShapeType="1"/>
          </p:cNvSpPr>
          <p:nvPr/>
        </p:nvSpPr>
        <p:spPr bwMode="auto">
          <a:xfrm flipV="1">
            <a:off x="5410200" y="5419725"/>
            <a:ext cx="6858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6" name="Line 62"/>
          <p:cNvSpPr>
            <a:spLocks noChangeShapeType="1"/>
          </p:cNvSpPr>
          <p:nvPr/>
        </p:nvSpPr>
        <p:spPr bwMode="auto">
          <a:xfrm flipH="1">
            <a:off x="5438775" y="5584825"/>
            <a:ext cx="219075" cy="58578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6" name="Rectangle 32"/>
          <p:cNvSpPr>
            <a:spLocks noChangeArrowheads="1"/>
          </p:cNvSpPr>
          <p:nvPr/>
        </p:nvSpPr>
        <p:spPr bwMode="auto">
          <a:xfrm>
            <a:off x="5657850" y="5127625"/>
            <a:ext cx="1636713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28" name="Rectangle 6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29" name="Rectangle 6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734" name="Group 70"/>
          <p:cNvGrpSpPr>
            <a:grpSpLocks/>
          </p:cNvGrpSpPr>
          <p:nvPr/>
        </p:nvGrpSpPr>
        <p:grpSpPr bwMode="auto">
          <a:xfrm>
            <a:off x="606425" y="4532313"/>
            <a:ext cx="8434388" cy="268287"/>
            <a:chOff x="384" y="2855"/>
            <a:chExt cx="5313" cy="169"/>
          </a:xfrm>
        </p:grpSpPr>
        <p:pic>
          <p:nvPicPr>
            <p:cNvPr id="113732" name="Picture 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855"/>
              <a:ext cx="27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3731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855"/>
              <a:ext cx="2529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3681" name="Line 17"/>
          <p:cNvSpPr>
            <a:spLocks noChangeShapeType="1"/>
          </p:cNvSpPr>
          <p:nvPr/>
        </p:nvSpPr>
        <p:spPr bwMode="auto">
          <a:xfrm flipH="1">
            <a:off x="3276600" y="3581400"/>
            <a:ext cx="2819400" cy="1295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>
            <a:off x="2514600" y="3352800"/>
            <a:ext cx="3505200" cy="1600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2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500"/>
                                        <p:tgtEl>
                                          <p:spTgt spid="1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11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3" grpId="1" animBg="1"/>
      <p:bldP spid="113684" grpId="0" animBg="1"/>
      <p:bldP spid="113685" grpId="0" animBg="1"/>
      <p:bldP spid="113685" grpId="1" animBg="1"/>
      <p:bldP spid="113686" grpId="0" animBg="1"/>
      <p:bldP spid="113686" grpId="1" animBg="1"/>
      <p:bldP spid="113687" grpId="0" animBg="1"/>
      <p:bldP spid="113687" grpId="1" animBg="1"/>
      <p:bldP spid="113687" grpId="2" animBg="1"/>
      <p:bldP spid="113688" grpId="0" animBg="1"/>
      <p:bldP spid="113688" grpId="1" animBg="1"/>
      <p:bldP spid="113689" grpId="0" animBg="1"/>
      <p:bldP spid="113689" grpId="1" animBg="1"/>
      <p:bldP spid="113690" grpId="0" animBg="1"/>
      <p:bldP spid="113690" grpId="1" animBg="1"/>
      <p:bldP spid="113691" grpId="0" animBg="1"/>
      <p:bldP spid="113691" grpId="1" animBg="1"/>
      <p:bldP spid="113695" grpId="0" animBg="1"/>
      <p:bldP spid="113697" grpId="0" animBg="1"/>
      <p:bldP spid="113698" grpId="0" animBg="1"/>
      <p:bldP spid="113723" grpId="0" animBg="1"/>
      <p:bldP spid="113725" grpId="0" animBg="1"/>
      <p:bldP spid="113725" grpId="1" animBg="1"/>
      <p:bldP spid="113693" grpId="0" animBg="1"/>
      <p:bldP spid="113693" grpId="1" animBg="1"/>
      <p:bldP spid="113727" grpId="0" animBg="1"/>
      <p:bldP spid="113726" grpId="0" animBg="1"/>
      <p:bldP spid="113696" grpId="0" animBg="1"/>
      <p:bldP spid="113681" grpId="0" animBg="1"/>
      <p:bldP spid="113681" grpId="1" animBg="1"/>
      <p:bldP spid="113682" grpId="0" animBg="1"/>
      <p:bldP spid="11368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00&quot;&gt;&lt;property id=&quot;20148&quot; value=&quot;5&quot;/&gt;&lt;property id=&quot;20300&quot; value=&quot;Slide 2&quot;/&gt;&lt;property id=&quot;20307&quot; value=&quot;355&quot;/&gt;&lt;/object&gt;&lt;object type=&quot;3&quot; unique_id=&quot;10101&quot;&gt;&lt;property id=&quot;20148&quot; value=&quot;5&quot;/&gt;&lt;property id=&quot;20300&quot; value=&quot;Slide 3&quot;/&gt;&lt;property id=&quot;20307&quot; value=&quot;356&quot;/&gt;&lt;/object&gt;&lt;object type=&quot;3&quot; unique_id=&quot;10102&quot;&gt;&lt;property id=&quot;20148&quot; value=&quot;5&quot;/&gt;&lt;property id=&quot;20300&quot; value=&quot;Slide 4&quot;/&gt;&lt;property id=&quot;20307&quot; value=&quot;357&quot;/&gt;&lt;/object&gt;&lt;object type=&quot;3&quot; unique_id=&quot;10103&quot;&gt;&lt;property id=&quot;20148&quot; value=&quot;5&quot;/&gt;&lt;property id=&quot;20300&quot; value=&quot;Slide 5&quot;/&gt;&lt;property id=&quot;20307&quot; value=&quot;358&quot;/&gt;&lt;/object&gt;&lt;object type=&quot;3&quot; unique_id=&quot;10104&quot;&gt;&lt;property id=&quot;20148&quot; value=&quot;5&quot;/&gt;&lt;property id=&quot;20300&quot; value=&quot;Slide 7&quot;/&gt;&lt;property id=&quot;20307&quot; value=&quot;359&quot;/&gt;&lt;/object&gt;&lt;object type=&quot;3&quot; unique_id=&quot;10105&quot;&gt;&lt;property id=&quot;20148&quot; value=&quot;5&quot;/&gt;&lt;property id=&quot;20300&quot; value=&quot;Slide 8&quot;/&gt;&lt;property id=&quot;20307&quot; value=&quot;360&quot;/&gt;&lt;/object&gt;&lt;object type=&quot;3&quot; unique_id=&quot;10106&quot;&gt;&lt;property id=&quot;20148&quot; value=&quot;5&quot;/&gt;&lt;property id=&quot;20300&quot; value=&quot;Slide 9&quot;/&gt;&lt;property id=&quot;20307&quot; value=&quot;361&quot;/&gt;&lt;/object&gt;&lt;object type=&quot;3&quot; unique_id=&quot;10107&quot;&gt;&lt;property id=&quot;20148&quot; value=&quot;5&quot;/&gt;&lt;property id=&quot;20300&quot; value=&quot;Slide 10&quot;/&gt;&lt;property id=&quot;20307&quot; value=&quot;459&quot;/&gt;&lt;/object&gt;&lt;object type=&quot;3&quot; unique_id=&quot;10108&quot;&gt;&lt;property id=&quot;20148&quot; value=&quot;5&quot;/&gt;&lt;property id=&quot;20300&quot; value=&quot;Slide 18&quot;/&gt;&lt;property id=&quot;20307&quot; value=&quot;363&quot;/&gt;&lt;/object&gt;&lt;object type=&quot;3&quot; unique_id=&quot;10109&quot;&gt;&lt;property id=&quot;20148&quot; value=&quot;5&quot;/&gt;&lt;property id=&quot;20300&quot; value=&quot;Slide 19&quot;/&gt;&lt;property id=&quot;20307&quot; value=&quot;364&quot;/&gt;&lt;/object&gt;&lt;object type=&quot;3&quot; unique_id=&quot;10124&quot;&gt;&lt;property id=&quot;20148&quot; value=&quot;5&quot;/&gt;&lt;property id=&quot;20300&quot; value=&quot;Slide 21&quot;/&gt;&lt;property id=&quot;20307&quot; value=&quot;384&quot;/&gt;&lt;/object&gt;&lt;object type=&quot;3&quot; unique_id=&quot;10125&quot;&gt;&lt;property id=&quot;20148&quot; value=&quot;5&quot;/&gt;&lt;property id=&quot;20300&quot; value=&quot;Slide 22&quot;/&gt;&lt;property id=&quot;20307&quot; value=&quot;385&quot;/&gt;&lt;/object&gt;&lt;object type=&quot;3&quot; unique_id=&quot;10231&quot;&gt;&lt;property id=&quot;20148&quot; value=&quot;5&quot;/&gt;&lt;property id=&quot;20300&quot; value=&quot;Slide 11&quot;/&gt;&lt;property id=&quot;20307&quot; value=&quot;460&quot;/&gt;&lt;/object&gt;&lt;object type=&quot;3&quot; unique_id=&quot;10296&quot;&gt;&lt;property id=&quot;20148&quot; value=&quot;5&quot;/&gt;&lt;property id=&quot;20300&quot; value=&quot;Slide 13&quot;/&gt;&lt;property id=&quot;20307&quot; value=&quot;461&quot;/&gt;&lt;/object&gt;&lt;object type=&quot;3&quot; unique_id=&quot;10297&quot;&gt;&lt;property id=&quot;20148&quot; value=&quot;5&quot;/&gt;&lt;property id=&quot;20300&quot; value=&quot;Slide 14&quot;/&gt;&lt;property id=&quot;20307&quot; value=&quot;462&quot;/&gt;&lt;/object&gt;&lt;object type=&quot;3&quot; unique_id=&quot;10352&quot;&gt;&lt;property id=&quot;20148&quot; value=&quot;5&quot;/&gt;&lt;property id=&quot;20300&quot; value=&quot;Slide 16&quot;/&gt;&lt;property id=&quot;20307&quot; value=&quot;463&quot;/&gt;&lt;/object&gt;&lt;object type=&quot;3&quot; unique_id=&quot;10410&quot;&gt;&lt;property id=&quot;20148&quot; value=&quot;5&quot;/&gt;&lt;property id=&quot;20300&quot; value=&quot;Slide 12&quot;/&gt;&lt;property id=&quot;20307&quot; value=&quot;464&quot;/&gt;&lt;/object&gt;&lt;object type=&quot;3&quot; unique_id=&quot;10511&quot;&gt;&lt;property id=&quot;20148&quot; value=&quot;5&quot;/&gt;&lt;property id=&quot;20300&quot; value=&quot;Slide 15&quot;/&gt;&lt;property id=&quot;20307&quot; value=&quot;465&quot;/&gt;&lt;/object&gt;&lt;object type=&quot;3&quot; unique_id=&quot;10533&quot;&gt;&lt;property id=&quot;20148&quot; value=&quot;5&quot;/&gt;&lt;property id=&quot;20300&quot; value=&quot;Slide 17&quot;/&gt;&lt;property id=&quot;20307&quot; value=&quot;466&quot;/&gt;&lt;/object&gt;&lt;object type=&quot;3&quot; unique_id=&quot;10556&quot;&gt;&lt;property id=&quot;20148&quot; value=&quot;5&quot;/&gt;&lt;property id=&quot;20300&quot; value=&quot;Slide 6&quot;/&gt;&lt;property id=&quot;20307&quot; value=&quot;467&quot;/&gt;&lt;/object&gt;&lt;object type=&quot;3&quot; unique_id=&quot;10787&quot;&gt;&lt;property id=&quot;20148&quot; value=&quot;5&quot;/&gt;&lt;property id=&quot;20300&quot; value=&quot;Slide 20&quot;/&gt;&lt;property id=&quot;20307&quot; value=&quot;46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\psi(x))]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978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u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61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psi'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96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346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346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^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7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^{\psi(b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7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_{\psi(a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33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_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b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8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psi(a)}^{\psi(b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1158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=\psi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5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u}{dx}=\psi'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286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u=[\psi'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80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56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u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61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+5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46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x+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511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28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2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b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8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=\psi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58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u}{dx}=\psi'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286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u=[\psi'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80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2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56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u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61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+5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4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n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a+5}^{b+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944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x+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51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u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87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b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8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+5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46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a+5}^{b+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94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3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3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Given a definite integr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467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[rgb]{0,.8,0}if}&#10;you change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09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[rgb]{0,.8,0}then}&#10;$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08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[rgb]{0,.8,0}and}&#10;the limits of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818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re DECREASED by the consta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279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o [$x$ plus a constant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20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is unchang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5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o {\it compensate} for the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96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of adding the constant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73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2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a+5)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30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b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8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+5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46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a+5}^{b+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944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3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b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8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+5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46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a+5}^{b+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944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3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x:\to x+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576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6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2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43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2/2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4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7-5}^{8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769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7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5x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22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b+5)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29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x)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54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7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5x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22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x\leftrightarrow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74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7-5}^{8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76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65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2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43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2/2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4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:=\frac{1}{\sqrt{2\pi}}\int_{-\infty}^x\,e^{-t^2/2}\,dt$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996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FORGET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52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int_{-\infty}^x\,\frac{e^{-t^2/2}}{\sqrt{2\pi}}\,dt$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857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MPROP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75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NTEGR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28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x)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54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7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5x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22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DON'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44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7-5}^{8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769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65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2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43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2/2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4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int_{-\infty}^x\,\frac{e^{-t^2/2}}{\sqrt{2\pi}}\,dt$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85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2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frac{e^{-t^2/2}}{\sqrt{2\pi}}\right]_{t:\to x}$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2085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'(x)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99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int_{-\infty}^x\,\frac{e^{-t^2/2}}{\sqrt{2\pi}}\,dt$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857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TC}: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45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MPROPER}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75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int_{-\infty}^x\,\frac{e^{-t^2/2}}{\sqrt{2\pi}}\,dt$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857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x)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54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frac{e^{-t^2/2}}{\sqrt{2\pi}}\right]_{t:\to x}$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208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'(x)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99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7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5x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22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7-5}^{8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769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65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2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43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2/2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4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e^{-x^2/2}}{\sqrt{2\pi}}$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169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TC}: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45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MPROPER}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75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7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5x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22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7-5}^{8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769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65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2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43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x^2/2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4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\psi(x))]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978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e^{-x^2/2}}{\sqrt{2\pi}}$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16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'(x)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99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e^{-x^2/2}}{\sqrt{2\pi}}$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16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sqrt{2\pi}(\Phi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37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sqrt{2\pi}(\Phi(x))\right]_{x:\to2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969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TC}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psi'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96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7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5x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2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sqrt{2\pi}[(\Phi(3))-(\Phi(2)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257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=\psi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58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sqrt{2\pi}(\Phi(x))\right]_{x:\to2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969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sqrt{2\pi}(\Phi(x))\right]_{x:\to2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969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7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5x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22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u}{dx}=\psi'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286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sqrt{2\pi}(\Phi(x))\right]_{x:\to2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969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sqrt{2\pi}[(\Phi(3))-(\Phi(2)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257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0.977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92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0.998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9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u=[\psi'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80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537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x^2/2)+5x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22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sqrt{2\pi}(\Phi(x))\right]_{x:\to2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969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FORGET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52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sqrt{2\pi}[(\Phi(3))-(\Phi(2)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257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5^2/2)+9}$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8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e exp(quadrati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09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ACCEPTABLE ANSWER}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439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ON AN EXAM}&#10;\end{document}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660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Par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63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7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26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DON'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44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G(x)]=g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867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=f'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8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e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65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e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65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o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6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8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dow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3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2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dow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30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8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8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8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e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65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e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65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in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66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integral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219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o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6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For examp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2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2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'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76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54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00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54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00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x)]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00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2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Par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63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in\,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46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\sin\,x]=\cos\,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695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sin\,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61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x]=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042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till just a trig fun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836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8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lynomial of lower degre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116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in\,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46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no har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2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easi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7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easi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7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p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22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minus the integra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44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new ne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1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no har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d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0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cos\,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1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Par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63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For examp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28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sin\,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61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sin\,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61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\,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30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in\,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4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\psi(u))]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930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will be easier than th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251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s strange, but it's correct, as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451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cos\,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1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\int x^2\cos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859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\int x^2\cos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859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3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\dots hoping that 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843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\sin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771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79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4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\int 2x\sin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831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35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\sin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771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79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4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26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-2x\cos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14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In problems, you'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924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4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Integration by P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63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\int-2\cos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780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28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88"/>
  <p:tag name="PICTUREFILESIZE" val="724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\sin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41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2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9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-\cos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26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5,.2,0}&#10;$$x^2\sin(x)+2x\cos(x)-2\sin(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97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often given th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691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5,.2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41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 did it My Wa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41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5,.2,0}&#10;$$x^2\sin(x)+2x\cos(x)-2\sin(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970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\int x^2\cos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859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5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2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9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6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\cos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4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4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-\cos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88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$-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88"/>
  <p:tag name="PICTUREFILESIZE" val="724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5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5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5,.2,0}$$x^2\sin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243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+2x\cos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21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-2\sin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946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.5,.2,0}$$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0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``Tabular''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62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iff}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3"/>
  <p:tag name="PICTUREFILESIZE" val="328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tidiff}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72"/>
  <p:tag name="PICTUREFILESIZE" val="669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ame answer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28"/>
  <p:tag name="PICTUREFILESIZE" val="126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u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6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and ask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12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with th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9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psi'(u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9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come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7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=\sin 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2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u=[\cos 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7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\sin x}+C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00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u+C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5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u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53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d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0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8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\sin x}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65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cos 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7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=\psi(u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55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=\psi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5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u}{dx}=\psi'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286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u=[\psi'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8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2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56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x+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51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{\it e.g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0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Let $f$ continue to be arbitrar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20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^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u}=\psi'(u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293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^{\psi(b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7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_{\psi(a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3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_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5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\psi(x))]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978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u)$&#10;\end{document}&#10;&#10;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6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psi'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96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34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x=[\psi'(u)]\,d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363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346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ion by Substit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95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=\psi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5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u}{dx}=\psi'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286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du=[\psi'(x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80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2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56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x+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511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30</Words>
  <Application>Microsoft Office PowerPoint</Application>
  <PresentationFormat>On-screen Show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355</cp:revision>
  <dcterms:created xsi:type="dcterms:W3CDTF">2008-08-29T11:36:52Z</dcterms:created>
  <dcterms:modified xsi:type="dcterms:W3CDTF">2010-07-17T11:45:37Z</dcterms:modified>
</cp:coreProperties>
</file>