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343" r:id="rId4"/>
    <p:sldId id="330" r:id="rId5"/>
    <p:sldId id="331" r:id="rId6"/>
    <p:sldId id="344" r:id="rId7"/>
    <p:sldId id="332" r:id="rId8"/>
    <p:sldId id="342" r:id="rId9"/>
    <p:sldId id="285" r:id="rId10"/>
    <p:sldId id="286" r:id="rId11"/>
    <p:sldId id="287" r:id="rId12"/>
    <p:sldId id="288" r:id="rId13"/>
    <p:sldId id="289" r:id="rId14"/>
    <p:sldId id="340" r:id="rId15"/>
    <p:sldId id="341" r:id="rId16"/>
    <p:sldId id="290" r:id="rId17"/>
    <p:sldId id="291" r:id="rId18"/>
    <p:sldId id="333" r:id="rId19"/>
    <p:sldId id="334" r:id="rId20"/>
    <p:sldId id="335" r:id="rId21"/>
    <p:sldId id="336" r:id="rId22"/>
    <p:sldId id="337" r:id="rId23"/>
    <p:sldId id="338" r:id="rId24"/>
    <p:sldId id="33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82798" autoAdjust="0"/>
  </p:normalViewPr>
  <p:slideViewPr>
    <p:cSldViewPr>
      <p:cViewPr varScale="1">
        <p:scale>
          <a:sx n="76" d="100"/>
          <a:sy n="76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0260A9-D999-4A88-9AE2-0C5AD31E4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7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211E-3D0E-4ACD-97BF-B892E0016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3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2B938-171C-4921-9BB8-4E4DEFB73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4893-41E1-466F-AE02-52C3E1BCA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BA475-45E9-4550-9ECD-A76F36B4B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46AC9-5CB1-4CB3-8549-C37E6D5B8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1551-87B0-4416-B346-14F522C7A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717C7-D68B-488F-A4E5-6D3FE0347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2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370BA-26EC-4BFD-880E-843E5460F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9DFF1-E288-44E6-8DEB-A179ABA20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4436-1E3E-47A2-925F-3E6F0CD38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35958-6195-48D5-A46B-241AC67FB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3FE8A9-086F-451E-9DE3-0E90E155C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openxmlformats.org/officeDocument/2006/relationships/tags" Target="../tags/tag154.xml"/><Relationship Id="rId21" Type="http://schemas.openxmlformats.org/officeDocument/2006/relationships/image" Target="../media/image93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image" Target="../media/image92.png"/><Relationship Id="rId25" Type="http://schemas.openxmlformats.org/officeDocument/2006/relationships/image" Target="../media/image97.png"/><Relationship Id="rId2" Type="http://schemas.openxmlformats.org/officeDocument/2006/relationships/tags" Target="../tags/tag153.xml"/><Relationship Id="rId16" Type="http://schemas.openxmlformats.org/officeDocument/2006/relationships/image" Target="../media/image5.png"/><Relationship Id="rId20" Type="http://schemas.openxmlformats.org/officeDocument/2006/relationships/image" Target="../media/image91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96.png"/><Relationship Id="rId5" Type="http://schemas.openxmlformats.org/officeDocument/2006/relationships/tags" Target="../tags/tag156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10" Type="http://schemas.openxmlformats.org/officeDocument/2006/relationships/tags" Target="../tags/tag161.xml"/><Relationship Id="rId19" Type="http://schemas.openxmlformats.org/officeDocument/2006/relationships/image" Target="../media/image90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../media/image95.png"/><Relationship Id="rId22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image" Target="../media/image92.png"/><Relationship Id="rId39" Type="http://schemas.openxmlformats.org/officeDocument/2006/relationships/image" Target="../media/image109.png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image" Target="../media/image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image" Target="../media/image99.png"/><Relationship Id="rId41" Type="http://schemas.openxmlformats.org/officeDocument/2006/relationships/image" Target="../media/image111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6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95.png"/><Relationship Id="rId28" Type="http://schemas.openxmlformats.org/officeDocument/2006/relationships/image" Target="../media/image93.png"/><Relationship Id="rId36" Type="http://schemas.openxmlformats.org/officeDocument/2006/relationships/image" Target="../media/image106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image" Target="../media/image101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image" Target="../media/image6.png"/><Relationship Id="rId26" Type="http://schemas.openxmlformats.org/officeDocument/2006/relationships/image" Target="../media/image109.png"/><Relationship Id="rId3" Type="http://schemas.openxmlformats.org/officeDocument/2006/relationships/tags" Target="../tags/tag187.xml"/><Relationship Id="rId21" Type="http://schemas.openxmlformats.org/officeDocument/2006/relationships/image" Target="../media/image9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image" Target="../media/image95.png"/><Relationship Id="rId25" Type="http://schemas.openxmlformats.org/officeDocument/2006/relationships/image" Target="../media/image108.png"/><Relationship Id="rId2" Type="http://schemas.openxmlformats.org/officeDocument/2006/relationships/tags" Target="../tags/tag18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2.png"/><Relationship Id="rId29" Type="http://schemas.openxmlformats.org/officeDocument/2006/relationships/image" Target="../media/image112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99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114.png"/><Relationship Id="rId28" Type="http://schemas.openxmlformats.org/officeDocument/2006/relationships/image" Target="../media/image111.png"/><Relationship Id="rId10" Type="http://schemas.openxmlformats.org/officeDocument/2006/relationships/tags" Target="../tags/tag194.xml"/><Relationship Id="rId19" Type="http://schemas.openxmlformats.org/officeDocument/2006/relationships/image" Target="../media/image5.png"/><Relationship Id="rId31" Type="http://schemas.openxmlformats.org/officeDocument/2006/relationships/image" Target="../media/image100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93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9.png"/><Relationship Id="rId39" Type="http://schemas.openxmlformats.org/officeDocument/2006/relationships/image" Target="../media/image124.png"/><Relationship Id="rId3" Type="http://schemas.openxmlformats.org/officeDocument/2006/relationships/tags" Target="../tags/tag20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9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92.png"/><Relationship Id="rId33" Type="http://schemas.openxmlformats.org/officeDocument/2006/relationships/image" Target="../media/image118.png"/><Relationship Id="rId38" Type="http://schemas.openxmlformats.org/officeDocument/2006/relationships/image" Target="../media/image123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image" Target="../media/image115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5.png"/><Relationship Id="rId32" Type="http://schemas.openxmlformats.org/officeDocument/2006/relationships/image" Target="../media/image117.png"/><Relationship Id="rId37" Type="http://schemas.openxmlformats.org/officeDocument/2006/relationships/image" Target="../media/image122.png"/><Relationship Id="rId40" Type="http://schemas.openxmlformats.org/officeDocument/2006/relationships/image" Target="../media/image125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6.png"/><Relationship Id="rId28" Type="http://schemas.openxmlformats.org/officeDocument/2006/relationships/image" Target="../media/image114.png"/><Relationship Id="rId36" Type="http://schemas.openxmlformats.org/officeDocument/2006/relationships/image" Target="../media/image121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99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95.png"/><Relationship Id="rId27" Type="http://schemas.openxmlformats.org/officeDocument/2006/relationships/image" Target="../media/image93.png"/><Relationship Id="rId30" Type="http://schemas.openxmlformats.org/officeDocument/2006/relationships/image" Target="../media/image116.png"/><Relationship Id="rId35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122.png"/><Relationship Id="rId39" Type="http://schemas.openxmlformats.org/officeDocument/2006/relationships/image" Target="../media/image99.png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34" Type="http://schemas.openxmlformats.org/officeDocument/2006/relationships/image" Target="../media/image5.png"/><Relationship Id="rId42" Type="http://schemas.openxmlformats.org/officeDocument/2006/relationships/image" Target="../media/image126.png"/><Relationship Id="rId47" Type="http://schemas.openxmlformats.org/officeDocument/2006/relationships/image" Target="../media/image131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0.png"/><Relationship Id="rId38" Type="http://schemas.openxmlformats.org/officeDocument/2006/relationships/image" Target="../media/image116.png"/><Relationship Id="rId46" Type="http://schemas.openxmlformats.org/officeDocument/2006/relationships/image" Target="../media/image130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image" Target="../media/image125.png"/><Relationship Id="rId41" Type="http://schemas.openxmlformats.org/officeDocument/2006/relationships/image" Target="../media/image121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image" Target="../media/image119.png"/><Relationship Id="rId37" Type="http://schemas.openxmlformats.org/officeDocument/2006/relationships/image" Target="../media/image115.png"/><Relationship Id="rId40" Type="http://schemas.openxmlformats.org/officeDocument/2006/relationships/image" Target="../media/image6.png"/><Relationship Id="rId45" Type="http://schemas.openxmlformats.org/officeDocument/2006/relationships/image" Target="../media/image129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image" Target="../media/image124.png"/><Relationship Id="rId36" Type="http://schemas.openxmlformats.org/officeDocument/2006/relationships/image" Target="../media/image114.png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image" Target="../media/image118.png"/><Relationship Id="rId44" Type="http://schemas.openxmlformats.org/officeDocument/2006/relationships/image" Target="../media/image128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image" Target="../media/image123.png"/><Relationship Id="rId30" Type="http://schemas.openxmlformats.org/officeDocument/2006/relationships/image" Target="../media/image117.png"/><Relationship Id="rId35" Type="http://schemas.openxmlformats.org/officeDocument/2006/relationships/image" Target="../media/image93.png"/><Relationship Id="rId43" Type="http://schemas.openxmlformats.org/officeDocument/2006/relationships/image" Target="../media/image127.png"/><Relationship Id="rId48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image" Target="../media/image131.png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image" Target="../media/image119.png"/><Relationship Id="rId42" Type="http://schemas.openxmlformats.org/officeDocument/2006/relationships/image" Target="../media/image114.png"/><Relationship Id="rId47" Type="http://schemas.openxmlformats.org/officeDocument/2006/relationships/image" Target="../media/image128.png"/><Relationship Id="rId50" Type="http://schemas.openxmlformats.org/officeDocument/2006/relationships/image" Target="../media/image98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image" Target="../media/image118.png"/><Relationship Id="rId38" Type="http://schemas.openxmlformats.org/officeDocument/2006/relationships/image" Target="../media/image130.png"/><Relationship Id="rId46" Type="http://schemas.openxmlformats.org/officeDocument/2006/relationships/image" Target="../media/image126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image" Target="../media/image123.png"/><Relationship Id="rId41" Type="http://schemas.openxmlformats.org/officeDocument/2006/relationships/image" Target="../media/image9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image" Target="../media/image117.png"/><Relationship Id="rId37" Type="http://schemas.openxmlformats.org/officeDocument/2006/relationships/image" Target="../media/image121.png"/><Relationship Id="rId40" Type="http://schemas.openxmlformats.org/officeDocument/2006/relationships/image" Target="../media/image5.png"/><Relationship Id="rId45" Type="http://schemas.openxmlformats.org/officeDocument/2006/relationships/image" Target="../media/image99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image" Target="../media/image122.png"/><Relationship Id="rId36" Type="http://schemas.openxmlformats.org/officeDocument/2006/relationships/image" Target="../media/image6.png"/><Relationship Id="rId49" Type="http://schemas.openxmlformats.org/officeDocument/2006/relationships/image" Target="../media/image133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125.png"/><Relationship Id="rId44" Type="http://schemas.openxmlformats.org/officeDocument/2006/relationships/image" Target="../media/image116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4.png"/><Relationship Id="rId35" Type="http://schemas.openxmlformats.org/officeDocument/2006/relationships/image" Target="../media/image120.png"/><Relationship Id="rId43" Type="http://schemas.openxmlformats.org/officeDocument/2006/relationships/image" Target="../media/image115.png"/><Relationship Id="rId48" Type="http://schemas.openxmlformats.org/officeDocument/2006/relationships/image" Target="../media/image129.png"/><Relationship Id="rId8" Type="http://schemas.openxmlformats.org/officeDocument/2006/relationships/tags" Target="../tags/tag251.xml"/><Relationship Id="rId51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image" Target="../media/image118.png"/><Relationship Id="rId50" Type="http://schemas.openxmlformats.org/officeDocument/2006/relationships/image" Target="../media/image6.png"/><Relationship Id="rId55" Type="http://schemas.openxmlformats.org/officeDocument/2006/relationships/image" Target="../media/image5.png"/><Relationship Id="rId63" Type="http://schemas.openxmlformats.org/officeDocument/2006/relationships/image" Target="../media/image135.png"/><Relationship Id="rId68" Type="http://schemas.openxmlformats.org/officeDocument/2006/relationships/image" Target="../media/image140.png"/><Relationship Id="rId7" Type="http://schemas.openxmlformats.org/officeDocument/2006/relationships/tags" Target="../tags/tag276.xml"/><Relationship Id="rId71" Type="http://schemas.openxmlformats.org/officeDocument/2006/relationships/image" Target="../media/image143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31.png"/><Relationship Id="rId58" Type="http://schemas.openxmlformats.org/officeDocument/2006/relationships/image" Target="../media/image126.png"/><Relationship Id="rId66" Type="http://schemas.openxmlformats.org/officeDocument/2006/relationships/image" Target="../media/image138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image" Target="../media/image120.png"/><Relationship Id="rId57" Type="http://schemas.openxmlformats.org/officeDocument/2006/relationships/image" Target="../media/image134.png"/><Relationship Id="rId61" Type="http://schemas.openxmlformats.org/officeDocument/2006/relationships/image" Target="../media/image93.png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image" Target="../media/image130.png"/><Relationship Id="rId60" Type="http://schemas.openxmlformats.org/officeDocument/2006/relationships/image" Target="../media/image129.png"/><Relationship Id="rId65" Type="http://schemas.openxmlformats.org/officeDocument/2006/relationships/image" Target="../media/image137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image" Target="../media/image119.png"/><Relationship Id="rId56" Type="http://schemas.openxmlformats.org/officeDocument/2006/relationships/image" Target="../media/image98.png"/><Relationship Id="rId64" Type="http://schemas.openxmlformats.org/officeDocument/2006/relationships/image" Target="../media/image136.png"/><Relationship Id="rId69" Type="http://schemas.openxmlformats.org/officeDocument/2006/relationships/image" Target="../media/image141.png"/><Relationship Id="rId8" Type="http://schemas.openxmlformats.org/officeDocument/2006/relationships/tags" Target="../tags/tag277.xml"/><Relationship Id="rId51" Type="http://schemas.openxmlformats.org/officeDocument/2006/relationships/image" Target="../media/image121.png"/><Relationship Id="rId72" Type="http://schemas.openxmlformats.org/officeDocument/2006/relationships/image" Target="../media/image144.png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image" Target="../media/image117.png"/><Relationship Id="rId59" Type="http://schemas.openxmlformats.org/officeDocument/2006/relationships/image" Target="../media/image128.png"/><Relationship Id="rId67" Type="http://schemas.openxmlformats.org/officeDocument/2006/relationships/image" Target="../media/image139.png"/><Relationship Id="rId20" Type="http://schemas.openxmlformats.org/officeDocument/2006/relationships/tags" Target="../tags/tag289.xml"/><Relationship Id="rId41" Type="http://schemas.openxmlformats.org/officeDocument/2006/relationships/tags" Target="../tags/tag310.xml"/><Relationship Id="rId54" Type="http://schemas.openxmlformats.org/officeDocument/2006/relationships/image" Target="../media/image133.png"/><Relationship Id="rId62" Type="http://schemas.openxmlformats.org/officeDocument/2006/relationships/image" Target="../media/image116.png"/><Relationship Id="rId70" Type="http://schemas.openxmlformats.org/officeDocument/2006/relationships/image" Target="../media/image1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image" Target="../media/image5.png"/><Relationship Id="rId26" Type="http://schemas.openxmlformats.org/officeDocument/2006/relationships/image" Target="../media/image145.png"/><Relationship Id="rId3" Type="http://schemas.openxmlformats.org/officeDocument/2006/relationships/tags" Target="../tags/tag316.xml"/><Relationship Id="rId21" Type="http://schemas.openxmlformats.org/officeDocument/2006/relationships/image" Target="../media/image92.png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1.png"/><Relationship Id="rId33" Type="http://schemas.openxmlformats.org/officeDocument/2006/relationships/image" Target="../media/image134.png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image" Target="../media/image6.png"/><Relationship Id="rId29" Type="http://schemas.openxmlformats.org/officeDocument/2006/relationships/image" Target="../media/image96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116.png"/><Relationship Id="rId32" Type="http://schemas.openxmlformats.org/officeDocument/2006/relationships/image" Target="../media/image148.png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image" Target="../media/image93.png"/><Relationship Id="rId28" Type="http://schemas.openxmlformats.org/officeDocument/2006/relationships/image" Target="../media/image13.png"/><Relationship Id="rId10" Type="http://schemas.openxmlformats.org/officeDocument/2006/relationships/tags" Target="../tags/tag323.xml"/><Relationship Id="rId19" Type="http://schemas.openxmlformats.org/officeDocument/2006/relationships/image" Target="../media/image95.png"/><Relationship Id="rId31" Type="http://schemas.openxmlformats.org/officeDocument/2006/relationships/image" Target="../media/image147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image" Target="../media/image9.png"/><Relationship Id="rId27" Type="http://schemas.openxmlformats.org/officeDocument/2006/relationships/image" Target="../media/image98.png"/><Relationship Id="rId30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5.png"/><Relationship Id="rId3" Type="http://schemas.openxmlformats.org/officeDocument/2006/relationships/tags" Target="../tags/tag332.xml"/><Relationship Id="rId21" Type="http://schemas.openxmlformats.org/officeDocument/2006/relationships/image" Target="../media/image46.png"/><Relationship Id="rId34" Type="http://schemas.openxmlformats.org/officeDocument/2006/relationships/image" Target="../media/image163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image" Target="../media/image150.png"/><Relationship Id="rId29" Type="http://schemas.openxmlformats.org/officeDocument/2006/relationships/image" Target="../media/image158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0" Type="http://schemas.openxmlformats.org/officeDocument/2006/relationships/tags" Target="../tags/tag339.xml"/><Relationship Id="rId19" Type="http://schemas.openxmlformats.org/officeDocument/2006/relationships/image" Target="../media/image149.png"/><Relationship Id="rId31" Type="http://schemas.openxmlformats.org/officeDocument/2006/relationships/image" Target="../media/image160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image" Target="../media/image46.png"/><Relationship Id="rId26" Type="http://schemas.openxmlformats.org/officeDocument/2006/relationships/image" Target="../media/image164.png"/><Relationship Id="rId3" Type="http://schemas.openxmlformats.org/officeDocument/2006/relationships/tags" Target="../tags/tag349.xml"/><Relationship Id="rId21" Type="http://schemas.openxmlformats.org/officeDocument/2006/relationships/image" Target="../media/image153.png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image" Target="../media/image150.png"/><Relationship Id="rId25" Type="http://schemas.openxmlformats.org/officeDocument/2006/relationships/image" Target="../media/image157.png"/><Relationship Id="rId2" Type="http://schemas.openxmlformats.org/officeDocument/2006/relationships/tags" Target="../tags/tag348.xml"/><Relationship Id="rId16" Type="http://schemas.openxmlformats.org/officeDocument/2006/relationships/image" Target="../media/image149.png"/><Relationship Id="rId20" Type="http://schemas.openxmlformats.org/officeDocument/2006/relationships/image" Target="../media/image152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image" Target="../media/image156.png"/><Relationship Id="rId5" Type="http://schemas.openxmlformats.org/officeDocument/2006/relationships/tags" Target="../tags/tag35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5.png"/><Relationship Id="rId28" Type="http://schemas.openxmlformats.org/officeDocument/2006/relationships/image" Target="../media/image166.png"/><Relationship Id="rId10" Type="http://schemas.openxmlformats.org/officeDocument/2006/relationships/tags" Target="../tags/tag356.xml"/><Relationship Id="rId19" Type="http://schemas.openxmlformats.org/officeDocument/2006/relationships/image" Target="../media/image151.pn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image" Target="../media/image154.png"/><Relationship Id="rId27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4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image" Target="../media/image151.png"/><Relationship Id="rId26" Type="http://schemas.openxmlformats.org/officeDocument/2006/relationships/image" Target="../media/image168.png"/><Relationship Id="rId3" Type="http://schemas.openxmlformats.org/officeDocument/2006/relationships/tags" Target="../tags/tag363.xml"/><Relationship Id="rId21" Type="http://schemas.openxmlformats.org/officeDocument/2006/relationships/image" Target="../media/image154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image" Target="../media/image46.png"/><Relationship Id="rId25" Type="http://schemas.openxmlformats.org/officeDocument/2006/relationships/image" Target="../media/image167.png"/><Relationship Id="rId2" Type="http://schemas.openxmlformats.org/officeDocument/2006/relationships/tags" Target="../tags/tag362.xml"/><Relationship Id="rId16" Type="http://schemas.openxmlformats.org/officeDocument/2006/relationships/image" Target="../media/image150.png"/><Relationship Id="rId20" Type="http://schemas.openxmlformats.org/officeDocument/2006/relationships/image" Target="../media/image153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57.png"/><Relationship Id="rId5" Type="http://schemas.openxmlformats.org/officeDocument/2006/relationships/tags" Target="../tags/tag365.xml"/><Relationship Id="rId15" Type="http://schemas.openxmlformats.org/officeDocument/2006/relationships/image" Target="../media/image149.png"/><Relationship Id="rId23" Type="http://schemas.openxmlformats.org/officeDocument/2006/relationships/image" Target="../media/image156.png"/><Relationship Id="rId10" Type="http://schemas.openxmlformats.org/officeDocument/2006/relationships/tags" Target="../tags/tag370.xml"/><Relationship Id="rId19" Type="http://schemas.openxmlformats.org/officeDocument/2006/relationships/image" Target="../media/image152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image" Target="../media/image171.png"/><Relationship Id="rId26" Type="http://schemas.openxmlformats.org/officeDocument/2006/relationships/image" Target="../media/image178.png"/><Relationship Id="rId3" Type="http://schemas.openxmlformats.org/officeDocument/2006/relationships/tags" Target="../tags/tag376.xml"/><Relationship Id="rId21" Type="http://schemas.openxmlformats.org/officeDocument/2006/relationships/image" Target="../media/image173.png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image" Target="../media/image170.png"/><Relationship Id="rId25" Type="http://schemas.openxmlformats.org/officeDocument/2006/relationships/image" Target="../media/image177.png"/><Relationship Id="rId2" Type="http://schemas.openxmlformats.org/officeDocument/2006/relationships/tags" Target="../tags/tag375.xml"/><Relationship Id="rId16" Type="http://schemas.openxmlformats.org/officeDocument/2006/relationships/image" Target="../media/image46.png"/><Relationship Id="rId20" Type="http://schemas.openxmlformats.org/officeDocument/2006/relationships/image" Target="../media/image172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image" Target="../media/image176.png"/><Relationship Id="rId5" Type="http://schemas.openxmlformats.org/officeDocument/2006/relationships/tags" Target="../tags/tag378.xml"/><Relationship Id="rId15" Type="http://schemas.openxmlformats.org/officeDocument/2006/relationships/image" Target="../media/image169.png"/><Relationship Id="rId23" Type="http://schemas.openxmlformats.org/officeDocument/2006/relationships/image" Target="../media/image175.png"/><Relationship Id="rId10" Type="http://schemas.openxmlformats.org/officeDocument/2006/relationships/tags" Target="../tags/tag383.xml"/><Relationship Id="rId19" Type="http://schemas.openxmlformats.org/officeDocument/2006/relationships/image" Target="../media/image5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image" Target="../media/image178.png"/><Relationship Id="rId26" Type="http://schemas.openxmlformats.org/officeDocument/2006/relationships/image" Target="../media/image179.png"/><Relationship Id="rId3" Type="http://schemas.openxmlformats.org/officeDocument/2006/relationships/tags" Target="../tags/tag389.xml"/><Relationship Id="rId21" Type="http://schemas.openxmlformats.org/officeDocument/2006/relationships/image" Target="../media/image172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image" Target="../media/image177.png"/><Relationship Id="rId25" Type="http://schemas.openxmlformats.org/officeDocument/2006/relationships/image" Target="../media/image176.png"/><Relationship Id="rId2" Type="http://schemas.openxmlformats.org/officeDocument/2006/relationships/tags" Target="../tags/tag388.xml"/><Relationship Id="rId16" Type="http://schemas.openxmlformats.org/officeDocument/2006/relationships/image" Target="../media/image46.png"/><Relationship Id="rId20" Type="http://schemas.openxmlformats.org/officeDocument/2006/relationships/image" Target="../media/image5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175.png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4.png"/><Relationship Id="rId10" Type="http://schemas.openxmlformats.org/officeDocument/2006/relationships/tags" Target="../tags/tag396.xml"/><Relationship Id="rId19" Type="http://schemas.openxmlformats.org/officeDocument/2006/relationships/image" Target="../media/image169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image" Target="../media/image1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image" Target="../media/image177.png"/><Relationship Id="rId26" Type="http://schemas.openxmlformats.org/officeDocument/2006/relationships/image" Target="../media/image176.png"/><Relationship Id="rId3" Type="http://schemas.openxmlformats.org/officeDocument/2006/relationships/tags" Target="../tags/tag403.xml"/><Relationship Id="rId21" Type="http://schemas.openxmlformats.org/officeDocument/2006/relationships/image" Target="../media/image5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image" Target="../media/image46.png"/><Relationship Id="rId25" Type="http://schemas.openxmlformats.org/officeDocument/2006/relationships/image" Target="../media/image175.png"/><Relationship Id="rId2" Type="http://schemas.openxmlformats.org/officeDocument/2006/relationships/tags" Target="../tags/tag40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9.png"/><Relationship Id="rId29" Type="http://schemas.openxmlformats.org/officeDocument/2006/relationships/image" Target="../media/image181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174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173.png"/><Relationship Id="rId28" Type="http://schemas.openxmlformats.org/officeDocument/2006/relationships/image" Target="../media/image180.png"/><Relationship Id="rId10" Type="http://schemas.openxmlformats.org/officeDocument/2006/relationships/tags" Target="../tags/tag410.xml"/><Relationship Id="rId19" Type="http://schemas.openxmlformats.org/officeDocument/2006/relationships/image" Target="../media/image178.png"/><Relationship Id="rId31" Type="http://schemas.openxmlformats.org/officeDocument/2006/relationships/image" Target="../media/image183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172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image" Target="../media/image185.png"/><Relationship Id="rId26" Type="http://schemas.openxmlformats.org/officeDocument/2006/relationships/image" Target="../media/image190.png"/><Relationship Id="rId3" Type="http://schemas.openxmlformats.org/officeDocument/2006/relationships/tags" Target="../tags/tag418.xml"/><Relationship Id="rId21" Type="http://schemas.openxmlformats.org/officeDocument/2006/relationships/image" Target="../media/image186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image" Target="../media/image184.png"/><Relationship Id="rId25" Type="http://schemas.openxmlformats.org/officeDocument/2006/relationships/image" Target="../media/image189.png"/><Relationship Id="rId2" Type="http://schemas.openxmlformats.org/officeDocument/2006/relationships/tags" Target="../tags/tag417.xml"/><Relationship Id="rId16" Type="http://schemas.openxmlformats.org/officeDocument/2006/relationships/image" Target="../media/image46.png"/><Relationship Id="rId20" Type="http://schemas.openxmlformats.org/officeDocument/2006/relationships/image" Target="../media/image5.png"/><Relationship Id="rId29" Type="http://schemas.openxmlformats.org/officeDocument/2006/relationships/image" Target="../media/image193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image" Target="../media/image188.png"/><Relationship Id="rId5" Type="http://schemas.openxmlformats.org/officeDocument/2006/relationships/tags" Target="../tags/tag42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4.png"/><Relationship Id="rId28" Type="http://schemas.openxmlformats.org/officeDocument/2006/relationships/image" Target="../media/image192.png"/><Relationship Id="rId10" Type="http://schemas.openxmlformats.org/officeDocument/2006/relationships/tags" Target="../tags/tag425.xml"/><Relationship Id="rId19" Type="http://schemas.openxmlformats.org/officeDocument/2006/relationships/image" Target="../media/image169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image" Target="../media/image187.png"/><Relationship Id="rId27" Type="http://schemas.openxmlformats.org/officeDocument/2006/relationships/image" Target="../media/image1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23.png"/><Relationship Id="rId3" Type="http://schemas.openxmlformats.org/officeDocument/2006/relationships/tags" Target="../tags/tag26.xml"/><Relationship Id="rId21" Type="http://schemas.openxmlformats.org/officeDocument/2006/relationships/image" Target="../media/image9.png"/><Relationship Id="rId34" Type="http://schemas.openxmlformats.org/officeDocument/2006/relationships/image" Target="../media/image3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10.png"/><Relationship Id="rId33" Type="http://schemas.openxmlformats.org/officeDocument/2006/relationships/image" Target="../media/image30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image" Target="../media/image8.png"/><Relationship Id="rId29" Type="http://schemas.openxmlformats.org/officeDocument/2006/relationships/image" Target="../media/image26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6.png"/><Relationship Id="rId32" Type="http://schemas.openxmlformats.org/officeDocument/2006/relationships/image" Target="../media/image29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5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tags" Target="../tags/tag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4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34.png"/><Relationship Id="rId39" Type="http://schemas.openxmlformats.org/officeDocument/2006/relationships/image" Target="../media/image5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42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3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37.png"/><Relationship Id="rId41" Type="http://schemas.openxmlformats.org/officeDocument/2006/relationships/image" Target="../media/image4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39.png"/><Relationship Id="rId44" Type="http://schemas.openxmlformats.org/officeDocument/2006/relationships/image" Target="../media/image51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57.png"/><Relationship Id="rId39" Type="http://schemas.openxmlformats.org/officeDocument/2006/relationships/image" Target="../media/image66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5.png"/><Relationship Id="rId42" Type="http://schemas.openxmlformats.org/officeDocument/2006/relationships/image" Target="../media/image68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56.png"/><Relationship Id="rId33" Type="http://schemas.openxmlformats.org/officeDocument/2006/relationships/image" Target="../media/image46.png"/><Relationship Id="rId38" Type="http://schemas.openxmlformats.org/officeDocument/2006/relationships/image" Target="../media/image65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60.png"/><Relationship Id="rId41" Type="http://schemas.openxmlformats.org/officeDocument/2006/relationships/image" Target="../media/image67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55.png"/><Relationship Id="rId32" Type="http://schemas.openxmlformats.org/officeDocument/2006/relationships/image" Target="../media/image62.png"/><Relationship Id="rId37" Type="http://schemas.openxmlformats.org/officeDocument/2006/relationships/image" Target="../media/image64.png"/><Relationship Id="rId40" Type="http://schemas.openxmlformats.org/officeDocument/2006/relationships/image" Target="../media/image48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9.png"/><Relationship Id="rId36" Type="http://schemas.openxmlformats.org/officeDocument/2006/relationships/image" Target="../media/image63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44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52.png"/><Relationship Id="rId43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59.png"/><Relationship Id="rId3" Type="http://schemas.openxmlformats.org/officeDocument/2006/relationships/tags" Target="../tags/tag90.xml"/><Relationship Id="rId21" Type="http://schemas.openxmlformats.org/officeDocument/2006/relationships/image" Target="../media/image69.png"/><Relationship Id="rId34" Type="http://schemas.openxmlformats.org/officeDocument/2006/relationships/image" Target="../media/image71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58.png"/><Relationship Id="rId33" Type="http://schemas.openxmlformats.org/officeDocument/2006/relationships/image" Target="../media/image70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image" Target="../media/image64.png"/><Relationship Id="rId29" Type="http://schemas.openxmlformats.org/officeDocument/2006/relationships/image" Target="../media/image44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57.png"/><Relationship Id="rId32" Type="http://schemas.openxmlformats.org/officeDocument/2006/relationships/image" Target="../media/image5.png"/><Relationship Id="rId37" Type="http://schemas.openxmlformats.org/officeDocument/2006/relationships/image" Target="../media/image63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52.png"/><Relationship Id="rId10" Type="http://schemas.openxmlformats.org/officeDocument/2006/relationships/tags" Target="../tags/tag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2.png"/><Relationship Id="rId35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56.png"/><Relationship Id="rId26" Type="http://schemas.openxmlformats.org/officeDocument/2006/relationships/image" Target="../media/image62.png"/><Relationship Id="rId3" Type="http://schemas.openxmlformats.org/officeDocument/2006/relationships/tags" Target="../tags/tag108.xml"/><Relationship Id="rId21" Type="http://schemas.openxmlformats.org/officeDocument/2006/relationships/image" Target="../media/image59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55.png"/><Relationship Id="rId25" Type="http://schemas.openxmlformats.org/officeDocument/2006/relationships/image" Target="../media/image46.png"/><Relationship Id="rId2" Type="http://schemas.openxmlformats.org/officeDocument/2006/relationships/tags" Target="../tags/tag10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29" Type="http://schemas.openxmlformats.org/officeDocument/2006/relationships/image" Target="../media/image75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44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61.png"/><Relationship Id="rId28" Type="http://schemas.openxmlformats.org/officeDocument/2006/relationships/image" Target="../media/image74.png"/><Relationship Id="rId10" Type="http://schemas.openxmlformats.org/officeDocument/2006/relationships/tags" Target="../tags/tag115.xml"/><Relationship Id="rId19" Type="http://schemas.openxmlformats.org/officeDocument/2006/relationships/image" Target="../media/image57.png"/><Relationship Id="rId31" Type="http://schemas.openxmlformats.org/officeDocument/2006/relationships/image" Target="../media/image7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0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78.png"/><Relationship Id="rId3" Type="http://schemas.openxmlformats.org/officeDocument/2006/relationships/tags" Target="../tags/tag123.xml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89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1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72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83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1.png"/><Relationship Id="rId3" Type="http://schemas.openxmlformats.org/officeDocument/2006/relationships/tags" Target="../tags/tag142.xml"/><Relationship Id="rId21" Type="http://schemas.openxmlformats.org/officeDocument/2006/relationships/image" Target="../media/image94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90.png"/><Relationship Id="rId25" Type="http://schemas.openxmlformats.org/officeDocument/2006/relationships/image" Target="../media/image97.png"/><Relationship Id="rId2" Type="http://schemas.openxmlformats.org/officeDocument/2006/relationships/tags" Target="../tags/tag141.xml"/><Relationship Id="rId16" Type="http://schemas.openxmlformats.org/officeDocument/2006/relationships/image" Target="../media/image5.png"/><Relationship Id="rId20" Type="http://schemas.openxmlformats.org/officeDocument/2006/relationships/image" Target="../media/image93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96.png"/><Relationship Id="rId5" Type="http://schemas.openxmlformats.org/officeDocument/2006/relationships/tags" Target="../tags/tag144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10" Type="http://schemas.openxmlformats.org/officeDocument/2006/relationships/tags" Target="../tags/tag149.xml"/><Relationship Id="rId19" Type="http://schemas.openxmlformats.org/officeDocument/2006/relationships/image" Target="../media/image92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9.png"/><Relationship Id="rId22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1DFA-75E7-4469-9FF0-CEF42DDF52A3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Sequences and series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907F-EFB2-41EA-988D-61A144AD5081}" type="slidenum">
              <a:rPr lang="en-US"/>
              <a:pPr/>
              <a:t>10</a:t>
            </a:fld>
            <a:endParaRPr lang="en-US"/>
          </a:p>
        </p:txBody>
      </p:sp>
      <p:pic>
        <p:nvPicPr>
          <p:cNvPr id="90626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3362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5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6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828800"/>
            <a:ext cx="4475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442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47" name="Line 7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2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810000"/>
            <a:ext cx="4324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4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460875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260725"/>
            <a:ext cx="2870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6252" name="Group 12"/>
          <p:cNvGrpSpPr>
            <a:grpSpLocks/>
          </p:cNvGrpSpPr>
          <p:nvPr/>
        </p:nvGrpSpPr>
        <p:grpSpPr bwMode="auto">
          <a:xfrm>
            <a:off x="1312863" y="4751388"/>
            <a:ext cx="6051550" cy="1878012"/>
            <a:chOff x="827" y="2993"/>
            <a:chExt cx="3812" cy="1183"/>
          </a:xfrm>
        </p:grpSpPr>
        <p:grpSp>
          <p:nvGrpSpPr>
            <p:cNvPr id="906253" name="Group 13"/>
            <p:cNvGrpSpPr>
              <a:grpSpLocks/>
            </p:cNvGrpSpPr>
            <p:nvPr/>
          </p:nvGrpSpPr>
          <p:grpSpPr bwMode="auto">
            <a:xfrm>
              <a:off x="2314" y="3242"/>
              <a:ext cx="964" cy="934"/>
              <a:chOff x="1536" y="3131"/>
              <a:chExt cx="964" cy="934"/>
            </a:xfrm>
          </p:grpSpPr>
          <p:pic>
            <p:nvPicPr>
              <p:cNvPr id="906254" name="Picture 1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3131"/>
                <a:ext cx="8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6255" name="Picture 15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434"/>
                <a:ext cx="964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06256" name="AutoShape 16"/>
            <p:cNvSpPr>
              <a:spLocks/>
            </p:cNvSpPr>
            <p:nvPr/>
          </p:nvSpPr>
          <p:spPr bwMode="auto">
            <a:xfrm rot="-5400000">
              <a:off x="2637" y="1183"/>
              <a:ext cx="192" cy="3812"/>
            </a:xfrm>
            <a:prstGeom prst="leftBrace">
              <a:avLst>
                <a:gd name="adj1" fmla="val 165451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625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505200"/>
            <a:ext cx="2184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58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61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7746E-6 L -0.55834 -0.0222 " pathEditMode="relative" ptsTypes="AA">
                                      <p:cBhvr>
                                        <p:cTn id="6" dur="500" fill="hold"/>
                                        <p:tgtEl>
                                          <p:spTgt spid="90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BDB-8687-45EF-A17B-E5F01AFB6B04}" type="slidenum">
              <a:rPr lang="en-US"/>
              <a:pPr/>
              <a:t>11</a:t>
            </a:fld>
            <a:endParaRPr lang="en-US"/>
          </a:p>
        </p:txBody>
      </p:sp>
      <p:pic>
        <p:nvPicPr>
          <p:cNvPr id="907301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3362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98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99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6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828800"/>
            <a:ext cx="4475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6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442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7271" name="Line 7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72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7302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80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30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72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84625"/>
            <a:ext cx="107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72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57700"/>
            <a:ext cx="1851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7277" name="Group 13"/>
          <p:cNvGrpSpPr>
            <a:grpSpLocks/>
          </p:cNvGrpSpPr>
          <p:nvPr/>
        </p:nvGrpSpPr>
        <p:grpSpPr bwMode="auto">
          <a:xfrm>
            <a:off x="1371600" y="4899025"/>
            <a:ext cx="5507038" cy="1730375"/>
            <a:chOff x="864" y="3086"/>
            <a:chExt cx="3469" cy="1090"/>
          </a:xfrm>
        </p:grpSpPr>
        <p:pic>
          <p:nvPicPr>
            <p:cNvPr id="907278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086"/>
              <a:ext cx="16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7279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374"/>
              <a:ext cx="214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7280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62"/>
              <a:ext cx="26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7281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50"/>
              <a:ext cx="311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7282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4081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7283" name="Rectangle 19"/>
          <p:cNvSpPr>
            <a:spLocks noChangeArrowheads="1"/>
          </p:cNvSpPr>
          <p:nvPr/>
        </p:nvSpPr>
        <p:spPr bwMode="auto">
          <a:xfrm>
            <a:off x="1343025" y="3967163"/>
            <a:ext cx="1123950" cy="401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84" name="Rectangle 20"/>
          <p:cNvSpPr>
            <a:spLocks noChangeArrowheads="1"/>
          </p:cNvSpPr>
          <p:nvPr/>
        </p:nvSpPr>
        <p:spPr bwMode="auto">
          <a:xfrm>
            <a:off x="1343025" y="4414838"/>
            <a:ext cx="1882775" cy="401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85" name="Rectangle 21"/>
          <p:cNvSpPr>
            <a:spLocks noChangeArrowheads="1"/>
          </p:cNvSpPr>
          <p:nvPr/>
        </p:nvSpPr>
        <p:spPr bwMode="auto">
          <a:xfrm>
            <a:off x="1343025" y="4872038"/>
            <a:ext cx="2668588" cy="401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7286" name="Group 22"/>
          <p:cNvGrpSpPr>
            <a:grpSpLocks/>
          </p:cNvGrpSpPr>
          <p:nvPr/>
        </p:nvGrpSpPr>
        <p:grpSpPr bwMode="auto">
          <a:xfrm>
            <a:off x="1343025" y="5319713"/>
            <a:ext cx="5000625" cy="1316037"/>
            <a:chOff x="846" y="3351"/>
            <a:chExt cx="3150" cy="829"/>
          </a:xfrm>
        </p:grpSpPr>
        <p:sp>
          <p:nvSpPr>
            <p:cNvPr id="907287" name="Rectangle 23"/>
            <p:cNvSpPr>
              <a:spLocks noChangeArrowheads="1"/>
            </p:cNvSpPr>
            <p:nvPr/>
          </p:nvSpPr>
          <p:spPr bwMode="auto">
            <a:xfrm>
              <a:off x="846" y="3351"/>
              <a:ext cx="2165" cy="2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8" name="Rectangle 24"/>
            <p:cNvSpPr>
              <a:spLocks noChangeArrowheads="1"/>
            </p:cNvSpPr>
            <p:nvPr/>
          </p:nvSpPr>
          <p:spPr bwMode="auto">
            <a:xfrm>
              <a:off x="846" y="3639"/>
              <a:ext cx="2655" cy="2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9" name="Rectangle 25"/>
            <p:cNvSpPr>
              <a:spLocks noChangeArrowheads="1"/>
            </p:cNvSpPr>
            <p:nvPr/>
          </p:nvSpPr>
          <p:spPr bwMode="auto">
            <a:xfrm>
              <a:off x="846" y="3927"/>
              <a:ext cx="3150" cy="2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729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7163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9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48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92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872038"/>
            <a:ext cx="3365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7293" name="Group 29"/>
          <p:cNvGrpSpPr>
            <a:grpSpLocks/>
          </p:cNvGrpSpPr>
          <p:nvPr/>
        </p:nvGrpSpPr>
        <p:grpSpPr bwMode="auto">
          <a:xfrm>
            <a:off x="4921250" y="5319713"/>
            <a:ext cx="1936750" cy="1143000"/>
            <a:chOff x="3100" y="3351"/>
            <a:chExt cx="1220" cy="720"/>
          </a:xfrm>
        </p:grpSpPr>
        <p:pic>
          <p:nvPicPr>
            <p:cNvPr id="907294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" y="3351"/>
              <a:ext cx="21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7295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639"/>
              <a:ext cx="2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7296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3927"/>
              <a:ext cx="2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7297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300" name="Rectangle 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303" name="Rectangle 39"/>
          <p:cNvSpPr>
            <a:spLocks noChangeArrowheads="1"/>
          </p:cNvSpPr>
          <p:nvPr/>
        </p:nvSpPr>
        <p:spPr bwMode="auto">
          <a:xfrm>
            <a:off x="1352550" y="2622550"/>
            <a:ext cx="209550" cy="3381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305" name="Rectangle 41"/>
          <p:cNvSpPr>
            <a:spLocks noChangeArrowheads="1"/>
          </p:cNvSpPr>
          <p:nvPr/>
        </p:nvSpPr>
        <p:spPr bwMode="auto">
          <a:xfrm>
            <a:off x="1352550" y="2622550"/>
            <a:ext cx="1004888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306" name="Rectangle 42"/>
          <p:cNvSpPr>
            <a:spLocks noChangeArrowheads="1"/>
          </p:cNvSpPr>
          <p:nvPr/>
        </p:nvSpPr>
        <p:spPr bwMode="auto">
          <a:xfrm>
            <a:off x="1352550" y="2622550"/>
            <a:ext cx="1782763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83" grpId="0" animBg="1"/>
      <p:bldP spid="907284" grpId="0" animBg="1"/>
      <p:bldP spid="907285" grpId="0" animBg="1"/>
      <p:bldP spid="907303" grpId="0" animBg="1"/>
      <p:bldP spid="907303" grpId="1" animBg="1"/>
      <p:bldP spid="907305" grpId="0" animBg="1"/>
      <p:bldP spid="907305" grpId="1" animBg="1"/>
      <p:bldP spid="907306" grpId="0" animBg="1"/>
      <p:bldP spid="90730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093-E0F9-4FAF-AC93-27B0D4B430D7}" type="slidenum">
              <a:rPr lang="en-US"/>
              <a:pPr/>
              <a:t>12</a:t>
            </a:fld>
            <a:endParaRPr lang="en-US"/>
          </a:p>
        </p:txBody>
      </p:sp>
      <p:pic>
        <p:nvPicPr>
          <p:cNvPr id="908311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3362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1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29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828800"/>
            <a:ext cx="4475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29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442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8295" name="Line 7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82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82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4221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831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80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29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7163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48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872038"/>
            <a:ext cx="3365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5319713"/>
            <a:ext cx="3365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76913"/>
            <a:ext cx="3524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6234113"/>
            <a:ext cx="366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83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30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8306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8309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7052E-7 L -0.09253 -0.050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08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5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49133E-6 L -0.125 -0.11097 " pathEditMode="relative" ptsTypes="AA">
                                      <p:cBhvr>
                                        <p:cTn id="8" dur="500" fill="hold"/>
                                        <p:tgtEl>
                                          <p:spTgt spid="908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77457E-6 L -0.16667 -0.18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0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91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79191E-6 L -0.17501 -0.24416 " pathEditMode="relative" ptsTypes="AA">
                                      <p:cBhvr>
                                        <p:cTn id="12" dur="500" fill="hold"/>
                                        <p:tgtEl>
                                          <p:spTgt spid="90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13873E-6 L -0.19167 -0.31075 " pathEditMode="relative" ptsTypes="AA">
                                      <p:cBhvr>
                                        <p:cTn id="14" dur="500" fill="hold"/>
                                        <p:tgtEl>
                                          <p:spTgt spid="90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27746E-6 L -0.21319 -0.380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9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546E-1CEB-416D-B549-9ED5A7DA5AFF}" type="slidenum">
              <a:rPr lang="en-US"/>
              <a:pPr/>
              <a:t>13</a:t>
            </a:fld>
            <a:endParaRPr lang="en-US"/>
          </a:p>
        </p:txBody>
      </p:sp>
      <p:pic>
        <p:nvPicPr>
          <p:cNvPr id="909344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3362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45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4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1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828800"/>
            <a:ext cx="4475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1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442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9319" name="Line 7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93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2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4221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2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636963"/>
            <a:ext cx="8858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2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1613"/>
            <a:ext cx="8477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47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80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4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9326" name="Line 14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376238" y="4572000"/>
            <a:ext cx="8539162" cy="714353"/>
            <a:chOff x="376238" y="4572000"/>
            <a:chExt cx="8539162" cy="714353"/>
          </a:xfrm>
        </p:grpSpPr>
        <p:pic>
          <p:nvPicPr>
            <p:cNvPr id="909346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4572000"/>
              <a:ext cx="56848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9328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4953000"/>
              <a:ext cx="26622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9730" y="4965700"/>
              <a:ext cx="2246841" cy="320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9330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00" y="5021263"/>
              <a:ext cx="1320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9338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9342" name="Rectangle 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9349" name="Group 37"/>
          <p:cNvGrpSpPr>
            <a:grpSpLocks/>
          </p:cNvGrpSpPr>
          <p:nvPr/>
        </p:nvGrpSpPr>
        <p:grpSpPr bwMode="auto">
          <a:xfrm>
            <a:off x="2438400" y="4103688"/>
            <a:ext cx="3400425" cy="466725"/>
            <a:chOff x="3587" y="28"/>
            <a:chExt cx="2142" cy="294"/>
          </a:xfrm>
        </p:grpSpPr>
        <p:pic>
          <p:nvPicPr>
            <p:cNvPr id="909350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9351" name="Rectangle 39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4" y="5511452"/>
            <a:ext cx="755531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45" y="5932069"/>
            <a:ext cx="6476148" cy="359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42" y="5522934"/>
            <a:ext cx="8060637" cy="359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175" y="6324600"/>
            <a:ext cx="4493778" cy="50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0" y="537157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39112" y="5907016"/>
            <a:ext cx="4130131" cy="40233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26" grpId="0" animBg="1"/>
      <p:bldP spid="4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E2EAAB50-1957-4F52-84B2-B29C5E30B4CC}" type="slidenum">
              <a:rPr lang="en-US"/>
              <a:pPr/>
              <a:t>14</a:t>
            </a:fld>
            <a:endParaRPr lang="en-US"/>
          </a:p>
        </p:txBody>
      </p:sp>
      <p:sp>
        <p:nvSpPr>
          <p:cNvPr id="1045531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532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>
            <a:off x="0" y="537157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4" y="5511452"/>
            <a:ext cx="755531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45" y="5932069"/>
            <a:ext cx="6476148" cy="359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42" y="5522934"/>
            <a:ext cx="8060637" cy="359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175" y="6324600"/>
            <a:ext cx="4493778" cy="50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2039112" y="5907016"/>
            <a:ext cx="4130131" cy="40233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 bwMode="auto">
          <a:xfrm>
            <a:off x="376238" y="4572000"/>
            <a:ext cx="8539162" cy="714353"/>
            <a:chOff x="376238" y="4572000"/>
            <a:chExt cx="8539162" cy="714353"/>
          </a:xfrm>
        </p:grpSpPr>
        <p:pic>
          <p:nvPicPr>
            <p:cNvPr id="41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4572000"/>
              <a:ext cx="56848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4953000"/>
              <a:ext cx="26622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9730" y="4965700"/>
              <a:ext cx="2246841" cy="320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00" y="5021263"/>
              <a:ext cx="1320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550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4221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636963"/>
            <a:ext cx="8858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1613"/>
            <a:ext cx="8477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80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1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5518" name="Line 14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5533" name="Group 29"/>
          <p:cNvGrpSpPr>
            <a:grpSpLocks/>
          </p:cNvGrpSpPr>
          <p:nvPr/>
        </p:nvGrpSpPr>
        <p:grpSpPr bwMode="auto">
          <a:xfrm>
            <a:off x="2438400" y="4103688"/>
            <a:ext cx="3400425" cy="466725"/>
            <a:chOff x="3587" y="28"/>
            <a:chExt cx="2142" cy="294"/>
          </a:xfrm>
        </p:grpSpPr>
        <p:pic>
          <p:nvPicPr>
            <p:cNvPr id="1045534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5535" name="Rectangle 31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5536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3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5800"/>
            <a:ext cx="5891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51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2513"/>
            <a:ext cx="876141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4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009775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49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1113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2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262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29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3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5556" name="Group 52"/>
          <p:cNvGrpSpPr>
            <a:grpSpLocks/>
          </p:cNvGrpSpPr>
          <p:nvPr/>
        </p:nvGrpSpPr>
        <p:grpSpPr bwMode="auto">
          <a:xfrm>
            <a:off x="7526338" y="1447800"/>
            <a:ext cx="1365250" cy="547688"/>
            <a:chOff x="4741" y="912"/>
            <a:chExt cx="860" cy="345"/>
          </a:xfrm>
        </p:grpSpPr>
        <p:sp>
          <p:nvSpPr>
            <p:cNvPr id="1045550" name="Line 46"/>
            <p:cNvSpPr>
              <a:spLocks noChangeShapeType="1"/>
            </p:cNvSpPr>
            <p:nvPr/>
          </p:nvSpPr>
          <p:spPr bwMode="auto">
            <a:xfrm>
              <a:off x="4741" y="912"/>
              <a:ext cx="248" cy="3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5555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008"/>
              <a:ext cx="705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0" y="537157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4" y="5511452"/>
            <a:ext cx="755531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45" y="5932069"/>
            <a:ext cx="6476148" cy="359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42" y="5522934"/>
            <a:ext cx="8060637" cy="359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175" y="6324600"/>
            <a:ext cx="4493778" cy="50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682-B6DE-4D26-873B-670C28DAFD3E}" type="slidenum">
              <a:rPr lang="en-US"/>
              <a:pPr/>
              <a:t>15</a:t>
            </a:fld>
            <a:endParaRPr lang="en-US"/>
          </a:p>
        </p:txBody>
      </p:sp>
      <p:sp>
        <p:nvSpPr>
          <p:cNvPr id="104654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50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2039112" y="5907016"/>
            <a:ext cx="4130131" cy="40233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 bwMode="auto">
          <a:xfrm>
            <a:off x="376238" y="4572000"/>
            <a:ext cx="8539162" cy="714353"/>
            <a:chOff x="376238" y="4572000"/>
            <a:chExt cx="8539162" cy="714353"/>
          </a:xfrm>
        </p:grpSpPr>
        <p:pic>
          <p:nvPicPr>
            <p:cNvPr id="48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4572000"/>
              <a:ext cx="56848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4953000"/>
              <a:ext cx="26622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9730" y="4965700"/>
              <a:ext cx="2246841" cy="320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00" y="5021263"/>
              <a:ext cx="1320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2438400" y="4103688"/>
            <a:ext cx="3400425" cy="466725"/>
            <a:chOff x="3587" y="28"/>
            <a:chExt cx="2142" cy="294"/>
          </a:xfrm>
        </p:grpSpPr>
        <p:pic>
          <p:nvPicPr>
            <p:cNvPr id="55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" name="Rectangle 31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262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3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0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31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2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4221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3" name="Picture 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636963"/>
            <a:ext cx="8858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4" name="Picture 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1613"/>
            <a:ext cx="8477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5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80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5800"/>
            <a:ext cx="5891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009775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5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1113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6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622"/>
            <a:ext cx="5299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61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0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6564" name="Group 36"/>
          <p:cNvGrpSpPr>
            <a:grpSpLocks/>
          </p:cNvGrpSpPr>
          <p:nvPr/>
        </p:nvGrpSpPr>
        <p:grpSpPr bwMode="auto">
          <a:xfrm>
            <a:off x="1371600" y="1323975"/>
            <a:ext cx="4329113" cy="292100"/>
            <a:chOff x="685" y="776"/>
            <a:chExt cx="2727" cy="184"/>
          </a:xfrm>
        </p:grpSpPr>
        <p:pic>
          <p:nvPicPr>
            <p:cNvPr id="1046562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776"/>
              <a:ext cx="1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563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841"/>
              <a:ext cx="72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6567" name="Line 39"/>
          <p:cNvSpPr>
            <a:spLocks noChangeShapeType="1"/>
          </p:cNvSpPr>
          <p:nvPr/>
        </p:nvSpPr>
        <p:spPr bwMode="auto">
          <a:xfrm flipH="1" flipV="1">
            <a:off x="5767388" y="647178"/>
            <a:ext cx="1371600" cy="211226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6" name="Line 38"/>
          <p:cNvSpPr>
            <a:spLocks noChangeShapeType="1"/>
          </p:cNvSpPr>
          <p:nvPr/>
        </p:nvSpPr>
        <p:spPr bwMode="auto">
          <a:xfrm flipV="1">
            <a:off x="5683946" y="622124"/>
            <a:ext cx="1545336" cy="8321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68" name="Line 40"/>
          <p:cNvSpPr>
            <a:spLocks noChangeShapeType="1"/>
          </p:cNvSpPr>
          <p:nvPr/>
        </p:nvSpPr>
        <p:spPr bwMode="auto">
          <a:xfrm flipV="1">
            <a:off x="5181600" y="579454"/>
            <a:ext cx="1773936" cy="8869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4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04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4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67" grpId="0" animBg="1"/>
      <p:bldP spid="1046566" grpId="0" animBg="1"/>
      <p:bldP spid="10465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0" y="537157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 bwMode="auto">
          <a:xfrm>
            <a:off x="376238" y="4572000"/>
            <a:ext cx="8539162" cy="714353"/>
            <a:chOff x="376238" y="4572000"/>
            <a:chExt cx="8539162" cy="714353"/>
          </a:xfrm>
        </p:grpSpPr>
        <p:pic>
          <p:nvPicPr>
            <p:cNvPr id="72" name="Picture 3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4572000"/>
              <a:ext cx="56848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1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4953000"/>
              <a:ext cx="26622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9730" y="4965700"/>
              <a:ext cx="2246841" cy="320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1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00" y="5021263"/>
              <a:ext cx="1320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" name="Group 29"/>
          <p:cNvGrpSpPr>
            <a:grpSpLocks/>
          </p:cNvGrpSpPr>
          <p:nvPr/>
        </p:nvGrpSpPr>
        <p:grpSpPr bwMode="auto">
          <a:xfrm>
            <a:off x="2438400" y="4103688"/>
            <a:ext cx="3400425" cy="466725"/>
            <a:chOff x="3587" y="28"/>
            <a:chExt cx="2142" cy="294"/>
          </a:xfrm>
        </p:grpSpPr>
        <p:pic>
          <p:nvPicPr>
            <p:cNvPr id="79" name="Picture 3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262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3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622"/>
            <a:ext cx="5299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6AE-8DBF-4E36-8D95-ADD86C1BFD0A}" type="slidenum">
              <a:rPr lang="en-US"/>
              <a:pPr/>
              <a:t>16</a:t>
            </a:fld>
            <a:endParaRPr lang="en-US"/>
          </a:p>
        </p:txBody>
      </p:sp>
      <p:pic>
        <p:nvPicPr>
          <p:cNvPr id="910413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0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0414" name="Group 78"/>
          <p:cNvGrpSpPr>
            <a:grpSpLocks/>
          </p:cNvGrpSpPr>
          <p:nvPr/>
        </p:nvGrpSpPr>
        <p:grpSpPr bwMode="auto">
          <a:xfrm>
            <a:off x="1371600" y="1323975"/>
            <a:ext cx="4329113" cy="292100"/>
            <a:chOff x="685" y="776"/>
            <a:chExt cx="2727" cy="184"/>
          </a:xfrm>
        </p:grpSpPr>
        <p:pic>
          <p:nvPicPr>
            <p:cNvPr id="910415" name="Picture 7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776"/>
              <a:ext cx="1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0416" name="Picture 8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841"/>
              <a:ext cx="72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0407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408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5800"/>
            <a:ext cx="5891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410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009775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411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1113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98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44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45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1613"/>
            <a:ext cx="8477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41725"/>
            <a:ext cx="4891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6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82938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6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146425"/>
            <a:ext cx="2001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64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6005513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5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9959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6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6215063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7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6215063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8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60055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9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99598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99" name="Picture 6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8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70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215063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406" name="Picture 7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84875"/>
            <a:ext cx="2416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71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6215063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0372" name="Group 36"/>
          <p:cNvGrpSpPr>
            <a:grpSpLocks/>
          </p:cNvGrpSpPr>
          <p:nvPr/>
        </p:nvGrpSpPr>
        <p:grpSpPr bwMode="auto">
          <a:xfrm>
            <a:off x="4930775" y="5995988"/>
            <a:ext cx="1851025" cy="333375"/>
            <a:chOff x="4354" y="103"/>
            <a:chExt cx="1166" cy="210"/>
          </a:xfrm>
        </p:grpSpPr>
        <p:pic>
          <p:nvPicPr>
            <p:cNvPr id="910373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109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74" name="Picture 3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" y="10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75" name="Picture 3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" y="241"/>
              <a:ext cx="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76" name="Picture 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" y="241"/>
              <a:ext cx="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77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" y="109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78" name="Picture 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10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79" name="Picture 4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241"/>
              <a:ext cx="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80" name="Picture 4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" y="241"/>
              <a:ext cx="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0381" name="Picture 4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" y="240"/>
              <a:ext cx="264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0382" name="Line 46"/>
          <p:cNvSpPr>
            <a:spLocks noChangeShapeType="1"/>
          </p:cNvSpPr>
          <p:nvPr/>
        </p:nvSpPr>
        <p:spPr bwMode="auto">
          <a:xfrm>
            <a:off x="784964" y="3952178"/>
            <a:ext cx="1337523" cy="1965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87" name="Rectangle 51"/>
          <p:cNvSpPr>
            <a:spLocks noChangeArrowheads="1"/>
          </p:cNvSpPr>
          <p:nvPr/>
        </p:nvSpPr>
        <p:spPr bwMode="auto">
          <a:xfrm>
            <a:off x="1316038" y="3581400"/>
            <a:ext cx="274637" cy="40233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8" name="Rectangle 52"/>
          <p:cNvSpPr>
            <a:spLocks noChangeArrowheads="1"/>
          </p:cNvSpPr>
          <p:nvPr/>
        </p:nvSpPr>
        <p:spPr bwMode="auto">
          <a:xfrm>
            <a:off x="1316038" y="3581400"/>
            <a:ext cx="1773237" cy="40233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9" name="Rectangle 53"/>
          <p:cNvSpPr>
            <a:spLocks noChangeArrowheads="1"/>
          </p:cNvSpPr>
          <p:nvPr/>
        </p:nvSpPr>
        <p:spPr bwMode="auto">
          <a:xfrm>
            <a:off x="1316038" y="3581400"/>
            <a:ext cx="2495550" cy="40233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0" name="Rectangle 54"/>
          <p:cNvSpPr>
            <a:spLocks noChangeArrowheads="1"/>
          </p:cNvSpPr>
          <p:nvPr/>
        </p:nvSpPr>
        <p:spPr bwMode="auto">
          <a:xfrm>
            <a:off x="1295400" y="3581400"/>
            <a:ext cx="1004888" cy="40233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0396" name="Picture 6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365875"/>
            <a:ext cx="3494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92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619500"/>
            <a:ext cx="2247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93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5196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83" name="Line 47"/>
          <p:cNvSpPr>
            <a:spLocks noChangeShapeType="1"/>
          </p:cNvSpPr>
          <p:nvPr/>
        </p:nvSpPr>
        <p:spPr bwMode="auto">
          <a:xfrm>
            <a:off x="1453356" y="3974926"/>
            <a:ext cx="2075688" cy="2039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84" name="Line 48"/>
          <p:cNvSpPr>
            <a:spLocks noChangeShapeType="1"/>
          </p:cNvSpPr>
          <p:nvPr/>
        </p:nvSpPr>
        <p:spPr bwMode="auto">
          <a:xfrm>
            <a:off x="1819276" y="3974926"/>
            <a:ext cx="2057400" cy="20299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0385" name="Line 49"/>
          <p:cNvSpPr>
            <a:spLocks noChangeShapeType="1"/>
          </p:cNvSpPr>
          <p:nvPr/>
        </p:nvSpPr>
        <p:spPr bwMode="auto">
          <a:xfrm>
            <a:off x="2203450" y="3975970"/>
            <a:ext cx="2039112" cy="2039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86" name="Line 50"/>
          <p:cNvSpPr>
            <a:spLocks noChangeShapeType="1"/>
          </p:cNvSpPr>
          <p:nvPr/>
        </p:nvSpPr>
        <p:spPr bwMode="auto">
          <a:xfrm>
            <a:off x="2563813" y="3974926"/>
            <a:ext cx="2020824" cy="2033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95" name="Rectangle 5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1" name="Rectangle 6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1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1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91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1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1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1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82" grpId="0" animBg="1"/>
      <p:bldP spid="910382" grpId="1" animBg="1"/>
      <p:bldP spid="910387" grpId="0" animBg="1"/>
      <p:bldP spid="910387" grpId="1" animBg="1"/>
      <p:bldP spid="910388" grpId="0" animBg="1"/>
      <p:bldP spid="910388" grpId="1" animBg="1"/>
      <p:bldP spid="910389" grpId="0" animBg="1"/>
      <p:bldP spid="910389" grpId="1" animBg="1"/>
      <p:bldP spid="910390" grpId="0" animBg="1"/>
      <p:bldP spid="910390" grpId="1" animBg="1"/>
      <p:bldP spid="910383" grpId="0" animBg="1"/>
      <p:bldP spid="910383" grpId="1" animBg="1"/>
      <p:bldP spid="910384" grpId="0" animBg="1"/>
      <p:bldP spid="910384" grpId="1" animBg="1"/>
      <p:bldP spid="910385" grpId="0" animBg="1"/>
      <p:bldP spid="910385" grpId="1" animBg="1"/>
      <p:bldP spid="910386" grpId="0" animBg="1"/>
      <p:bldP spid="91038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7F8F-6B44-4274-995F-C2418B726D98}" type="slidenum">
              <a:rPr lang="en-US"/>
              <a:pPr/>
              <a:t>17</a:t>
            </a:fld>
            <a:endParaRPr lang="en-US"/>
          </a:p>
        </p:txBody>
      </p:sp>
      <p:pic>
        <p:nvPicPr>
          <p:cNvPr id="911384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1398" name="Group 38"/>
          <p:cNvGrpSpPr>
            <a:grpSpLocks/>
          </p:cNvGrpSpPr>
          <p:nvPr/>
        </p:nvGrpSpPr>
        <p:grpSpPr bwMode="auto">
          <a:xfrm>
            <a:off x="304800" y="685800"/>
            <a:ext cx="8086725" cy="1482725"/>
            <a:chOff x="192" y="432"/>
            <a:chExt cx="5094" cy="934"/>
          </a:xfrm>
        </p:grpSpPr>
        <p:pic>
          <p:nvPicPr>
            <p:cNvPr id="911387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672"/>
              <a:ext cx="21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388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362" name="Picture 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" y="1152"/>
              <a:ext cx="281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363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912"/>
              <a:ext cx="46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1367" name="Line 7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36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1613"/>
            <a:ext cx="8477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1381" name="Group 21"/>
          <p:cNvGrpSpPr>
            <a:grpSpLocks/>
          </p:cNvGrpSpPr>
          <p:nvPr/>
        </p:nvGrpSpPr>
        <p:grpSpPr bwMode="auto">
          <a:xfrm>
            <a:off x="1087438" y="3260725"/>
            <a:ext cx="6276975" cy="3368675"/>
            <a:chOff x="685" y="2054"/>
            <a:chExt cx="3954" cy="2122"/>
          </a:xfrm>
        </p:grpSpPr>
        <p:pic>
          <p:nvPicPr>
            <p:cNvPr id="911368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810"/>
              <a:ext cx="371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72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400"/>
              <a:ext cx="371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73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2054"/>
              <a:ext cx="1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11376" name="Group 16"/>
            <p:cNvGrpSpPr>
              <a:grpSpLocks/>
            </p:cNvGrpSpPr>
            <p:nvPr/>
          </p:nvGrpSpPr>
          <p:grpSpPr bwMode="auto">
            <a:xfrm>
              <a:off x="827" y="2993"/>
              <a:ext cx="3812" cy="1183"/>
              <a:chOff x="827" y="2993"/>
              <a:chExt cx="3812" cy="1183"/>
            </a:xfrm>
          </p:grpSpPr>
          <p:grpSp>
            <p:nvGrpSpPr>
              <p:cNvPr id="911377" name="Group 17"/>
              <p:cNvGrpSpPr>
                <a:grpSpLocks/>
              </p:cNvGrpSpPr>
              <p:nvPr/>
            </p:nvGrpSpPr>
            <p:grpSpPr bwMode="auto">
              <a:xfrm>
                <a:off x="2314" y="3242"/>
                <a:ext cx="964" cy="934"/>
                <a:chOff x="1536" y="3131"/>
                <a:chExt cx="964" cy="934"/>
              </a:xfrm>
            </p:grpSpPr>
            <p:pic>
              <p:nvPicPr>
                <p:cNvPr id="911378" name="Picture 18" descr="txp_fig"/>
                <p:cNvPicPr>
                  <a:picLocks noChangeAspect="1" noChangeArrowheads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3131"/>
                  <a:ext cx="83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11379" name="Picture 19" descr="txp_fig"/>
                <p:cNvPicPr>
                  <a:picLocks noChangeAspect="1" noChangeArrowheads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3434"/>
                  <a:ext cx="964" cy="6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11380" name="AutoShape 20"/>
              <p:cNvSpPr>
                <a:spLocks/>
              </p:cNvSpPr>
              <p:nvPr/>
            </p:nvSpPr>
            <p:spPr bwMode="auto">
              <a:xfrm rot="-5400000">
                <a:off x="2637" y="1183"/>
                <a:ext cx="192" cy="3812"/>
              </a:xfrm>
              <a:prstGeom prst="leftBrace">
                <a:avLst>
                  <a:gd name="adj1" fmla="val 16545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5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3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514850"/>
            <a:ext cx="677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4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848100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3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554413"/>
            <a:ext cx="314007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7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3913"/>
            <a:ext cx="11493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4879-B0A4-454F-85C1-7D3055A9F4E4}" type="slidenum">
              <a:rPr lang="en-US"/>
              <a:pPr/>
              <a:t>18</a:t>
            </a:fld>
            <a:endParaRPr lang="en-US"/>
          </a:p>
        </p:txBody>
      </p:sp>
      <p:sp>
        <p:nvSpPr>
          <p:cNvPr id="1038338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8340" name="Group 4"/>
          <p:cNvGrpSpPr>
            <a:grpSpLocks/>
          </p:cNvGrpSpPr>
          <p:nvPr/>
        </p:nvGrpSpPr>
        <p:grpSpPr bwMode="auto">
          <a:xfrm>
            <a:off x="228600" y="152400"/>
            <a:ext cx="8686800" cy="736600"/>
            <a:chOff x="144" y="96"/>
            <a:chExt cx="5472" cy="464"/>
          </a:xfrm>
        </p:grpSpPr>
        <p:pic>
          <p:nvPicPr>
            <p:cNvPr id="1038341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62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342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345"/>
              <a:ext cx="305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8343" name="Group 7"/>
          <p:cNvGrpSpPr>
            <a:grpSpLocks/>
          </p:cNvGrpSpPr>
          <p:nvPr/>
        </p:nvGrpSpPr>
        <p:grpSpPr bwMode="auto">
          <a:xfrm>
            <a:off x="284163" y="1089025"/>
            <a:ext cx="8682037" cy="779463"/>
            <a:chOff x="179" y="686"/>
            <a:chExt cx="5469" cy="491"/>
          </a:xfrm>
        </p:grpSpPr>
        <p:pic>
          <p:nvPicPr>
            <p:cNvPr id="1038344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" y="686"/>
              <a:ext cx="7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345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09"/>
              <a:ext cx="323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346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74"/>
              <a:ext cx="406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834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84375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4375"/>
            <a:ext cx="29146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49" name="Line 13"/>
          <p:cNvSpPr>
            <a:spLocks noChangeShapeType="1"/>
          </p:cNvSpPr>
          <p:nvPr/>
        </p:nvSpPr>
        <p:spPr bwMode="auto">
          <a:xfrm>
            <a:off x="0" y="19272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835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0625"/>
            <a:ext cx="5486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921000"/>
            <a:ext cx="6623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355975"/>
            <a:ext cx="6754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5713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670425"/>
            <a:ext cx="4918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3810000"/>
            <a:ext cx="274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57800"/>
            <a:ext cx="1550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8357" name="Group 21"/>
          <p:cNvGrpSpPr>
            <a:grpSpLocks/>
          </p:cNvGrpSpPr>
          <p:nvPr/>
        </p:nvGrpSpPr>
        <p:grpSpPr bwMode="auto">
          <a:xfrm>
            <a:off x="49213" y="5638800"/>
            <a:ext cx="8104187" cy="841375"/>
            <a:chOff x="31" y="3744"/>
            <a:chExt cx="5105" cy="530"/>
          </a:xfrm>
        </p:grpSpPr>
        <p:pic>
          <p:nvPicPr>
            <p:cNvPr id="1038358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3744"/>
              <a:ext cx="500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359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4032"/>
              <a:ext cx="124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836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186238"/>
            <a:ext cx="2395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9EBE-7FB4-4DE9-AE12-84C5D5D0648E}" type="slidenum">
              <a:rPr lang="en-US"/>
              <a:pPr/>
              <a:t>19</a:t>
            </a:fld>
            <a:endParaRPr lang="en-US"/>
          </a:p>
        </p:txBody>
      </p:sp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9364" name="Group 4"/>
          <p:cNvGrpSpPr>
            <a:grpSpLocks/>
          </p:cNvGrpSpPr>
          <p:nvPr/>
        </p:nvGrpSpPr>
        <p:grpSpPr bwMode="auto">
          <a:xfrm>
            <a:off x="228600" y="152400"/>
            <a:ext cx="8686800" cy="736600"/>
            <a:chOff x="144" y="96"/>
            <a:chExt cx="5472" cy="464"/>
          </a:xfrm>
        </p:grpSpPr>
        <p:pic>
          <p:nvPicPr>
            <p:cNvPr id="1039365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62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366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345"/>
              <a:ext cx="305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9367" name="Group 7"/>
          <p:cNvGrpSpPr>
            <a:grpSpLocks/>
          </p:cNvGrpSpPr>
          <p:nvPr/>
        </p:nvGrpSpPr>
        <p:grpSpPr bwMode="auto">
          <a:xfrm>
            <a:off x="284163" y="1089025"/>
            <a:ext cx="8682037" cy="779463"/>
            <a:chOff x="179" y="686"/>
            <a:chExt cx="5469" cy="491"/>
          </a:xfrm>
        </p:grpSpPr>
        <p:pic>
          <p:nvPicPr>
            <p:cNvPr id="1039368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" y="686"/>
              <a:ext cx="7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369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09"/>
              <a:ext cx="323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370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74"/>
              <a:ext cx="406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937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84375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4375"/>
            <a:ext cx="29146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9373" name="Line 13"/>
          <p:cNvSpPr>
            <a:spLocks noChangeShapeType="1"/>
          </p:cNvSpPr>
          <p:nvPr/>
        </p:nvSpPr>
        <p:spPr bwMode="auto">
          <a:xfrm>
            <a:off x="0" y="19272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0625"/>
            <a:ext cx="5486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921000"/>
            <a:ext cx="6623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355975"/>
            <a:ext cx="6754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5713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70425"/>
            <a:ext cx="7377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810000"/>
            <a:ext cx="4408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4186238"/>
            <a:ext cx="23828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038-1A48-4E29-81F4-5A51D4DA8703}" type="slidenum">
              <a:rPr lang="en-US"/>
              <a:pPr/>
              <a:t>2</a:t>
            </a:fld>
            <a:endParaRPr lang="en-US"/>
          </a:p>
        </p:txBody>
      </p:sp>
      <p:pic>
        <p:nvPicPr>
          <p:cNvPr id="90422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437313"/>
            <a:ext cx="14144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334000"/>
            <a:ext cx="4438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419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267200"/>
            <a:ext cx="3228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4200" name="Line 8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20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2870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4222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2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92488"/>
            <a:ext cx="2568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3388" y="1066800"/>
            <a:ext cx="7958137" cy="1082675"/>
            <a:chOff x="433388" y="1066800"/>
            <a:chExt cx="7958137" cy="1082675"/>
          </a:xfrm>
        </p:grpSpPr>
        <p:pic>
          <p:nvPicPr>
            <p:cNvPr id="904196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838" y="1828800"/>
              <a:ext cx="421163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199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25" y="1447800"/>
              <a:ext cx="74422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25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8" y="1066800"/>
              <a:ext cx="411638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420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008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4206" name="Group 14"/>
          <p:cNvGrpSpPr>
            <a:grpSpLocks/>
          </p:cNvGrpSpPr>
          <p:nvPr/>
        </p:nvGrpSpPr>
        <p:grpSpPr bwMode="auto">
          <a:xfrm>
            <a:off x="1336675" y="5638800"/>
            <a:ext cx="4606925" cy="1179513"/>
            <a:chOff x="842" y="2928"/>
            <a:chExt cx="2902" cy="743"/>
          </a:xfrm>
        </p:grpSpPr>
        <p:pic>
          <p:nvPicPr>
            <p:cNvPr id="90420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3397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08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20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209" name="AutoShape 17"/>
            <p:cNvSpPr>
              <a:spLocks/>
            </p:cNvSpPr>
            <p:nvPr/>
          </p:nvSpPr>
          <p:spPr bwMode="auto">
            <a:xfrm rot="-5400000">
              <a:off x="2221" y="1549"/>
              <a:ext cx="144" cy="2902"/>
            </a:xfrm>
            <a:prstGeom prst="leftBrace">
              <a:avLst>
                <a:gd name="adj1" fmla="val 16794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4210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3397"/>
              <a:ext cx="54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421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651125"/>
            <a:ext cx="2889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421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643188"/>
            <a:ext cx="33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4213" name="Rectangle 21"/>
          <p:cNvSpPr>
            <a:spLocks noChangeArrowheads="1"/>
          </p:cNvSpPr>
          <p:nvPr/>
        </p:nvSpPr>
        <p:spPr bwMode="auto">
          <a:xfrm>
            <a:off x="6416675" y="2590800"/>
            <a:ext cx="21336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14" name="Rectangle 22"/>
          <p:cNvSpPr>
            <a:spLocks noChangeArrowheads="1"/>
          </p:cNvSpPr>
          <p:nvPr/>
        </p:nvSpPr>
        <p:spPr bwMode="auto">
          <a:xfrm>
            <a:off x="5621338" y="2590800"/>
            <a:ext cx="649287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421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124200"/>
            <a:ext cx="9636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124200"/>
            <a:ext cx="12842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17" name="Line 25"/>
          <p:cNvSpPr>
            <a:spLocks noChangeShapeType="1"/>
          </p:cNvSpPr>
          <p:nvPr/>
        </p:nvSpPr>
        <p:spPr bwMode="auto">
          <a:xfrm>
            <a:off x="3016250" y="1773238"/>
            <a:ext cx="1371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18" name="Rectangle 26"/>
          <p:cNvSpPr>
            <a:spLocks noChangeArrowheads="1"/>
          </p:cNvSpPr>
          <p:nvPr/>
        </p:nvSpPr>
        <p:spPr bwMode="auto">
          <a:xfrm>
            <a:off x="2133600" y="2590800"/>
            <a:ext cx="21336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19" name="Rectangle 27"/>
          <p:cNvSpPr>
            <a:spLocks noChangeArrowheads="1"/>
          </p:cNvSpPr>
          <p:nvPr/>
        </p:nvSpPr>
        <p:spPr bwMode="auto">
          <a:xfrm>
            <a:off x="1360488" y="2590800"/>
            <a:ext cx="639762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21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04" name="Line 12"/>
          <p:cNvSpPr>
            <a:spLocks noChangeShapeType="1"/>
          </p:cNvSpPr>
          <p:nvPr/>
        </p:nvSpPr>
        <p:spPr bwMode="auto">
          <a:xfrm>
            <a:off x="3733800" y="1790700"/>
            <a:ext cx="1066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24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4229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130800"/>
            <a:ext cx="736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31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5130800"/>
            <a:ext cx="7254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33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5130800"/>
            <a:ext cx="738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35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5130800"/>
            <a:ext cx="73818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00" grpId="0" animBg="1"/>
      <p:bldP spid="904213" grpId="0" animBg="1"/>
      <p:bldP spid="904213" grpId="1" animBg="1"/>
      <p:bldP spid="904214" grpId="0" animBg="1"/>
      <p:bldP spid="904214" grpId="1" animBg="1"/>
      <p:bldP spid="904217" grpId="0" animBg="1"/>
      <p:bldP spid="904218" grpId="0" animBg="1"/>
      <p:bldP spid="904218" grpId="1" animBg="1"/>
      <p:bldP spid="904219" grpId="0" animBg="1"/>
      <p:bldP spid="904219" grpId="1" animBg="1"/>
      <p:bldP spid="9042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30D8-780B-451B-9404-7D15327A3BE7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38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388" name="Group 4"/>
          <p:cNvGrpSpPr>
            <a:grpSpLocks/>
          </p:cNvGrpSpPr>
          <p:nvPr/>
        </p:nvGrpSpPr>
        <p:grpSpPr bwMode="auto">
          <a:xfrm>
            <a:off x="228600" y="152400"/>
            <a:ext cx="8686800" cy="736600"/>
            <a:chOff x="144" y="96"/>
            <a:chExt cx="5472" cy="464"/>
          </a:xfrm>
        </p:grpSpPr>
        <p:pic>
          <p:nvPicPr>
            <p:cNvPr id="1040389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62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0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345"/>
              <a:ext cx="305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40391" name="Group 7"/>
          <p:cNvGrpSpPr>
            <a:grpSpLocks/>
          </p:cNvGrpSpPr>
          <p:nvPr/>
        </p:nvGrpSpPr>
        <p:grpSpPr bwMode="auto">
          <a:xfrm>
            <a:off x="284163" y="1089025"/>
            <a:ext cx="8682037" cy="779463"/>
            <a:chOff x="179" y="686"/>
            <a:chExt cx="5469" cy="491"/>
          </a:xfrm>
        </p:grpSpPr>
        <p:pic>
          <p:nvPicPr>
            <p:cNvPr id="1040392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" y="686"/>
              <a:ext cx="7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3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09"/>
              <a:ext cx="323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0394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74"/>
              <a:ext cx="406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039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84375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4375"/>
            <a:ext cx="29146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397" name="Line 13"/>
          <p:cNvSpPr>
            <a:spLocks noChangeShapeType="1"/>
          </p:cNvSpPr>
          <p:nvPr/>
        </p:nvSpPr>
        <p:spPr bwMode="auto">
          <a:xfrm>
            <a:off x="0" y="19272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39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0625"/>
            <a:ext cx="5486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921000"/>
            <a:ext cx="6623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355975"/>
            <a:ext cx="6754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5713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670425"/>
            <a:ext cx="7358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0"/>
            <a:ext cx="4389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AD52-2505-4D37-B707-EE410BA66775}" type="slidenum">
              <a:rPr lang="en-US"/>
              <a:pPr/>
              <a:t>21</a:t>
            </a:fld>
            <a:endParaRPr lang="en-US"/>
          </a:p>
        </p:txBody>
      </p:sp>
      <p:pic>
        <p:nvPicPr>
          <p:cNvPr id="10414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04800"/>
            <a:ext cx="23288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41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4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4148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8888"/>
            <a:ext cx="84486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405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676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035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2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87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2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63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2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22775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2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2775"/>
            <a:ext cx="676433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2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840288"/>
            <a:ext cx="87709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D176-2AE1-4FFF-AA0E-3DDD16653732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1042434" name="Group 2"/>
          <p:cNvGrpSpPr>
            <a:grpSpLocks/>
          </p:cNvGrpSpPr>
          <p:nvPr/>
        </p:nvGrpSpPr>
        <p:grpSpPr bwMode="auto">
          <a:xfrm>
            <a:off x="152400" y="838200"/>
            <a:ext cx="8905875" cy="835025"/>
            <a:chOff x="96" y="2786"/>
            <a:chExt cx="5610" cy="526"/>
          </a:xfrm>
        </p:grpSpPr>
        <p:pic>
          <p:nvPicPr>
            <p:cNvPr id="1042435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86"/>
              <a:ext cx="7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36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86"/>
              <a:ext cx="426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37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3049"/>
              <a:ext cx="552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2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04800"/>
            <a:ext cx="23288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39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4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405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676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035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87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63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32275"/>
            <a:ext cx="389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2448" name="Group 16"/>
          <p:cNvGrpSpPr>
            <a:grpSpLocks/>
          </p:cNvGrpSpPr>
          <p:nvPr/>
        </p:nvGrpSpPr>
        <p:grpSpPr bwMode="auto">
          <a:xfrm>
            <a:off x="152400" y="4422775"/>
            <a:ext cx="8905875" cy="835025"/>
            <a:chOff x="96" y="2786"/>
            <a:chExt cx="5610" cy="526"/>
          </a:xfrm>
        </p:grpSpPr>
        <p:pic>
          <p:nvPicPr>
            <p:cNvPr id="1042449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86"/>
              <a:ext cx="7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50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86"/>
              <a:ext cx="426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51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3049"/>
              <a:ext cx="552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8131E-6 L -4.16667E-6 -0.52174 " pathEditMode="relative" ptsTypes="AA">
                                      <p:cBhvr>
                                        <p:cTn id="6" dur="500" fill="hold"/>
                                        <p:tgtEl>
                                          <p:spTgt spid="1042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0F5-951D-4586-8721-EA8C728EFF29}" type="slidenum">
              <a:rPr lang="en-US"/>
              <a:pPr/>
              <a:t>23</a:t>
            </a:fld>
            <a:endParaRPr lang="en-US"/>
          </a:p>
        </p:txBody>
      </p:sp>
      <p:pic>
        <p:nvPicPr>
          <p:cNvPr id="104345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76433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55713"/>
            <a:ext cx="87709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04800"/>
            <a:ext cx="23288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3463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46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346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405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676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035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87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63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32275"/>
            <a:ext cx="389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41875"/>
            <a:ext cx="45910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48313"/>
            <a:ext cx="5346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34113"/>
            <a:ext cx="42687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5181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04A-7555-4608-A45F-827CC120C8A0}" type="slidenum">
              <a:rPr lang="en-US"/>
              <a:pPr/>
              <a:t>24</a:t>
            </a:fld>
            <a:endParaRPr lang="en-US"/>
          </a:p>
        </p:txBody>
      </p:sp>
      <p:pic>
        <p:nvPicPr>
          <p:cNvPr id="10444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55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2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76433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55713"/>
            <a:ext cx="87899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4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04800"/>
            <a:ext cx="23288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4487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48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44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94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4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6088"/>
            <a:ext cx="2424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75"/>
            <a:ext cx="47148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49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0352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3888"/>
            <a:ext cx="1587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2675"/>
            <a:ext cx="33829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32275"/>
            <a:ext cx="3911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9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41875"/>
            <a:ext cx="46101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1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48313"/>
            <a:ext cx="5365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1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34113"/>
            <a:ext cx="428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4499" name="Group 19"/>
          <p:cNvGrpSpPr>
            <a:grpSpLocks/>
          </p:cNvGrpSpPr>
          <p:nvPr/>
        </p:nvGrpSpPr>
        <p:grpSpPr bwMode="auto">
          <a:xfrm>
            <a:off x="8153400" y="5257800"/>
            <a:ext cx="914400" cy="914400"/>
            <a:chOff x="4853" y="1680"/>
            <a:chExt cx="576" cy="576"/>
          </a:xfrm>
        </p:grpSpPr>
        <p:sp>
          <p:nvSpPr>
            <p:cNvPr id="1044500" name="AutoShape 2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01" name="Text Box 2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9CA-DB51-4B2F-8E34-1F8F5A246ACE}" type="slidenum">
              <a:rPr lang="en-US"/>
              <a:pPr/>
              <a:t>3</a:t>
            </a:fld>
            <a:endParaRPr lang="en-US"/>
          </a:p>
        </p:txBody>
      </p:sp>
      <p:pic>
        <p:nvPicPr>
          <p:cNvPr id="10506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828800"/>
            <a:ext cx="4211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442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31" name="Line 7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3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2870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3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066800"/>
            <a:ext cx="4116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52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54" name="Rectangle 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64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870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68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289425"/>
            <a:ext cx="2473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74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670425"/>
            <a:ext cx="2076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79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5051425"/>
            <a:ext cx="1660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0690" name="Group 66"/>
          <p:cNvGrpSpPr>
            <a:grpSpLocks/>
          </p:cNvGrpSpPr>
          <p:nvPr/>
        </p:nvGrpSpPr>
        <p:grpSpPr bwMode="auto">
          <a:xfrm>
            <a:off x="76200" y="3089275"/>
            <a:ext cx="4229100" cy="755650"/>
            <a:chOff x="48" y="1946"/>
            <a:chExt cx="2664" cy="476"/>
          </a:xfrm>
        </p:grpSpPr>
        <p:pic>
          <p:nvPicPr>
            <p:cNvPr id="1050663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08"/>
              <a:ext cx="26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0681" name="Line 57"/>
            <p:cNvSpPr>
              <a:spLocks noChangeShapeType="1"/>
            </p:cNvSpPr>
            <p:nvPr/>
          </p:nvSpPr>
          <p:spPr bwMode="auto">
            <a:xfrm flipV="1">
              <a:off x="1248" y="1946"/>
              <a:ext cx="144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0682" name="Line 58"/>
          <p:cNvSpPr>
            <a:spLocks noChangeShapeType="1"/>
          </p:cNvSpPr>
          <p:nvPr/>
        </p:nvSpPr>
        <p:spPr bwMode="auto">
          <a:xfrm>
            <a:off x="1371600" y="3048000"/>
            <a:ext cx="2870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0691" name="Group 67"/>
          <p:cNvGrpSpPr>
            <a:grpSpLocks/>
          </p:cNvGrpSpPr>
          <p:nvPr/>
        </p:nvGrpSpPr>
        <p:grpSpPr bwMode="auto">
          <a:xfrm>
            <a:off x="287338" y="3889375"/>
            <a:ext cx="792162" cy="1841500"/>
            <a:chOff x="181" y="2450"/>
            <a:chExt cx="499" cy="1160"/>
          </a:xfrm>
        </p:grpSpPr>
        <p:pic>
          <p:nvPicPr>
            <p:cNvPr id="1050661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2450"/>
              <a:ext cx="45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67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2712"/>
              <a:ext cx="4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75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2952"/>
              <a:ext cx="49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78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92"/>
              <a:ext cx="44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87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3432"/>
              <a:ext cx="45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0686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432425"/>
            <a:ext cx="1246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89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3247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0CD4-DBF1-41F3-A8F1-748AB22626EC}" type="slidenum">
              <a:rPr lang="en-US"/>
              <a:pPr/>
              <a:t>4</a:t>
            </a:fld>
            <a:endParaRPr lang="en-US"/>
          </a:p>
        </p:txBody>
      </p:sp>
      <p:pic>
        <p:nvPicPr>
          <p:cNvPr id="1008725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30238"/>
            <a:ext cx="2235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724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639763"/>
            <a:ext cx="14239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9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200"/>
            <a:ext cx="4100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546225"/>
            <a:ext cx="44815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209800"/>
            <a:ext cx="618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667000"/>
            <a:ext cx="5595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184525"/>
            <a:ext cx="501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8649" name="Group 9"/>
          <p:cNvGrpSpPr>
            <a:grpSpLocks/>
          </p:cNvGrpSpPr>
          <p:nvPr/>
        </p:nvGrpSpPr>
        <p:grpSpPr bwMode="auto">
          <a:xfrm>
            <a:off x="4357688" y="3717925"/>
            <a:ext cx="4405312" cy="1327150"/>
            <a:chOff x="2745" y="2198"/>
            <a:chExt cx="2775" cy="836"/>
          </a:xfrm>
        </p:grpSpPr>
        <p:pic>
          <p:nvPicPr>
            <p:cNvPr id="1008650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2198"/>
              <a:ext cx="27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8651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2486"/>
              <a:ext cx="2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8652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784"/>
              <a:ext cx="20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865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165725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8654" name="Rectangle 14"/>
          <p:cNvSpPr>
            <a:spLocks noChangeArrowheads="1"/>
          </p:cNvSpPr>
          <p:nvPr/>
        </p:nvSpPr>
        <p:spPr bwMode="auto">
          <a:xfrm>
            <a:off x="1600200" y="1509713"/>
            <a:ext cx="1800225" cy="547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8655" name="Group 15"/>
          <p:cNvGrpSpPr>
            <a:grpSpLocks/>
          </p:cNvGrpSpPr>
          <p:nvPr/>
        </p:nvGrpSpPr>
        <p:grpSpPr bwMode="auto">
          <a:xfrm>
            <a:off x="838200" y="5791200"/>
            <a:ext cx="5105400" cy="1001713"/>
            <a:chOff x="528" y="3648"/>
            <a:chExt cx="3216" cy="631"/>
          </a:xfrm>
        </p:grpSpPr>
        <p:pic>
          <p:nvPicPr>
            <p:cNvPr id="1008656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648"/>
              <a:ext cx="3180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8657" name="Rectangle 17"/>
            <p:cNvSpPr>
              <a:spLocks noChangeArrowheads="1"/>
            </p:cNvSpPr>
            <p:nvPr/>
          </p:nvSpPr>
          <p:spPr bwMode="auto">
            <a:xfrm>
              <a:off x="528" y="3829"/>
              <a:ext cx="1134" cy="34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0865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46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866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662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866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539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8672" name="AutoShape 32"/>
          <p:cNvSpPr>
            <a:spLocks/>
          </p:cNvSpPr>
          <p:nvPr/>
        </p:nvSpPr>
        <p:spPr bwMode="auto">
          <a:xfrm rot="-5400000">
            <a:off x="4039394" y="-1027906"/>
            <a:ext cx="228600" cy="2998788"/>
          </a:xfrm>
          <a:prstGeom prst="leftBrace">
            <a:avLst>
              <a:gd name="adj1" fmla="val 10931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676" name="AutoShape 36"/>
          <p:cNvSpPr>
            <a:spLocks/>
          </p:cNvSpPr>
          <p:nvPr/>
        </p:nvSpPr>
        <p:spPr bwMode="auto">
          <a:xfrm rot="-5400000">
            <a:off x="4231482" y="-835819"/>
            <a:ext cx="228600" cy="2614613"/>
          </a:xfrm>
          <a:prstGeom prst="leftBrace">
            <a:avLst>
              <a:gd name="adj1" fmla="val 95313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677" name="AutoShape 37"/>
          <p:cNvSpPr>
            <a:spLocks/>
          </p:cNvSpPr>
          <p:nvPr/>
        </p:nvSpPr>
        <p:spPr bwMode="auto">
          <a:xfrm rot="-5400000">
            <a:off x="4446588" y="-620712"/>
            <a:ext cx="228600" cy="2184400"/>
          </a:xfrm>
          <a:prstGeom prst="leftBrace">
            <a:avLst>
              <a:gd name="adj1" fmla="val 7963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678" name="AutoShape 38"/>
          <p:cNvSpPr>
            <a:spLocks/>
          </p:cNvSpPr>
          <p:nvPr/>
        </p:nvSpPr>
        <p:spPr bwMode="auto">
          <a:xfrm rot="-5400000">
            <a:off x="4647407" y="-419894"/>
            <a:ext cx="228600" cy="1782763"/>
          </a:xfrm>
          <a:prstGeom prst="leftBrace">
            <a:avLst>
              <a:gd name="adj1" fmla="val 64988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8721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638175"/>
            <a:ext cx="2000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722" name="Picture 8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638175"/>
            <a:ext cx="1984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723" name="Picture 8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638175"/>
            <a:ext cx="2000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700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785813"/>
            <a:ext cx="38735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6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66800"/>
            <a:ext cx="2474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98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638175"/>
            <a:ext cx="5064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8694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76200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8720" name="Group 80"/>
          <p:cNvGrpSpPr>
            <a:grpSpLocks/>
          </p:cNvGrpSpPr>
          <p:nvPr/>
        </p:nvGrpSpPr>
        <p:grpSpPr bwMode="auto">
          <a:xfrm>
            <a:off x="990600" y="2211388"/>
            <a:ext cx="1495425" cy="3519487"/>
            <a:chOff x="624" y="1393"/>
            <a:chExt cx="942" cy="2217"/>
          </a:xfrm>
        </p:grpSpPr>
        <p:sp>
          <p:nvSpPr>
            <p:cNvPr id="1008711" name="AutoShape 71"/>
            <p:cNvSpPr>
              <a:spLocks/>
            </p:cNvSpPr>
            <p:nvPr/>
          </p:nvSpPr>
          <p:spPr bwMode="auto">
            <a:xfrm>
              <a:off x="1422" y="1393"/>
              <a:ext cx="144" cy="2217"/>
            </a:xfrm>
            <a:prstGeom prst="leftBrace">
              <a:avLst>
                <a:gd name="adj1" fmla="val 128299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8716" name="Picture 7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2297"/>
              <a:ext cx="3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8718" name="Picture 7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527"/>
              <a:ext cx="7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8681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647700"/>
            <a:ext cx="14446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0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0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54" grpId="0" animBg="1"/>
      <p:bldP spid="1008672" grpId="0" animBg="1"/>
      <p:bldP spid="1008672" grpId="1" animBg="1"/>
      <p:bldP spid="1008676" grpId="0" animBg="1"/>
      <p:bldP spid="1008676" grpId="1" animBg="1"/>
      <p:bldP spid="1008677" grpId="0" animBg="1"/>
      <p:bldP spid="1008677" grpId="1" animBg="1"/>
      <p:bldP spid="1008678" grpId="0" animBg="1"/>
      <p:bldP spid="10086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91F6-7DCE-4889-85F3-71DA493040F3}" type="slidenum">
              <a:rPr lang="en-US"/>
              <a:pPr/>
              <a:t>5</a:t>
            </a:fld>
            <a:endParaRPr lang="en-US"/>
          </a:p>
        </p:txBody>
      </p:sp>
      <p:pic>
        <p:nvPicPr>
          <p:cNvPr id="10096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546225"/>
            <a:ext cx="46132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209800"/>
            <a:ext cx="633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667000"/>
            <a:ext cx="574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184525"/>
            <a:ext cx="5160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717925"/>
            <a:ext cx="455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175125"/>
            <a:ext cx="397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648200"/>
            <a:ext cx="336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165725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67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791200"/>
            <a:ext cx="51800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9679" name="Rectangle 15"/>
          <p:cNvSpPr>
            <a:spLocks noChangeArrowheads="1"/>
          </p:cNvSpPr>
          <p:nvPr/>
        </p:nvSpPr>
        <p:spPr bwMode="auto">
          <a:xfrm>
            <a:off x="1544638" y="1516063"/>
            <a:ext cx="1892300" cy="6032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0" name="Rectangle 16"/>
          <p:cNvSpPr>
            <a:spLocks noChangeArrowheads="1"/>
          </p:cNvSpPr>
          <p:nvPr/>
        </p:nvSpPr>
        <p:spPr bwMode="auto">
          <a:xfrm>
            <a:off x="793750" y="6078538"/>
            <a:ext cx="1892300" cy="6032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968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46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968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4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968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539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9704" name="Group 40"/>
          <p:cNvGrpSpPr>
            <a:grpSpLocks/>
          </p:cNvGrpSpPr>
          <p:nvPr/>
        </p:nvGrpSpPr>
        <p:grpSpPr bwMode="auto">
          <a:xfrm>
            <a:off x="609600" y="2211388"/>
            <a:ext cx="1876425" cy="3519487"/>
            <a:chOff x="384" y="1393"/>
            <a:chExt cx="1182" cy="2217"/>
          </a:xfrm>
        </p:grpSpPr>
        <p:pic>
          <p:nvPicPr>
            <p:cNvPr id="1009699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2297"/>
              <a:ext cx="3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03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27"/>
              <a:ext cx="97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9701" name="AutoShape 37"/>
            <p:cNvSpPr>
              <a:spLocks/>
            </p:cNvSpPr>
            <p:nvPr/>
          </p:nvSpPr>
          <p:spPr bwMode="auto">
            <a:xfrm>
              <a:off x="1422" y="1393"/>
              <a:ext cx="144" cy="2217"/>
            </a:xfrm>
            <a:prstGeom prst="leftBrace">
              <a:avLst>
                <a:gd name="adj1" fmla="val 128299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09720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200"/>
            <a:ext cx="423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9722" name="Group 58"/>
          <p:cNvGrpSpPr>
            <a:grpSpLocks/>
          </p:cNvGrpSpPr>
          <p:nvPr/>
        </p:nvGrpSpPr>
        <p:grpSpPr bwMode="auto">
          <a:xfrm>
            <a:off x="2246313" y="638175"/>
            <a:ext cx="2984500" cy="227013"/>
            <a:chOff x="1415" y="402"/>
            <a:chExt cx="1880" cy="143"/>
          </a:xfrm>
        </p:grpSpPr>
        <p:pic>
          <p:nvPicPr>
            <p:cNvPr id="1009713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403"/>
              <a:ext cx="108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15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402"/>
              <a:ext cx="11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16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402"/>
              <a:ext cx="117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17" name="Picture 5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" y="402"/>
              <a:ext cx="11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10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495"/>
              <a:ext cx="244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9714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408"/>
              <a:ext cx="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9718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638175"/>
            <a:ext cx="49371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9721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04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DABD-6773-4059-997C-92A381CEF308}" type="slidenum">
              <a:rPr lang="en-US"/>
              <a:pPr/>
              <a:t>6</a:t>
            </a:fld>
            <a:endParaRPr lang="en-US"/>
          </a:p>
        </p:txBody>
      </p:sp>
      <p:pic>
        <p:nvPicPr>
          <p:cNvPr id="105167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200"/>
            <a:ext cx="423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7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04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546225"/>
            <a:ext cx="46132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209800"/>
            <a:ext cx="633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667000"/>
            <a:ext cx="574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184525"/>
            <a:ext cx="5160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717925"/>
            <a:ext cx="455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175125"/>
            <a:ext cx="397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648200"/>
            <a:ext cx="336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165725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58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791200"/>
            <a:ext cx="51800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1659" name="Rectangle 11"/>
          <p:cNvSpPr>
            <a:spLocks noChangeArrowheads="1"/>
          </p:cNvSpPr>
          <p:nvPr/>
        </p:nvSpPr>
        <p:spPr bwMode="auto">
          <a:xfrm>
            <a:off x="1544638" y="1516063"/>
            <a:ext cx="1892300" cy="6032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60" name="Rectangle 12"/>
          <p:cNvSpPr>
            <a:spLocks noChangeArrowheads="1"/>
          </p:cNvSpPr>
          <p:nvPr/>
        </p:nvSpPr>
        <p:spPr bwMode="auto">
          <a:xfrm>
            <a:off x="793750" y="6078538"/>
            <a:ext cx="1892300" cy="6032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166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46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166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6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166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539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166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3249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001" y="914400"/>
            <a:ext cx="5271999" cy="340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166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67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1669" name="Group 21"/>
          <p:cNvGrpSpPr>
            <a:grpSpLocks/>
          </p:cNvGrpSpPr>
          <p:nvPr/>
        </p:nvGrpSpPr>
        <p:grpSpPr bwMode="auto">
          <a:xfrm>
            <a:off x="609600" y="2211388"/>
            <a:ext cx="1876425" cy="3519487"/>
            <a:chOff x="384" y="1393"/>
            <a:chExt cx="1182" cy="2217"/>
          </a:xfrm>
        </p:grpSpPr>
        <p:pic>
          <p:nvPicPr>
            <p:cNvPr id="105167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2297"/>
              <a:ext cx="3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167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27"/>
              <a:ext cx="97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1672" name="AutoShape 24"/>
            <p:cNvSpPr>
              <a:spLocks/>
            </p:cNvSpPr>
            <p:nvPr/>
          </p:nvSpPr>
          <p:spPr bwMode="auto">
            <a:xfrm>
              <a:off x="1422" y="1393"/>
              <a:ext cx="144" cy="2217"/>
            </a:xfrm>
            <a:prstGeom prst="leftBrace">
              <a:avLst>
                <a:gd name="adj1" fmla="val 128299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5447-3ED3-4826-B256-17BC68E78AC0}" type="slidenum">
              <a:rPr lang="en-US"/>
              <a:pPr/>
              <a:t>7</a:t>
            </a:fld>
            <a:endParaRPr lang="en-US"/>
          </a:p>
        </p:txBody>
      </p:sp>
      <p:pic>
        <p:nvPicPr>
          <p:cNvPr id="10107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546225"/>
            <a:ext cx="46132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209800"/>
            <a:ext cx="633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1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667000"/>
            <a:ext cx="574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18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184525"/>
            <a:ext cx="5160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1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717925"/>
            <a:ext cx="455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20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175125"/>
            <a:ext cx="397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21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648200"/>
            <a:ext cx="336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22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165725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0723" name="Rectangle 35"/>
          <p:cNvSpPr>
            <a:spLocks noChangeArrowheads="1"/>
          </p:cNvSpPr>
          <p:nvPr/>
        </p:nvSpPr>
        <p:spPr bwMode="auto">
          <a:xfrm>
            <a:off x="1544638" y="1516063"/>
            <a:ext cx="1892300" cy="6032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072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46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69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791200"/>
            <a:ext cx="51800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0700" name="Rectangle 12"/>
          <p:cNvSpPr>
            <a:spLocks noChangeArrowheads="1"/>
          </p:cNvSpPr>
          <p:nvPr/>
        </p:nvSpPr>
        <p:spPr bwMode="auto">
          <a:xfrm>
            <a:off x="793750" y="6078538"/>
            <a:ext cx="1892300" cy="6032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02" name="Line 14"/>
          <p:cNvSpPr>
            <a:spLocks noChangeShapeType="1"/>
          </p:cNvSpPr>
          <p:nvPr/>
        </p:nvSpPr>
        <p:spPr bwMode="auto">
          <a:xfrm>
            <a:off x="0" y="1406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0744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2400"/>
            <a:ext cx="1662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0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66688"/>
            <a:ext cx="4986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0706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07" name="Rectangle 1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0749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533400"/>
            <a:ext cx="57737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0748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8163"/>
            <a:ext cx="206533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0735" name="Text Box 47"/>
          <p:cNvSpPr txBox="1">
            <a:spLocks noChangeArrowheads="1"/>
          </p:cNvSpPr>
          <p:nvPr/>
        </p:nvSpPr>
        <p:spPr bwMode="auto">
          <a:xfrm>
            <a:off x="969963" y="533400"/>
            <a:ext cx="7978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10747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90600"/>
            <a:ext cx="8424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10E-485A-46F0-84FA-FCAA00CE399B}" type="slidenum">
              <a:rPr lang="en-US"/>
              <a:pPr/>
              <a:t>8</a:t>
            </a:fld>
            <a:endParaRPr lang="en-US"/>
          </a:p>
        </p:txBody>
      </p:sp>
      <p:sp>
        <p:nvSpPr>
          <p:cNvPr id="1049614" name="Line 14"/>
          <p:cNvSpPr>
            <a:spLocks noChangeShapeType="1"/>
          </p:cNvSpPr>
          <p:nvPr/>
        </p:nvSpPr>
        <p:spPr bwMode="auto">
          <a:xfrm>
            <a:off x="0" y="1406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961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2400"/>
            <a:ext cx="1662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1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66688"/>
            <a:ext cx="4986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9617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18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655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533400"/>
            <a:ext cx="57737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1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8163"/>
            <a:ext cx="206533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9621" name="Text Box 21"/>
          <p:cNvSpPr txBox="1">
            <a:spLocks noChangeArrowheads="1"/>
          </p:cNvSpPr>
          <p:nvPr/>
        </p:nvSpPr>
        <p:spPr bwMode="auto">
          <a:xfrm>
            <a:off x="969963" y="533400"/>
            <a:ext cx="7978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49644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90600"/>
            <a:ext cx="8424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951038"/>
            <a:ext cx="65960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84325"/>
            <a:ext cx="254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3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46288"/>
            <a:ext cx="10620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70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887788"/>
            <a:ext cx="629761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33825"/>
            <a:ext cx="11049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3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2046288"/>
            <a:ext cx="509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42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3940175"/>
            <a:ext cx="5238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58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05200"/>
            <a:ext cx="21351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52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54300"/>
            <a:ext cx="15287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5184" y="4591050"/>
            <a:ext cx="1415929" cy="212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9659" name="Line 59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9664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5257800"/>
            <a:ext cx="711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9669" name="Group 69"/>
          <p:cNvGrpSpPr>
            <a:grpSpLocks/>
          </p:cNvGrpSpPr>
          <p:nvPr/>
        </p:nvGrpSpPr>
        <p:grpSpPr bwMode="auto">
          <a:xfrm>
            <a:off x="609600" y="5280025"/>
            <a:ext cx="925513" cy="722313"/>
            <a:chOff x="384" y="3326"/>
            <a:chExt cx="583" cy="455"/>
          </a:xfrm>
        </p:grpSpPr>
        <p:pic>
          <p:nvPicPr>
            <p:cNvPr id="1049661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26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9666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14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9668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715000"/>
            <a:ext cx="685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0DC5-8696-405B-A4D6-FEAD98C7CEC0}" type="slidenum">
              <a:rPr lang="en-US"/>
              <a:pPr/>
              <a:t>9</a:t>
            </a:fld>
            <a:endParaRPr lang="en-US"/>
          </a:p>
        </p:txBody>
      </p:sp>
      <p:pic>
        <p:nvPicPr>
          <p:cNvPr id="9052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442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3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3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46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5221" name="Line 5"/>
          <p:cNvSpPr>
            <a:spLocks noChangeShapeType="1"/>
          </p:cNvSpPr>
          <p:nvPr/>
        </p:nvSpPr>
        <p:spPr bwMode="auto">
          <a:xfrm>
            <a:off x="0" y="23383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52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810000"/>
            <a:ext cx="4324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52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460875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52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828800"/>
            <a:ext cx="4475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1125"/>
            <a:ext cx="506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52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260725"/>
            <a:ext cx="4759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524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3362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5228" name="Group 12"/>
          <p:cNvGrpSpPr>
            <a:grpSpLocks/>
          </p:cNvGrpSpPr>
          <p:nvPr/>
        </p:nvGrpSpPr>
        <p:grpSpPr bwMode="auto">
          <a:xfrm>
            <a:off x="1312863" y="4751388"/>
            <a:ext cx="6051550" cy="1878012"/>
            <a:chOff x="827" y="2993"/>
            <a:chExt cx="3812" cy="1183"/>
          </a:xfrm>
        </p:grpSpPr>
        <p:grpSp>
          <p:nvGrpSpPr>
            <p:cNvPr id="905229" name="Group 13"/>
            <p:cNvGrpSpPr>
              <a:grpSpLocks/>
            </p:cNvGrpSpPr>
            <p:nvPr/>
          </p:nvGrpSpPr>
          <p:grpSpPr bwMode="auto">
            <a:xfrm>
              <a:off x="2314" y="3242"/>
              <a:ext cx="964" cy="934"/>
              <a:chOff x="1536" y="3131"/>
              <a:chExt cx="964" cy="934"/>
            </a:xfrm>
          </p:grpSpPr>
          <p:pic>
            <p:nvPicPr>
              <p:cNvPr id="905230" name="Picture 1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3131"/>
                <a:ext cx="8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5231" name="Picture 15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434"/>
                <a:ext cx="964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05232" name="AutoShape 16"/>
            <p:cNvSpPr>
              <a:spLocks/>
            </p:cNvSpPr>
            <p:nvPr/>
          </p:nvSpPr>
          <p:spPr bwMode="auto">
            <a:xfrm rot="-5400000">
              <a:off x="2637" y="1183"/>
              <a:ext cx="192" cy="3812"/>
            </a:xfrm>
            <a:prstGeom prst="leftBrace">
              <a:avLst>
                <a:gd name="adj1" fmla="val 165451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523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505200"/>
            <a:ext cx="2184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5234" name="Line 18"/>
          <p:cNvSpPr>
            <a:spLocks noChangeShapeType="1"/>
          </p:cNvSpPr>
          <p:nvPr/>
        </p:nvSpPr>
        <p:spPr bwMode="auto">
          <a:xfrm flipH="1">
            <a:off x="6248400" y="3454400"/>
            <a:ext cx="228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3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39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1" grpId="0" animBg="1"/>
      <p:bldP spid="9052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DEFAULTDISPLAYSOURCE" val="\documentclass{article}\pagestyle{empty}&#10;\begin{document}&#10;&#10;\end{document}&#10;"/>
  <p:tag name="EMBEDFONTS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7790&quot;&gt;&lt;property id=&quot;20148&quot; value=&quot;5&quot;/&gt;&lt;property id=&quot;20300&quot; value=&quot;Slide 2&quot;/&gt;&lt;property id=&quot;20307&quot; value=&quot;284&quot;/&gt;&lt;/object&gt;&lt;object type=&quot;3&quot; unique_id=&quot;37791&quot;&gt;&lt;property id=&quot;20148&quot; value=&quot;5&quot;/&gt;&lt;property id=&quot;20300&quot; value=&quot;Slide 9&quot;/&gt;&lt;property id=&quot;20307&quot; value=&quot;285&quot;/&gt;&lt;/object&gt;&lt;object type=&quot;3&quot; unique_id=&quot;37792&quot;&gt;&lt;property id=&quot;20148&quot; value=&quot;5&quot;/&gt;&lt;property id=&quot;20300&quot; value=&quot;Slide 10&quot;/&gt;&lt;property id=&quot;20307&quot; value=&quot;286&quot;/&gt;&lt;/object&gt;&lt;object type=&quot;3&quot; unique_id=&quot;37793&quot;&gt;&lt;property id=&quot;20148&quot; value=&quot;5&quot;/&gt;&lt;property id=&quot;20300&quot; value=&quot;Slide 11&quot;/&gt;&lt;property id=&quot;20307&quot; value=&quot;287&quot;/&gt;&lt;/object&gt;&lt;object type=&quot;3&quot; unique_id=&quot;37794&quot;&gt;&lt;property id=&quot;20148&quot; value=&quot;5&quot;/&gt;&lt;property id=&quot;20300&quot; value=&quot;Slide 12&quot;/&gt;&lt;property id=&quot;20307&quot; value=&quot;288&quot;/&gt;&lt;/object&gt;&lt;object type=&quot;3&quot; unique_id=&quot;37795&quot;&gt;&lt;property id=&quot;20148&quot; value=&quot;5&quot;/&gt;&lt;property id=&quot;20300&quot; value=&quot;Slide 13&quot;/&gt;&lt;property id=&quot;20307&quot; value=&quot;289&quot;/&gt;&lt;/object&gt;&lt;object type=&quot;3&quot; unique_id=&quot;37796&quot;&gt;&lt;property id=&quot;20148&quot; value=&quot;5&quot;/&gt;&lt;property id=&quot;20300&quot; value=&quot;Slide 16&quot;/&gt;&lt;property id=&quot;20307&quot; value=&quot;290&quot;/&gt;&lt;/object&gt;&lt;object type=&quot;3&quot; unique_id=&quot;37797&quot;&gt;&lt;property id=&quot;20148&quot; value=&quot;5&quot;/&gt;&lt;property id=&quot;20300&quot; value=&quot;Slide 17&quot;/&gt;&lt;property id=&quot;20307&quot; value=&quot;291&quot;/&gt;&lt;/object&gt;&lt;object type=&quot;3&quot; unique_id=&quot;38902&quot;&gt;&lt;property id=&quot;20148&quot; value=&quot;5&quot;/&gt;&lt;property id=&quot;20300&quot; value=&quot;Slide 4&quot;/&gt;&lt;property id=&quot;20307&quot; value=&quot;330&quot;/&gt;&lt;/object&gt;&lt;object type=&quot;3&quot; unique_id=&quot;38903&quot;&gt;&lt;property id=&quot;20148&quot; value=&quot;5&quot;/&gt;&lt;property id=&quot;20300&quot; value=&quot;Slide 5&quot;/&gt;&lt;property id=&quot;20307&quot; value=&quot;331&quot;/&gt;&lt;/object&gt;&lt;object type=&quot;3&quot; unique_id=&quot;38904&quot;&gt;&lt;property id=&quot;20148&quot; value=&quot;5&quot;/&gt;&lt;property id=&quot;20300&quot; value=&quot;Slide 7&quot;/&gt;&lt;property id=&quot;20307&quot; value=&quot;332&quot;/&gt;&lt;/object&gt;&lt;object type=&quot;3&quot; unique_id=&quot;38989&quot;&gt;&lt;property id=&quot;20148&quot; value=&quot;5&quot;/&gt;&lt;property id=&quot;20300&quot; value=&quot;Slide 18&quot;/&gt;&lt;property id=&quot;20307&quot; value=&quot;333&quot;/&gt;&lt;/object&gt;&lt;object type=&quot;3&quot; unique_id=&quot;38990&quot;&gt;&lt;property id=&quot;20148&quot; value=&quot;5&quot;/&gt;&lt;property id=&quot;20300&quot; value=&quot;Slide 19&quot;/&gt;&lt;property id=&quot;20307&quot; value=&quot;334&quot;/&gt;&lt;/object&gt;&lt;object type=&quot;3&quot; unique_id=&quot;38991&quot;&gt;&lt;property id=&quot;20148&quot; value=&quot;5&quot;/&gt;&lt;property id=&quot;20300&quot; value=&quot;Slide 20&quot;/&gt;&lt;property id=&quot;20307&quot; value=&quot;335&quot;/&gt;&lt;/object&gt;&lt;object type=&quot;3&quot; unique_id=&quot;38992&quot;&gt;&lt;property id=&quot;20148&quot; value=&quot;5&quot;/&gt;&lt;property id=&quot;20300&quot; value=&quot;Slide 21&quot;/&gt;&lt;property id=&quot;20307&quot; value=&quot;336&quot;/&gt;&lt;/object&gt;&lt;object type=&quot;3&quot; unique_id=&quot;38993&quot;&gt;&lt;property id=&quot;20148&quot; value=&quot;5&quot;/&gt;&lt;property id=&quot;20300&quot; value=&quot;Slide 22&quot;/&gt;&lt;property id=&quot;20307&quot; value=&quot;337&quot;/&gt;&lt;/object&gt;&lt;object type=&quot;3&quot; unique_id=&quot;38994&quot;&gt;&lt;property id=&quot;20148&quot; value=&quot;5&quot;/&gt;&lt;property id=&quot;20300&quot; value=&quot;Slide 23&quot;/&gt;&lt;property id=&quot;20307&quot; value=&quot;338&quot;/&gt;&lt;/object&gt;&lt;object type=&quot;3&quot; unique_id=&quot;39015&quot;&gt;&lt;property id=&quot;20148&quot; value=&quot;5&quot;/&gt;&lt;property id=&quot;20300&quot; value=&quot;Slide 24&quot;/&gt;&lt;property id=&quot;20307&quot; value=&quot;339&quot;/&gt;&lt;/object&gt;&lt;object type=&quot;3&quot; unique_id=&quot;39100&quot;&gt;&lt;property id=&quot;20148&quot; value=&quot;5&quot;/&gt;&lt;property id=&quot;20300&quot; value=&quot;Slide 14&quot;/&gt;&lt;property id=&quot;20307&quot; value=&quot;340&quot;/&gt;&lt;/object&gt;&lt;object type=&quot;3&quot; unique_id=&quot;39189&quot;&gt;&lt;property id=&quot;20148&quot; value=&quot;5&quot;/&gt;&lt;property id=&quot;20300&quot; value=&quot;Slide 15&quot;/&gt;&lt;property id=&quot;20307&quot; value=&quot;341&quot;/&gt;&lt;/object&gt;&lt;object type=&quot;3&quot; unique_id=&quot;39236&quot;&gt;&lt;property id=&quot;20148&quot; value=&quot;5&quot;/&gt;&lt;property id=&quot;20300&quot; value=&quot;Slide 8&quot;/&gt;&lt;property id=&quot;20307&quot; value=&quot;342&quot;/&gt;&lt;/object&gt;&lt;object type=&quot;3&quot; unique_id=&quot;39261&quot;&gt;&lt;property id=&quot;20148&quot; value=&quot;5&quot;/&gt;&lt;property id=&quot;20300&quot; value=&quot;Slide 3&quot;/&gt;&lt;property id=&quot;20307&quot; value=&quot;343&quot;/&gt;&lt;/object&gt;&lt;object type=&quot;3&quot; unique_id=&quot;39287&quot;&gt;&lt;property id=&quot;20148&quot; value=&quot;5&quot;/&gt;&lt;property id=&quot;20300&quot; value=&quot;Slide 6&quot;/&gt;&lt;property id=&quot;20307&quot; value=&quot;34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,1,3,4,5,6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99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 {\color[rgb]{0,.8,0}exists} \qquad 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4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inf$ and $\limsup$ are 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0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i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79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prem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5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sup_{m\to\infty}a_m}$ is the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23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1,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32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65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8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4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9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6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sup_{m\to\infty}a_m:=&#10;\lim_{m\to\infty}\,\left[\sup_{n\ge m}a_n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32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liminf$ and $\limsup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9},{\color{red}3},&#10;{\color{blue}9-\frac{1}{2}},{\color{red}3+\frac{1}{2}},&#10;{\color{blue}9-\frac{2}{3}},{\color{red}3+\frac{2}{3}},&#10;{\color{blue}9-\frac{3}{4}},{\color{red}3+\frac{3}{4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700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9-\frac{4}{5}},{\color{red}3+\frac{4}{5}}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5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83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{\color{blue}blue sequence}$\to{\color{blue}8}$,\quad&#10;{\color{red}red sequence}$\to{\color{red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67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liminf$ and $\limsup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2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9},{\color{red}3},&#10;{\color{blue}9-\frac{1}{2}},{\color{red}3+\frac{1}{2}},&#10;{\color{blue}9-\frac{2}{3}},{\color{red}3+\frac{2}{3}},&#10;{\color{blue}9-\frac{3}{4}},{\color{red}3+\frac{3}{4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70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9-\frac{4}{5}},{\color{red}3+\frac{4}{5}}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5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{\color{blue}blue sequence}$\to{\color{blue}8}$,\quad&#10;{\color{red}red sequence}$\to{\color{red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67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9},{\color{blue}9-\frac{1}{2}},&#10;{\color{blue}9-\frac{1}{2}},{\color{blue}9-\frac{2}{3}},&#10;{\color{blue}9-\frac{2}{3}},{\color{blue}9-\frac{3}{4}},&#10;{\color{blue}9-\frac{3}{4}},{\color{blue}9-\frac{4}{5}}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238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ail supre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0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blue}9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379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3},{\color{red}3},&#10;{\color{red}3+\frac{1}{2}},{\color{red}3+\frac{1}{2}},&#10;{\color{red}3+\frac{2}{3}},{\color{red}3+\frac{2}{3}},&#10;{\color{red}3+\frac{3}{4}},{\color{red}3+\frac{3}{4}}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257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45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3+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44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2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ail infi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7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sup $=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5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nf $={\color{red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63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sup=\sup\{\hbox{limits of subsequence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inf=\inf\{\hbox{limits of subsequence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1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95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519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4)+(1/8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114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parated by {\color[rgb]{0,.8,0}plus sign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14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1)+(-1)+(-1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205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rie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6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1-1-1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45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23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{n=0}^\infty\,2^{-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06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rie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6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parated by {\color[rgb]{0,.8,0}plus sign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1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519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4)+(1/8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114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68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-1-1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453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1-1-1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45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{n=0}^\infty\,2^{-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060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rie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6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parated by {\color[rgb]{0,.8,0}plus sign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14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82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equence of partial su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14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99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12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18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9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9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9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82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024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244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7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41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rie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63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parated by {\color[rgb]{0,.8,0}plus sign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14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3,6,10,15,21,28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48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equence of partial su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14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18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9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9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9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$th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5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_{n=0}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9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rie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63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parated by {\color[rgb]{0,.8,0}plus sign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14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3,6,10,15,21,28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482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15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equence of partial su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1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parated by comma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18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&#10;$s_1+s_2+s_3+\cdots=L$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1963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&#10;$s_1+s_2+s_3+\cdots$&#10;{\bf{\color{blue}converges} to $L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748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(s_1+\cdots+s_n)=L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00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extended real number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8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real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53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$\infty=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43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5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&#10;$s_1+s_2+s_3+\cdots=L$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1963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&#10;$s_1+s_2+s_3+\cdots$&#10;{\bf{\color{blue}converges} to $L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74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(s_1+\cdots+s_n)=L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00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3,6,10,15,21,28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482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15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equence of partial su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1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quence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(1/2)+(1/4)+(1/8)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14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+(1/2)+(1/4)+\cdots+(1/2^{n-1})=2-(1/2^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88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 may converge (to a real number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18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diver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3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5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parated by comma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18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extended real number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82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real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53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$\infty=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4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5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&#10;$s_1+s_2+s_3+\cdots=L$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1963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&#10;$s_1+s_2+s_3+\cdots$&#10;{\bf{\color{blue}converges} to $L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748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(s_1+\cdots+s_n)=L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00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 may converge (to a real number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18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diver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3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3,6,10,15,21,28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482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15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equence of partial su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14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(1/2)+(1/4)+(1/8)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14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2,3,4,5,6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955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may diverge to $\infty$ or to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113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-1-1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453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1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extended real number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82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real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53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$\infty=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43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5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 may converge (to a real number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186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diver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53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may diverge to $\infty$ or to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113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(1/2)+(1/4)+(1/8)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14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1+1-1+1-1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857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a su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76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quence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8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rtial su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07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{\color{red}not} conver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73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{\color{red}no}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8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may have {\color{red}no} sum at 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18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(1/2),(1/4),(1/8)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83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2,3,4,5,6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955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-1-1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453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15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,3,4,5,6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74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extended real number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82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real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53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$\infty=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43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58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0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re on this later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37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,4,5,6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55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15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4)+(1/8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114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-1-1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453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{n=0}^\infty\,2^{-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060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rie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63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parated by {\color[rgb]{0,.8,0}plus sign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14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,5,6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27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j:A_j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79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c_2,c_3,\ldots\in{\mathbb R}$ be a seque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341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(infinite) {\color{blue}linear combin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49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ith coefficients $c_1,c_2,c_3,\ldot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049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c_1f_1+c_2f_2+c_3f_3+\c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542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_1,f_2,f_3,\ldot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02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Domai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59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s of $q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0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,6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1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{s\in{\mathbb R}\,|\,c_1[f_1(s)]+c_2[f_2(s)]+c_3[f_3(s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4359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converge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93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multiplication and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7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finite linear combination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40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unctions and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8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27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j:A_j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7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tc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c_2,c_3,\ldots\in{\mathbb R}$ be a seque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341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(infinite) {\color{blue}linear combin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49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ith coefficients $c_1,c_2,c_3,\ldot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049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c_1[f_1(q)]+c_2[f_2(q)]+c_3[f_3(q)]+\c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00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_1(q),f_2(q),f_3(q),\ldot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89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s of $s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8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multiplication and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7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finite linear combination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40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0$t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52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unctions and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8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27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j:A_j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79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c_2,c_3,\ldots\in{\mathbb R}$ be a seque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341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(infinite) {\color{blue}linear combin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49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ith coefficients $c_1,c_2,c_3,\ldot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049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c_1[f_1(s)]+c_2[f_2(s)]+c_3[f_3(s)]+\c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63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_1(s),f_2(s),f_3(s),\ldot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00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1$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06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alar multiplication and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07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finite linear combination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40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unctions and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8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wer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57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lynomial} in $x$}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55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finite}&#10;linear combination of $1$,$x$,$x^2$,$x^3$,$x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2928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x+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2$n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7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x+3x^2+\pi x^3-e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67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1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x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9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wer series} in $x$} is a (possib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55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infinite}&#10;linear combination of $1$,$x$,$x^2$,$x^3$,$x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022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wer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5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x+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3$r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4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x+3x^2+\pi x^3-e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6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1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x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x+x^2+x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01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wer series} in $x$} is a (possib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55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infinite}&#10;linear combination of $1$,$x$,$x^2$,$x^3$,$x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022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wer series} in $x$} is a (possib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5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(1/2),(1/3)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2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4$t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47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infinite}&#10;linear combination of $1$,$x$,$x^2$,$x^3$,$x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022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wer series} in $x$} is a (possib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55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infinite}&#10;linear combination of $1$,$x$,$x^2$,$x^3$,$x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022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wer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57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x+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5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x+3x^2+\pi x^3-e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67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ails of this sequen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93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x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x+x^2+x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01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x+\frac{1}{2!}x^2+\frac{1}{3!}x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598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x+(2!)x^2+(3!)x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904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-x+\frac{1}{2}x^2-\frac{1}{3}x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300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s of $u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81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power series} in $u$} is a (possib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66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infinite}&#10;linear combination of $1$,$u$,$u^2$,$u^3$,$u^4$,\do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028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ower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5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0$th tail infimu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23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+7u+8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87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6u+3u^2+\pi u^3-eu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72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^{1000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2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-7u^{\hbox{googol ple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28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u+u^2+u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027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u+\frac{1}{2!}u^2+\frac{1}{3!}u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00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+u+(2!)u^2+(3!)u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925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-u+\frac{1}{2}u^2-\frac{1}{3}u^3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29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ail infi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04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inf 0,1,0,1,0,1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316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inf_{m\to\infty}a_m}$ is the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7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{a_1,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7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{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1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{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,2,3,4,5,6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95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hskip-.03in${\color[rgb]{1,.3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7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hskip-.03in${\color[rgb]{1,.3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7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hskip-.03in${\color[rgb]{1,.3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7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$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14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$\limsu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7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i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7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fim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0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inf_{m\to\infty}a_m:=&#10;\lim_{m\to\infty}\,\left[\inf_{n\ge m}a_n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03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{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3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{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3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\{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3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sup_{m\to\infty}a_m}$ is the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23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1,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32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6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8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9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sup_{m\to\infty}a_m:=&#10;\lim_{m\to\infty}\,\left[\sup_{n\ge m}a_n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32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sup 0,1,0,1,0,1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400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1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,-1,-1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544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ail supre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4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hskip-.03in${\color[rgb]{1,.3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hskip-.03in${\color[rgb]{1,.3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hskip-.03in${\color[rgb]{1,.3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8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$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14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i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79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prem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5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sup 0,1,0,1,0,1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400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{-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sup_{m\to\infty}a_m}$ is the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23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1,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32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2,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6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3,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8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4,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4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5,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9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\{a_6,a_7,a_8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sup_{m\to\infty}a_m:=&#10;\lim_{m\to\infty}\,\left[\sup_{n\ge m}a_n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32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30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920</cp:revision>
  <dcterms:created xsi:type="dcterms:W3CDTF">2007-11-29T22:28:17Z</dcterms:created>
  <dcterms:modified xsi:type="dcterms:W3CDTF">2011-11-03T17:40:50Z</dcterms:modified>
</cp:coreProperties>
</file>