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2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918" r:id="rId2"/>
    <p:sldId id="980" r:id="rId3"/>
    <p:sldId id="1027" r:id="rId4"/>
    <p:sldId id="1028" r:id="rId5"/>
    <p:sldId id="977" r:id="rId6"/>
    <p:sldId id="978" r:id="rId7"/>
    <p:sldId id="922" r:id="rId8"/>
    <p:sldId id="923" r:id="rId9"/>
    <p:sldId id="924" r:id="rId10"/>
    <p:sldId id="979" r:id="rId11"/>
    <p:sldId id="925" r:id="rId12"/>
    <p:sldId id="1013" r:id="rId13"/>
    <p:sldId id="1012" r:id="rId14"/>
    <p:sldId id="1014" r:id="rId15"/>
    <p:sldId id="988" r:id="rId16"/>
    <p:sldId id="989" r:id="rId17"/>
    <p:sldId id="991" r:id="rId18"/>
    <p:sldId id="992" r:id="rId19"/>
    <p:sldId id="993" r:id="rId20"/>
    <p:sldId id="994" r:id="rId21"/>
    <p:sldId id="996" r:id="rId22"/>
    <p:sldId id="998" r:id="rId23"/>
    <p:sldId id="1006" r:id="rId24"/>
    <p:sldId id="1008" r:id="rId25"/>
    <p:sldId id="1007" r:id="rId26"/>
    <p:sldId id="1001" r:id="rId27"/>
    <p:sldId id="1015" r:id="rId28"/>
    <p:sldId id="1026" r:id="rId29"/>
    <p:sldId id="1002" r:id="rId30"/>
    <p:sldId id="1009" r:id="rId31"/>
    <p:sldId id="1010" r:id="rId32"/>
    <p:sldId id="1011" r:id="rId33"/>
    <p:sldId id="1023" r:id="rId34"/>
    <p:sldId id="1031" r:id="rId35"/>
    <p:sldId id="1030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 autoAdjust="0"/>
    <p:restoredTop sz="99055" autoAdjust="0"/>
  </p:normalViewPr>
  <p:slideViewPr>
    <p:cSldViewPr>
      <p:cViewPr varScale="1">
        <p:scale>
          <a:sx n="76" d="100"/>
          <a:sy n="76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D5FE53-3250-44CC-ACCA-65997E3AD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5E1D3-E31C-4AE6-B5C3-D4BBFB52093B}" type="slidenum">
              <a:rPr lang="en-US"/>
              <a:pPr/>
              <a:t>15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86504-9AF6-4AEF-910C-0F4A1DFE0BE6}" type="slidenum">
              <a:rPr lang="en-US"/>
              <a:pPr/>
              <a:t>16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CEBD9-5D2F-43E9-A904-A701B5AC9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84E5E-7E43-4CCA-90DA-3481D49FF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0FD3-CCF2-4989-96CB-37D42277C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0E40F-F19F-45BD-8164-9FB8CB3EF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E103C-C3B9-4E2F-9EE6-DDE0421FA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9276C-4848-4C9F-ABCD-A74D90E4F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9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4768F-E077-4824-8036-383B9784F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69E2A-546E-47CE-9FA9-C6136199E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5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84CB7-A13C-469B-B08B-41D303A7A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6D1A0-B6D3-4C14-8FDA-5AF0F4C45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983F3-9D4E-4093-9981-7C3ACE1FD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B76273-36EE-4CC7-B126-275550B6D6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tags" Target="../tags/tag136.xml"/><Relationship Id="rId21" Type="http://schemas.openxmlformats.org/officeDocument/2006/relationships/image" Target="../media/image46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40.png"/><Relationship Id="rId25" Type="http://schemas.openxmlformats.org/officeDocument/2006/relationships/image" Target="../media/image43.png"/><Relationship Id="rId2" Type="http://schemas.openxmlformats.org/officeDocument/2006/relationships/tags" Target="../tags/tag1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0.png"/><Relationship Id="rId29" Type="http://schemas.openxmlformats.org/officeDocument/2006/relationships/image" Target="../media/image85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78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77.png"/><Relationship Id="rId28" Type="http://schemas.openxmlformats.org/officeDocument/2006/relationships/image" Target="../media/image84.png"/><Relationship Id="rId10" Type="http://schemas.openxmlformats.org/officeDocument/2006/relationships/tags" Target="../tags/tag143.xml"/><Relationship Id="rId19" Type="http://schemas.openxmlformats.org/officeDocument/2006/relationships/image" Target="../media/image79.png"/><Relationship Id="rId31" Type="http://schemas.openxmlformats.org/officeDocument/2006/relationships/image" Target="../media/image86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64.png"/><Relationship Id="rId27" Type="http://schemas.openxmlformats.org/officeDocument/2006/relationships/image" Target="../media/image83.png"/><Relationship Id="rId30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51.xml"/><Relationship Id="rId7" Type="http://schemas.openxmlformats.org/officeDocument/2006/relationships/image" Target="../media/image87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1.png"/><Relationship Id="rId5" Type="http://schemas.openxmlformats.org/officeDocument/2006/relationships/tags" Target="../tags/tag153.xml"/><Relationship Id="rId10" Type="http://schemas.openxmlformats.org/officeDocument/2006/relationships/image" Target="../media/image90.png"/><Relationship Id="rId4" Type="http://schemas.openxmlformats.org/officeDocument/2006/relationships/tags" Target="../tags/tag152.xml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89.png"/><Relationship Id="rId18" Type="http://schemas.openxmlformats.org/officeDocument/2006/relationships/image" Target="../media/image96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88.png"/><Relationship Id="rId17" Type="http://schemas.openxmlformats.org/officeDocument/2006/relationships/image" Target="../media/image95.png"/><Relationship Id="rId2" Type="http://schemas.openxmlformats.org/officeDocument/2006/relationships/tags" Target="../tags/tag155.xml"/><Relationship Id="rId16" Type="http://schemas.openxmlformats.org/officeDocument/2006/relationships/image" Target="../media/image94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87.png"/><Relationship Id="rId5" Type="http://schemas.openxmlformats.org/officeDocument/2006/relationships/tags" Target="../tags/tag158.xml"/><Relationship Id="rId15" Type="http://schemas.openxmlformats.org/officeDocument/2006/relationships/image" Target="../media/image9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7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101.png"/><Relationship Id="rId3" Type="http://schemas.openxmlformats.org/officeDocument/2006/relationships/tags" Target="../tags/tag165.xml"/><Relationship Id="rId21" Type="http://schemas.openxmlformats.org/officeDocument/2006/relationships/image" Target="../media/image88.png"/><Relationship Id="rId34" Type="http://schemas.openxmlformats.org/officeDocument/2006/relationships/image" Target="../media/image105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100.png"/><Relationship Id="rId33" Type="http://schemas.openxmlformats.org/officeDocument/2006/relationships/image" Target="../media/image104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image" Target="../media/image87.png"/><Relationship Id="rId29" Type="http://schemas.openxmlformats.org/officeDocument/2006/relationships/image" Target="../media/image89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99.png"/><Relationship Id="rId32" Type="http://schemas.openxmlformats.org/officeDocument/2006/relationships/image" Target="../media/image94.png"/><Relationship Id="rId37" Type="http://schemas.openxmlformats.org/officeDocument/2006/relationships/image" Target="../media/image107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92.png"/><Relationship Id="rId28" Type="http://schemas.openxmlformats.org/officeDocument/2006/relationships/image" Target="../media/image103.png"/><Relationship Id="rId36" Type="http://schemas.openxmlformats.org/officeDocument/2006/relationships/image" Target="../media/image106.png"/><Relationship Id="rId10" Type="http://schemas.openxmlformats.org/officeDocument/2006/relationships/tags" Target="../tags/tag17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3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image" Target="../media/image98.png"/><Relationship Id="rId27" Type="http://schemas.openxmlformats.org/officeDocument/2006/relationships/image" Target="../media/image102.png"/><Relationship Id="rId30" Type="http://schemas.openxmlformats.org/officeDocument/2006/relationships/image" Target="../media/image4.png"/><Relationship Id="rId35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9" Type="http://schemas.openxmlformats.org/officeDocument/2006/relationships/image" Target="../media/image94.png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34" Type="http://schemas.openxmlformats.org/officeDocument/2006/relationships/image" Target="../media/image99.png"/><Relationship Id="rId42" Type="http://schemas.openxmlformats.org/officeDocument/2006/relationships/image" Target="../media/image109.png"/><Relationship Id="rId47" Type="http://schemas.openxmlformats.org/officeDocument/2006/relationships/image" Target="../media/image114.png"/><Relationship Id="rId50" Type="http://schemas.openxmlformats.org/officeDocument/2006/relationships/image" Target="../media/image117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image" Target="../media/image92.png"/><Relationship Id="rId38" Type="http://schemas.openxmlformats.org/officeDocument/2006/relationships/image" Target="../media/image93.png"/><Relationship Id="rId46" Type="http://schemas.openxmlformats.org/officeDocument/2006/relationships/image" Target="../media/image113.png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08.png"/><Relationship Id="rId54" Type="http://schemas.openxmlformats.org/officeDocument/2006/relationships/image" Target="../media/image121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image" Target="../media/image98.png"/><Relationship Id="rId37" Type="http://schemas.openxmlformats.org/officeDocument/2006/relationships/image" Target="../media/image4.png"/><Relationship Id="rId40" Type="http://schemas.openxmlformats.org/officeDocument/2006/relationships/image" Target="../media/image104.png"/><Relationship Id="rId45" Type="http://schemas.openxmlformats.org/officeDocument/2006/relationships/image" Target="../media/image112.png"/><Relationship Id="rId53" Type="http://schemas.openxmlformats.org/officeDocument/2006/relationships/image" Target="../media/image120.png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image" Target="../media/image89.png"/><Relationship Id="rId49" Type="http://schemas.openxmlformats.org/officeDocument/2006/relationships/image" Target="../media/image116.png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image" Target="../media/image88.png"/><Relationship Id="rId44" Type="http://schemas.openxmlformats.org/officeDocument/2006/relationships/image" Target="../media/image111.png"/><Relationship Id="rId52" Type="http://schemas.openxmlformats.org/officeDocument/2006/relationships/image" Target="../media/image119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image" Target="../media/image87.png"/><Relationship Id="rId35" Type="http://schemas.openxmlformats.org/officeDocument/2006/relationships/image" Target="../media/image100.png"/><Relationship Id="rId43" Type="http://schemas.openxmlformats.org/officeDocument/2006/relationships/image" Target="../media/image110.png"/><Relationship Id="rId48" Type="http://schemas.openxmlformats.org/officeDocument/2006/relationships/image" Target="../media/image115.png"/><Relationship Id="rId8" Type="http://schemas.openxmlformats.org/officeDocument/2006/relationships/tags" Target="../tags/tag188.xml"/><Relationship Id="rId51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tags" Target="../tags/tag234.xml"/><Relationship Id="rId39" Type="http://schemas.openxmlformats.org/officeDocument/2006/relationships/image" Target="../media/image123.png"/><Relationship Id="rId21" Type="http://schemas.openxmlformats.org/officeDocument/2006/relationships/tags" Target="../tags/tag229.xml"/><Relationship Id="rId34" Type="http://schemas.openxmlformats.org/officeDocument/2006/relationships/tags" Target="../tags/tag242.xml"/><Relationship Id="rId42" Type="http://schemas.openxmlformats.org/officeDocument/2006/relationships/image" Target="../media/image126.png"/><Relationship Id="rId47" Type="http://schemas.openxmlformats.org/officeDocument/2006/relationships/image" Target="../media/image131.png"/><Relationship Id="rId50" Type="http://schemas.openxmlformats.org/officeDocument/2006/relationships/image" Target="../media/image134.png"/><Relationship Id="rId55" Type="http://schemas.openxmlformats.org/officeDocument/2006/relationships/image" Target="../media/image139.png"/><Relationship Id="rId63" Type="http://schemas.openxmlformats.org/officeDocument/2006/relationships/image" Target="../media/image147.png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tags" Target="../tags/tag228.xml"/><Relationship Id="rId29" Type="http://schemas.openxmlformats.org/officeDocument/2006/relationships/tags" Target="../tags/tag237.xml"/><Relationship Id="rId41" Type="http://schemas.openxmlformats.org/officeDocument/2006/relationships/image" Target="../media/image125.png"/><Relationship Id="rId54" Type="http://schemas.openxmlformats.org/officeDocument/2006/relationships/image" Target="../media/image138.png"/><Relationship Id="rId62" Type="http://schemas.openxmlformats.org/officeDocument/2006/relationships/image" Target="../media/image146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tags" Target="../tags/tag232.xml"/><Relationship Id="rId32" Type="http://schemas.openxmlformats.org/officeDocument/2006/relationships/tags" Target="../tags/tag240.xml"/><Relationship Id="rId37" Type="http://schemas.openxmlformats.org/officeDocument/2006/relationships/notesSlide" Target="../notesSlides/notesSlide1.xml"/><Relationship Id="rId40" Type="http://schemas.openxmlformats.org/officeDocument/2006/relationships/image" Target="../media/image124.png"/><Relationship Id="rId45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image" Target="../media/image142.png"/><Relationship Id="rId66" Type="http://schemas.openxmlformats.org/officeDocument/2006/relationships/image" Target="../media/image150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tags" Target="../tags/tag231.xml"/><Relationship Id="rId28" Type="http://schemas.openxmlformats.org/officeDocument/2006/relationships/tags" Target="../tags/tag236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33.png"/><Relationship Id="rId57" Type="http://schemas.openxmlformats.org/officeDocument/2006/relationships/image" Target="../media/image141.png"/><Relationship Id="rId61" Type="http://schemas.openxmlformats.org/officeDocument/2006/relationships/image" Target="../media/image145.png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tags" Target="../tags/tag239.xml"/><Relationship Id="rId44" Type="http://schemas.openxmlformats.org/officeDocument/2006/relationships/image" Target="../media/image128.png"/><Relationship Id="rId52" Type="http://schemas.openxmlformats.org/officeDocument/2006/relationships/image" Target="../media/image136.png"/><Relationship Id="rId60" Type="http://schemas.openxmlformats.org/officeDocument/2006/relationships/image" Target="../media/image144.png"/><Relationship Id="rId65" Type="http://schemas.openxmlformats.org/officeDocument/2006/relationships/image" Target="../media/image149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tags" Target="../tags/tag230.xml"/><Relationship Id="rId27" Type="http://schemas.openxmlformats.org/officeDocument/2006/relationships/tags" Target="../tags/tag235.xml"/><Relationship Id="rId30" Type="http://schemas.openxmlformats.org/officeDocument/2006/relationships/tags" Target="../tags/tag238.xml"/><Relationship Id="rId35" Type="http://schemas.openxmlformats.org/officeDocument/2006/relationships/tags" Target="../tags/tag243.xml"/><Relationship Id="rId43" Type="http://schemas.openxmlformats.org/officeDocument/2006/relationships/image" Target="../media/image127.png"/><Relationship Id="rId48" Type="http://schemas.openxmlformats.org/officeDocument/2006/relationships/image" Target="../media/image132.png"/><Relationship Id="rId56" Type="http://schemas.openxmlformats.org/officeDocument/2006/relationships/image" Target="../media/image140.png"/><Relationship Id="rId64" Type="http://schemas.openxmlformats.org/officeDocument/2006/relationships/image" Target="../media/image148.png"/><Relationship Id="rId8" Type="http://schemas.openxmlformats.org/officeDocument/2006/relationships/tags" Target="../tags/tag216.xml"/><Relationship Id="rId51" Type="http://schemas.openxmlformats.org/officeDocument/2006/relationships/image" Target="../media/image135.png"/><Relationship Id="rId3" Type="http://schemas.openxmlformats.org/officeDocument/2006/relationships/tags" Target="../tags/tag211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tags" Target="../tags/tag233.xml"/><Relationship Id="rId33" Type="http://schemas.openxmlformats.org/officeDocument/2006/relationships/tags" Target="../tags/tag241.xml"/><Relationship Id="rId38" Type="http://schemas.openxmlformats.org/officeDocument/2006/relationships/image" Target="../media/image122.png"/><Relationship Id="rId46" Type="http://schemas.openxmlformats.org/officeDocument/2006/relationships/image" Target="../media/image130.png"/><Relationship Id="rId59" Type="http://schemas.openxmlformats.org/officeDocument/2006/relationships/image" Target="../media/image14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notesSlide" Target="../notesSlides/notesSlide2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image" Target="../media/image126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50.png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9" Type="http://schemas.openxmlformats.org/officeDocument/2006/relationships/tags" Target="../tags/tag272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image" Target="../media/image124.png"/><Relationship Id="rId45" Type="http://schemas.openxmlformats.org/officeDocument/2006/relationships/image" Target="../media/image122.png"/><Relationship Id="rId53" Type="http://schemas.openxmlformats.org/officeDocument/2006/relationships/image" Target="../media/image135.png"/><Relationship Id="rId58" Type="http://schemas.openxmlformats.org/officeDocument/2006/relationships/image" Target="../media/image141.png"/><Relationship Id="rId66" Type="http://schemas.openxmlformats.org/officeDocument/2006/relationships/image" Target="../media/image148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49" Type="http://schemas.openxmlformats.org/officeDocument/2006/relationships/image" Target="../media/image131.png"/><Relationship Id="rId57" Type="http://schemas.openxmlformats.org/officeDocument/2006/relationships/image" Target="../media/image140.png"/><Relationship Id="rId61" Type="http://schemas.openxmlformats.org/officeDocument/2006/relationships/image" Target="../media/image139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4" Type="http://schemas.openxmlformats.org/officeDocument/2006/relationships/image" Target="../media/image128.png"/><Relationship Id="rId52" Type="http://schemas.openxmlformats.org/officeDocument/2006/relationships/image" Target="../media/image134.png"/><Relationship Id="rId60" Type="http://schemas.openxmlformats.org/officeDocument/2006/relationships/image" Target="../media/image143.png"/><Relationship Id="rId65" Type="http://schemas.openxmlformats.org/officeDocument/2006/relationships/image" Target="../media/image147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image" Target="../media/image127.pn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64" Type="http://schemas.openxmlformats.org/officeDocument/2006/relationships/image" Target="../media/image146.png"/><Relationship Id="rId69" Type="http://schemas.openxmlformats.org/officeDocument/2006/relationships/image" Target="../media/image151.png"/><Relationship Id="rId8" Type="http://schemas.openxmlformats.org/officeDocument/2006/relationships/tags" Target="../tags/tag251.xml"/><Relationship Id="rId51" Type="http://schemas.openxmlformats.org/officeDocument/2006/relationships/image" Target="../media/image133.png"/><Relationship Id="rId3" Type="http://schemas.openxmlformats.org/officeDocument/2006/relationships/tags" Target="../tags/tag246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23.png"/><Relationship Id="rId59" Type="http://schemas.openxmlformats.org/officeDocument/2006/relationships/image" Target="../media/image142.png"/><Relationship Id="rId67" Type="http://schemas.openxmlformats.org/officeDocument/2006/relationships/image" Target="../media/image149.png"/><Relationship Id="rId20" Type="http://schemas.openxmlformats.org/officeDocument/2006/relationships/tags" Target="../tags/tag263.xml"/><Relationship Id="rId41" Type="http://schemas.openxmlformats.org/officeDocument/2006/relationships/image" Target="../media/image125.png"/><Relationship Id="rId54" Type="http://schemas.openxmlformats.org/officeDocument/2006/relationships/image" Target="../media/image136.png"/><Relationship Id="rId62" Type="http://schemas.openxmlformats.org/officeDocument/2006/relationships/image" Target="../media/image144.png"/><Relationship Id="rId70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image" Target="../media/image137.png"/><Relationship Id="rId39" Type="http://schemas.openxmlformats.org/officeDocument/2006/relationships/image" Target="../media/image141.png"/><Relationship Id="rId3" Type="http://schemas.openxmlformats.org/officeDocument/2006/relationships/tags" Target="../tags/tag283.xml"/><Relationship Id="rId21" Type="http://schemas.openxmlformats.org/officeDocument/2006/relationships/tags" Target="../tags/tag301.xml"/><Relationship Id="rId34" Type="http://schemas.openxmlformats.org/officeDocument/2006/relationships/image" Target="../media/image150.png"/><Relationship Id="rId42" Type="http://schemas.openxmlformats.org/officeDocument/2006/relationships/image" Target="../media/image153.png"/><Relationship Id="rId47" Type="http://schemas.openxmlformats.org/officeDocument/2006/relationships/image" Target="../media/image158.png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49.png"/><Relationship Id="rId38" Type="http://schemas.openxmlformats.org/officeDocument/2006/relationships/image" Target="../media/image138.png"/><Relationship Id="rId46" Type="http://schemas.openxmlformats.org/officeDocument/2006/relationships/image" Target="../media/image157.png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29" Type="http://schemas.openxmlformats.org/officeDocument/2006/relationships/image" Target="../media/image145.png"/><Relationship Id="rId41" Type="http://schemas.openxmlformats.org/officeDocument/2006/relationships/image" Target="../media/image140.png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32" Type="http://schemas.openxmlformats.org/officeDocument/2006/relationships/image" Target="../media/image148.png"/><Relationship Id="rId37" Type="http://schemas.openxmlformats.org/officeDocument/2006/relationships/image" Target="../media/image139.png"/><Relationship Id="rId40" Type="http://schemas.openxmlformats.org/officeDocument/2006/relationships/image" Target="../media/image142.png"/><Relationship Id="rId45" Type="http://schemas.openxmlformats.org/officeDocument/2006/relationships/image" Target="../media/image156.png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31" Type="http://schemas.openxmlformats.org/officeDocument/2006/relationships/image" Target="../media/image147.png"/><Relationship Id="rId44" Type="http://schemas.openxmlformats.org/officeDocument/2006/relationships/image" Target="../media/image155.png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image" Target="../media/image140.png"/><Relationship Id="rId3" Type="http://schemas.openxmlformats.org/officeDocument/2006/relationships/tags" Target="../tags/tag30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image" Target="../media/image142.png"/><Relationship Id="rId33" Type="http://schemas.openxmlformats.org/officeDocument/2006/relationships/image" Target="../media/image159.png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image" Target="../media/image155.png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141.png"/><Relationship Id="rId32" Type="http://schemas.openxmlformats.org/officeDocument/2006/relationships/image" Target="../media/image158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image" Target="../media/image138.png"/><Relationship Id="rId28" Type="http://schemas.openxmlformats.org/officeDocument/2006/relationships/image" Target="../media/image154.png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image" Target="../media/image157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image" Target="../media/image139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image" Target="../media/image153.png"/><Relationship Id="rId3" Type="http://schemas.openxmlformats.org/officeDocument/2006/relationships/tags" Target="../tags/tag327.xml"/><Relationship Id="rId21" Type="http://schemas.openxmlformats.org/officeDocument/2006/relationships/image" Target="../media/image139.png"/><Relationship Id="rId34" Type="http://schemas.openxmlformats.org/officeDocument/2006/relationships/image" Target="../media/image161.png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image" Target="../media/image140.png"/><Relationship Id="rId33" Type="http://schemas.openxmlformats.org/officeDocument/2006/relationships/image" Target="../media/image160.png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6.png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image" Target="../media/image142.png"/><Relationship Id="rId32" Type="http://schemas.openxmlformats.org/officeDocument/2006/relationships/image" Target="../media/image159.pn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image" Target="../media/image141.png"/><Relationship Id="rId28" Type="http://schemas.openxmlformats.org/officeDocument/2006/relationships/image" Target="../media/image155.png"/><Relationship Id="rId36" Type="http://schemas.openxmlformats.org/officeDocument/2006/relationships/image" Target="../media/image163.png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image" Target="../media/image158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image" Target="../media/image138.png"/><Relationship Id="rId27" Type="http://schemas.openxmlformats.org/officeDocument/2006/relationships/image" Target="../media/image154.png"/><Relationship Id="rId30" Type="http://schemas.openxmlformats.org/officeDocument/2006/relationships/image" Target="../media/image157.png"/><Relationship Id="rId35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image" Target="../media/image139.png"/><Relationship Id="rId26" Type="http://schemas.openxmlformats.org/officeDocument/2006/relationships/image" Target="../media/image167.png"/><Relationship Id="rId3" Type="http://schemas.openxmlformats.org/officeDocument/2006/relationships/tags" Target="../tags/tag346.xml"/><Relationship Id="rId21" Type="http://schemas.openxmlformats.org/officeDocument/2006/relationships/image" Target="../media/image142.png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6.png"/><Relationship Id="rId33" Type="http://schemas.openxmlformats.org/officeDocument/2006/relationships/image" Target="../media/image174.png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image" Target="../media/image141.png"/><Relationship Id="rId29" Type="http://schemas.openxmlformats.org/officeDocument/2006/relationships/image" Target="../media/image170.png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image" Target="../media/image165.png"/><Relationship Id="rId32" Type="http://schemas.openxmlformats.org/officeDocument/2006/relationships/image" Target="../media/image173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10" Type="http://schemas.openxmlformats.org/officeDocument/2006/relationships/tags" Target="../tags/tag353.xml"/><Relationship Id="rId19" Type="http://schemas.openxmlformats.org/officeDocument/2006/relationships/image" Target="../media/image138.png"/><Relationship Id="rId31" Type="http://schemas.openxmlformats.org/officeDocument/2006/relationships/image" Target="../media/image172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image" Target="../media/image140.png"/><Relationship Id="rId27" Type="http://schemas.openxmlformats.org/officeDocument/2006/relationships/image" Target="../media/image168.png"/><Relationship Id="rId30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image" Target="../media/image165.png"/><Relationship Id="rId3" Type="http://schemas.openxmlformats.org/officeDocument/2006/relationships/tags" Target="../tags/tag362.xml"/><Relationship Id="rId21" Type="http://schemas.openxmlformats.org/officeDocument/2006/relationships/image" Target="../media/image138.png"/><Relationship Id="rId34" Type="http://schemas.openxmlformats.org/officeDocument/2006/relationships/image" Target="../media/image172.png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166.png"/><Relationship Id="rId33" Type="http://schemas.openxmlformats.org/officeDocument/2006/relationships/image" Target="../media/image178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image" Target="../media/image139.png"/><Relationship Id="rId29" Type="http://schemas.openxmlformats.org/officeDocument/2006/relationships/image" Target="../media/image169.png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../media/image140.png"/><Relationship Id="rId32" Type="http://schemas.openxmlformats.org/officeDocument/2006/relationships/image" Target="../media/image177.png"/><Relationship Id="rId37" Type="http://schemas.openxmlformats.org/officeDocument/2006/relationships/image" Target="../media/image181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image" Target="../media/image142.png"/><Relationship Id="rId28" Type="http://schemas.openxmlformats.org/officeDocument/2006/relationships/image" Target="../media/image168.png"/><Relationship Id="rId36" Type="http://schemas.openxmlformats.org/officeDocument/2006/relationships/image" Target="../media/image180.png"/><Relationship Id="rId10" Type="http://schemas.openxmlformats.org/officeDocument/2006/relationships/tags" Target="../tags/tag3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6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image" Target="../media/image141.png"/><Relationship Id="rId27" Type="http://schemas.openxmlformats.org/officeDocument/2006/relationships/image" Target="../media/image167.png"/><Relationship Id="rId30" Type="http://schemas.openxmlformats.org/officeDocument/2006/relationships/image" Target="../media/image175.png"/><Relationship Id="rId35" Type="http://schemas.openxmlformats.org/officeDocument/2006/relationships/image" Target="../media/image1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image" Target="../media/image140.png"/><Relationship Id="rId39" Type="http://schemas.openxmlformats.org/officeDocument/2006/relationships/image" Target="../media/image190.png"/><Relationship Id="rId3" Type="http://schemas.openxmlformats.org/officeDocument/2006/relationships/tags" Target="../tags/tag38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6.png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image" Target="../media/image142.png"/><Relationship Id="rId33" Type="http://schemas.openxmlformats.org/officeDocument/2006/relationships/image" Target="../media/image185.png"/><Relationship Id="rId38" Type="http://schemas.openxmlformats.org/officeDocument/2006/relationships/image" Target="../media/image189.png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tags" Target="../tags/tag397.xml"/><Relationship Id="rId29" Type="http://schemas.openxmlformats.org/officeDocument/2006/relationships/image" Target="../media/image183.png"/><Relationship Id="rId41" Type="http://schemas.openxmlformats.org/officeDocument/2006/relationships/image" Target="../media/image192.png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141.png"/><Relationship Id="rId32" Type="http://schemas.openxmlformats.org/officeDocument/2006/relationships/image" Target="../media/image175.png"/><Relationship Id="rId37" Type="http://schemas.openxmlformats.org/officeDocument/2006/relationships/image" Target="../media/image188.png"/><Relationship Id="rId40" Type="http://schemas.openxmlformats.org/officeDocument/2006/relationships/image" Target="../media/image191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image" Target="../media/image138.png"/><Relationship Id="rId28" Type="http://schemas.openxmlformats.org/officeDocument/2006/relationships/image" Target="../media/image182.png"/><Relationship Id="rId36" Type="http://schemas.openxmlformats.org/officeDocument/2006/relationships/image" Target="../media/image172.png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31" Type="http://schemas.openxmlformats.org/officeDocument/2006/relationships/image" Target="../media/image169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image" Target="../media/image139.png"/><Relationship Id="rId27" Type="http://schemas.openxmlformats.org/officeDocument/2006/relationships/image" Target="../media/image166.png"/><Relationship Id="rId30" Type="http://schemas.openxmlformats.org/officeDocument/2006/relationships/image" Target="../media/image184.png"/><Relationship Id="rId35" Type="http://schemas.openxmlformats.org/officeDocument/2006/relationships/image" Target="../media/image1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image" Target="../media/image194.png"/><Relationship Id="rId18" Type="http://schemas.openxmlformats.org/officeDocument/2006/relationships/image" Target="../media/image137.png"/><Relationship Id="rId3" Type="http://schemas.openxmlformats.org/officeDocument/2006/relationships/tags" Target="../tags/tag400.xml"/><Relationship Id="rId21" Type="http://schemas.openxmlformats.org/officeDocument/2006/relationships/image" Target="../media/image200.png"/><Relationship Id="rId7" Type="http://schemas.openxmlformats.org/officeDocument/2006/relationships/tags" Target="../tags/tag404.xml"/><Relationship Id="rId12" Type="http://schemas.openxmlformats.org/officeDocument/2006/relationships/image" Target="../media/image193.png"/><Relationship Id="rId17" Type="http://schemas.openxmlformats.org/officeDocument/2006/relationships/image" Target="../media/image197.png"/><Relationship Id="rId2" Type="http://schemas.openxmlformats.org/officeDocument/2006/relationships/tags" Target="../tags/tag399.xml"/><Relationship Id="rId16" Type="http://schemas.openxmlformats.org/officeDocument/2006/relationships/image" Target="../media/image196.png"/><Relationship Id="rId20" Type="http://schemas.openxmlformats.org/officeDocument/2006/relationships/image" Target="../media/image199.png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02.xml"/><Relationship Id="rId15" Type="http://schemas.openxmlformats.org/officeDocument/2006/relationships/image" Target="../media/image195.png"/><Relationship Id="rId10" Type="http://schemas.openxmlformats.org/officeDocument/2006/relationships/tags" Target="../tags/tag407.xml"/><Relationship Id="rId19" Type="http://schemas.openxmlformats.org/officeDocument/2006/relationships/image" Target="../media/image198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image" Target="../media/image1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image" Target="../media/image197.png"/><Relationship Id="rId39" Type="http://schemas.openxmlformats.org/officeDocument/2006/relationships/image" Target="../media/image209.png"/><Relationship Id="rId3" Type="http://schemas.openxmlformats.org/officeDocument/2006/relationships/tags" Target="../tags/tag410.xml"/><Relationship Id="rId21" Type="http://schemas.openxmlformats.org/officeDocument/2006/relationships/image" Target="../media/image153.png"/><Relationship Id="rId34" Type="http://schemas.openxmlformats.org/officeDocument/2006/relationships/image" Target="../media/image204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image" Target="../media/image193.png"/><Relationship Id="rId33" Type="http://schemas.openxmlformats.org/officeDocument/2006/relationships/image" Target="../media/image203.png"/><Relationship Id="rId38" Type="http://schemas.openxmlformats.org/officeDocument/2006/relationships/image" Target="../media/image208.png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0.png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199.png"/><Relationship Id="rId32" Type="http://schemas.openxmlformats.org/officeDocument/2006/relationships/image" Target="../media/image202.png"/><Relationship Id="rId37" Type="http://schemas.openxmlformats.org/officeDocument/2006/relationships/image" Target="../media/image207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image" Target="../media/image196.png"/><Relationship Id="rId28" Type="http://schemas.openxmlformats.org/officeDocument/2006/relationships/image" Target="../media/image198.png"/><Relationship Id="rId36" Type="http://schemas.openxmlformats.org/officeDocument/2006/relationships/image" Target="../media/image206.png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image" Target="../media/image201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image" Target="../media/image195.png"/><Relationship Id="rId27" Type="http://schemas.openxmlformats.org/officeDocument/2006/relationships/image" Target="../media/image137.png"/><Relationship Id="rId30" Type="http://schemas.openxmlformats.org/officeDocument/2006/relationships/image" Target="../media/image194.png"/><Relationship Id="rId35" Type="http://schemas.openxmlformats.org/officeDocument/2006/relationships/image" Target="../media/image20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14.png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34" Type="http://schemas.openxmlformats.org/officeDocument/2006/relationships/image" Target="../media/image193.png"/><Relationship Id="rId42" Type="http://schemas.openxmlformats.org/officeDocument/2006/relationships/image" Target="../media/image217.png"/><Relationship Id="rId47" Type="http://schemas.openxmlformats.org/officeDocument/2006/relationships/image" Target="../media/image220.png"/><Relationship Id="rId50" Type="http://schemas.openxmlformats.org/officeDocument/2006/relationships/image" Target="../media/image223.png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image" Target="../media/image210.png"/><Relationship Id="rId38" Type="http://schemas.openxmlformats.org/officeDocument/2006/relationships/image" Target="../media/image213.png"/><Relationship Id="rId46" Type="http://schemas.openxmlformats.org/officeDocument/2006/relationships/image" Target="../media/image152.png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29" Type="http://schemas.openxmlformats.org/officeDocument/2006/relationships/image" Target="../media/image196.png"/><Relationship Id="rId41" Type="http://schemas.openxmlformats.org/officeDocument/2006/relationships/image" Target="../media/image216.pn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32" Type="http://schemas.openxmlformats.org/officeDocument/2006/relationships/image" Target="../media/image137.png"/><Relationship Id="rId37" Type="http://schemas.openxmlformats.org/officeDocument/2006/relationships/image" Target="../media/image212.png"/><Relationship Id="rId40" Type="http://schemas.openxmlformats.org/officeDocument/2006/relationships/image" Target="../media/image215.png"/><Relationship Id="rId45" Type="http://schemas.openxmlformats.org/officeDocument/2006/relationships/image" Target="../media/image219.png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image" Target="../media/image195.png"/><Relationship Id="rId36" Type="http://schemas.openxmlformats.org/officeDocument/2006/relationships/image" Target="../media/image209.png"/><Relationship Id="rId49" Type="http://schemas.openxmlformats.org/officeDocument/2006/relationships/image" Target="../media/image222.png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31" Type="http://schemas.openxmlformats.org/officeDocument/2006/relationships/image" Target="../media/image199.png"/><Relationship Id="rId44" Type="http://schemas.openxmlformats.org/officeDocument/2006/relationships/image" Target="../media/image200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image" Target="../media/image153.png"/><Relationship Id="rId30" Type="http://schemas.openxmlformats.org/officeDocument/2006/relationships/image" Target="../media/image197.png"/><Relationship Id="rId35" Type="http://schemas.openxmlformats.org/officeDocument/2006/relationships/image" Target="../media/image211.png"/><Relationship Id="rId43" Type="http://schemas.openxmlformats.org/officeDocument/2006/relationships/image" Target="../media/image218.png"/><Relationship Id="rId48" Type="http://schemas.openxmlformats.org/officeDocument/2006/relationships/image" Target="../media/image221.png"/><Relationship Id="rId8" Type="http://schemas.openxmlformats.org/officeDocument/2006/relationships/tags" Target="../tags/tag4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image" Target="../media/image153.png"/><Relationship Id="rId18" Type="http://schemas.openxmlformats.org/officeDocument/2006/relationships/image" Target="../media/image225.png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12" Type="http://schemas.openxmlformats.org/officeDocument/2006/relationships/image" Target="../media/image197.png"/><Relationship Id="rId17" Type="http://schemas.openxmlformats.org/officeDocument/2006/relationships/image" Target="../media/image224.png"/><Relationship Id="rId2" Type="http://schemas.openxmlformats.org/officeDocument/2006/relationships/tags" Target="../tags/tag453.xml"/><Relationship Id="rId16" Type="http://schemas.openxmlformats.org/officeDocument/2006/relationships/image" Target="../media/image199.png"/><Relationship Id="rId20" Type="http://schemas.openxmlformats.org/officeDocument/2006/relationships/image" Target="../media/image227.png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56.xml"/><Relationship Id="rId15" Type="http://schemas.openxmlformats.org/officeDocument/2006/relationships/image" Target="../media/image196.png"/><Relationship Id="rId10" Type="http://schemas.openxmlformats.org/officeDocument/2006/relationships/tags" Target="../tags/tag461.xml"/><Relationship Id="rId19" Type="http://schemas.openxmlformats.org/officeDocument/2006/relationships/image" Target="../media/image226.png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image" Target="../media/image1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5.png"/><Relationship Id="rId3" Type="http://schemas.openxmlformats.org/officeDocument/2006/relationships/tags" Target="../tags/tag464.xml"/><Relationship Id="rId21" Type="http://schemas.openxmlformats.org/officeDocument/2006/relationships/image" Target="../media/image195.png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image" Target="../media/image224.png"/><Relationship Id="rId33" Type="http://schemas.openxmlformats.org/officeDocument/2006/relationships/image" Target="../media/image233.png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image" Target="../media/image153.png"/><Relationship Id="rId29" Type="http://schemas.openxmlformats.org/officeDocument/2006/relationships/image" Target="../media/image229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image" Target="../media/image228.png"/><Relationship Id="rId32" Type="http://schemas.openxmlformats.org/officeDocument/2006/relationships/image" Target="../media/image232.png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image" Target="../media/image199.png"/><Relationship Id="rId28" Type="http://schemas.openxmlformats.org/officeDocument/2006/relationships/image" Target="../media/image227.png"/><Relationship Id="rId10" Type="http://schemas.openxmlformats.org/officeDocument/2006/relationships/tags" Target="../tags/tag471.xml"/><Relationship Id="rId19" Type="http://schemas.openxmlformats.org/officeDocument/2006/relationships/image" Target="../media/image197.png"/><Relationship Id="rId31" Type="http://schemas.openxmlformats.org/officeDocument/2006/relationships/image" Target="../media/image231.png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image" Target="../media/image196.png"/><Relationship Id="rId27" Type="http://schemas.openxmlformats.org/officeDocument/2006/relationships/image" Target="../media/image226.png"/><Relationship Id="rId30" Type="http://schemas.openxmlformats.org/officeDocument/2006/relationships/image" Target="../media/image23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32.png"/><Relationship Id="rId3" Type="http://schemas.openxmlformats.org/officeDocument/2006/relationships/tags" Target="../tags/tag481.xml"/><Relationship Id="rId21" Type="http://schemas.openxmlformats.org/officeDocument/2006/relationships/tags" Target="../tags/tag499.xml"/><Relationship Id="rId34" Type="http://schemas.openxmlformats.org/officeDocument/2006/relationships/image" Target="../media/image226.png"/><Relationship Id="rId42" Type="http://schemas.openxmlformats.org/officeDocument/2006/relationships/image" Target="../media/image235.png"/><Relationship Id="rId47" Type="http://schemas.openxmlformats.org/officeDocument/2006/relationships/image" Target="../media/image239.png"/><Relationship Id="rId7" Type="http://schemas.openxmlformats.org/officeDocument/2006/relationships/tags" Target="../tags/tag485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25" Type="http://schemas.openxmlformats.org/officeDocument/2006/relationships/tags" Target="../tags/tag503.xml"/><Relationship Id="rId33" Type="http://schemas.openxmlformats.org/officeDocument/2006/relationships/image" Target="../media/image225.png"/><Relationship Id="rId38" Type="http://schemas.openxmlformats.org/officeDocument/2006/relationships/image" Target="../media/image233.png"/><Relationship Id="rId46" Type="http://schemas.openxmlformats.org/officeDocument/2006/relationships/image" Target="../media/image152.png"/><Relationship Id="rId2" Type="http://schemas.openxmlformats.org/officeDocument/2006/relationships/tags" Target="../tags/tag480.xml"/><Relationship Id="rId16" Type="http://schemas.openxmlformats.org/officeDocument/2006/relationships/tags" Target="../tags/tag494.xml"/><Relationship Id="rId20" Type="http://schemas.openxmlformats.org/officeDocument/2006/relationships/tags" Target="../tags/tag498.xml"/><Relationship Id="rId29" Type="http://schemas.openxmlformats.org/officeDocument/2006/relationships/image" Target="../media/image195.png"/><Relationship Id="rId41" Type="http://schemas.openxmlformats.org/officeDocument/2006/relationships/image" Target="../media/image234.png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24" Type="http://schemas.openxmlformats.org/officeDocument/2006/relationships/tags" Target="../tags/tag502.xml"/><Relationship Id="rId32" Type="http://schemas.openxmlformats.org/officeDocument/2006/relationships/image" Target="../media/image224.png"/><Relationship Id="rId37" Type="http://schemas.openxmlformats.org/officeDocument/2006/relationships/image" Target="../media/image230.png"/><Relationship Id="rId40" Type="http://schemas.openxmlformats.org/officeDocument/2006/relationships/image" Target="../media/image228.png"/><Relationship Id="rId45" Type="http://schemas.openxmlformats.org/officeDocument/2006/relationships/image" Target="../media/image238.png"/><Relationship Id="rId5" Type="http://schemas.openxmlformats.org/officeDocument/2006/relationships/tags" Target="../tags/tag483.xml"/><Relationship Id="rId15" Type="http://schemas.openxmlformats.org/officeDocument/2006/relationships/tags" Target="../tags/tag493.xml"/><Relationship Id="rId23" Type="http://schemas.openxmlformats.org/officeDocument/2006/relationships/tags" Target="../tags/tag501.xml"/><Relationship Id="rId28" Type="http://schemas.openxmlformats.org/officeDocument/2006/relationships/image" Target="../media/image153.png"/><Relationship Id="rId36" Type="http://schemas.openxmlformats.org/officeDocument/2006/relationships/image" Target="../media/image229.png"/><Relationship Id="rId49" Type="http://schemas.openxmlformats.org/officeDocument/2006/relationships/image" Target="../media/image241.png"/><Relationship Id="rId10" Type="http://schemas.openxmlformats.org/officeDocument/2006/relationships/tags" Target="../tags/tag488.xml"/><Relationship Id="rId19" Type="http://schemas.openxmlformats.org/officeDocument/2006/relationships/tags" Target="../tags/tag497.xml"/><Relationship Id="rId31" Type="http://schemas.openxmlformats.org/officeDocument/2006/relationships/image" Target="../media/image199.png"/><Relationship Id="rId44" Type="http://schemas.openxmlformats.org/officeDocument/2006/relationships/image" Target="../media/image237.png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tags" Target="../tags/tag492.xml"/><Relationship Id="rId22" Type="http://schemas.openxmlformats.org/officeDocument/2006/relationships/tags" Target="../tags/tag500.xml"/><Relationship Id="rId27" Type="http://schemas.openxmlformats.org/officeDocument/2006/relationships/image" Target="../media/image197.png"/><Relationship Id="rId30" Type="http://schemas.openxmlformats.org/officeDocument/2006/relationships/image" Target="../media/image196.png"/><Relationship Id="rId35" Type="http://schemas.openxmlformats.org/officeDocument/2006/relationships/image" Target="../media/image227.png"/><Relationship Id="rId43" Type="http://schemas.openxmlformats.org/officeDocument/2006/relationships/image" Target="../media/image236.png"/><Relationship Id="rId48" Type="http://schemas.openxmlformats.org/officeDocument/2006/relationships/image" Target="../media/image240.png"/><Relationship Id="rId8" Type="http://schemas.openxmlformats.org/officeDocument/2006/relationships/tags" Target="../tags/tag48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tags" Target="../tags/tag529.xml"/><Relationship Id="rId39" Type="http://schemas.openxmlformats.org/officeDocument/2006/relationships/image" Target="../media/image233.png"/><Relationship Id="rId21" Type="http://schemas.openxmlformats.org/officeDocument/2006/relationships/tags" Target="../tags/tag524.xml"/><Relationship Id="rId34" Type="http://schemas.openxmlformats.org/officeDocument/2006/relationships/image" Target="../media/image229.png"/><Relationship Id="rId42" Type="http://schemas.openxmlformats.org/officeDocument/2006/relationships/image" Target="../media/image238.png"/><Relationship Id="rId47" Type="http://schemas.openxmlformats.org/officeDocument/2006/relationships/image" Target="../media/image244.png"/><Relationship Id="rId50" Type="http://schemas.openxmlformats.org/officeDocument/2006/relationships/image" Target="../media/image247.png"/><Relationship Id="rId55" Type="http://schemas.openxmlformats.org/officeDocument/2006/relationships/image" Target="../media/image250.png"/><Relationship Id="rId63" Type="http://schemas.openxmlformats.org/officeDocument/2006/relationships/image" Target="../media/image257.png"/><Relationship Id="rId7" Type="http://schemas.openxmlformats.org/officeDocument/2006/relationships/tags" Target="../tags/tag510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tags" Target="../tags/tag523.xml"/><Relationship Id="rId29" Type="http://schemas.openxmlformats.org/officeDocument/2006/relationships/tags" Target="../tags/tag532.xml"/><Relationship Id="rId41" Type="http://schemas.openxmlformats.org/officeDocument/2006/relationships/image" Target="../media/image237.png"/><Relationship Id="rId54" Type="http://schemas.openxmlformats.org/officeDocument/2006/relationships/image" Target="../media/image236.png"/><Relationship Id="rId62" Type="http://schemas.openxmlformats.org/officeDocument/2006/relationships/image" Target="../media/image256.png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tags" Target="../tags/tag527.xml"/><Relationship Id="rId32" Type="http://schemas.openxmlformats.org/officeDocument/2006/relationships/tags" Target="../tags/tag535.xml"/><Relationship Id="rId37" Type="http://schemas.openxmlformats.org/officeDocument/2006/relationships/image" Target="../media/image239.png"/><Relationship Id="rId40" Type="http://schemas.openxmlformats.org/officeDocument/2006/relationships/image" Target="../media/image234.png"/><Relationship Id="rId45" Type="http://schemas.openxmlformats.org/officeDocument/2006/relationships/image" Target="../media/image4.png"/><Relationship Id="rId53" Type="http://schemas.openxmlformats.org/officeDocument/2006/relationships/image" Target="../media/image232.png"/><Relationship Id="rId58" Type="http://schemas.openxmlformats.org/officeDocument/2006/relationships/image" Target="../media/image252.png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tags" Target="../tags/tag526.xml"/><Relationship Id="rId28" Type="http://schemas.openxmlformats.org/officeDocument/2006/relationships/tags" Target="../tags/tag531.xml"/><Relationship Id="rId36" Type="http://schemas.openxmlformats.org/officeDocument/2006/relationships/image" Target="../media/image235.png"/><Relationship Id="rId49" Type="http://schemas.openxmlformats.org/officeDocument/2006/relationships/image" Target="../media/image246.png"/><Relationship Id="rId57" Type="http://schemas.openxmlformats.org/officeDocument/2006/relationships/image" Target="../media/image228.png"/><Relationship Id="rId61" Type="http://schemas.openxmlformats.org/officeDocument/2006/relationships/image" Target="../media/image255.png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tags" Target="../tags/tag534.xml"/><Relationship Id="rId44" Type="http://schemas.openxmlformats.org/officeDocument/2006/relationships/image" Target="../media/image230.png"/><Relationship Id="rId52" Type="http://schemas.openxmlformats.org/officeDocument/2006/relationships/image" Target="../media/image249.png"/><Relationship Id="rId60" Type="http://schemas.openxmlformats.org/officeDocument/2006/relationships/image" Target="../media/image254.png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tags" Target="../tags/tag525.xml"/><Relationship Id="rId27" Type="http://schemas.openxmlformats.org/officeDocument/2006/relationships/tags" Target="../tags/tag530.xml"/><Relationship Id="rId30" Type="http://schemas.openxmlformats.org/officeDocument/2006/relationships/tags" Target="../tags/tag533.xml"/><Relationship Id="rId35" Type="http://schemas.openxmlformats.org/officeDocument/2006/relationships/image" Target="../media/image242.png"/><Relationship Id="rId43" Type="http://schemas.openxmlformats.org/officeDocument/2006/relationships/image" Target="../media/image152.png"/><Relationship Id="rId48" Type="http://schemas.openxmlformats.org/officeDocument/2006/relationships/image" Target="../media/image245.png"/><Relationship Id="rId56" Type="http://schemas.openxmlformats.org/officeDocument/2006/relationships/image" Target="../media/image251.png"/><Relationship Id="rId64" Type="http://schemas.openxmlformats.org/officeDocument/2006/relationships/image" Target="../media/image258.png"/><Relationship Id="rId8" Type="http://schemas.openxmlformats.org/officeDocument/2006/relationships/tags" Target="../tags/tag511.xml"/><Relationship Id="rId51" Type="http://schemas.openxmlformats.org/officeDocument/2006/relationships/image" Target="../media/image248.png"/><Relationship Id="rId3" Type="http://schemas.openxmlformats.org/officeDocument/2006/relationships/tags" Target="../tags/tag506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tags" Target="../tags/tag52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53.png"/><Relationship Id="rId46" Type="http://schemas.openxmlformats.org/officeDocument/2006/relationships/image" Target="../media/image243.png"/><Relationship Id="rId59" Type="http://schemas.openxmlformats.org/officeDocument/2006/relationships/image" Target="../media/image2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2.png"/><Relationship Id="rId26" Type="http://schemas.openxmlformats.org/officeDocument/2006/relationships/image" Target="../media/image24.png"/><Relationship Id="rId3" Type="http://schemas.openxmlformats.org/officeDocument/2006/relationships/tags" Target="../tags/tag25.xml"/><Relationship Id="rId21" Type="http://schemas.openxmlformats.org/officeDocument/2006/relationships/image" Target="../media/image1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21.png"/><Relationship Id="rId29" Type="http://schemas.openxmlformats.org/officeDocument/2006/relationships/image" Target="../media/image27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5.png"/><Relationship Id="rId32" Type="http://schemas.openxmlformats.org/officeDocument/2006/relationships/image" Target="../media/image30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10" Type="http://schemas.openxmlformats.org/officeDocument/2006/relationships/tags" Target="../tags/tag32.xml"/><Relationship Id="rId19" Type="http://schemas.openxmlformats.org/officeDocument/2006/relationships/image" Target="../media/image20.png"/><Relationship Id="rId31" Type="http://schemas.openxmlformats.org/officeDocument/2006/relationships/image" Target="../media/image29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3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51.png"/><Relationship Id="rId3" Type="http://schemas.openxmlformats.org/officeDocument/2006/relationships/tags" Target="../tags/tag538.xml"/><Relationship Id="rId21" Type="http://schemas.openxmlformats.org/officeDocument/2006/relationships/tags" Target="../tags/tag556.xml"/><Relationship Id="rId34" Type="http://schemas.openxmlformats.org/officeDocument/2006/relationships/image" Target="../media/image243.png"/><Relationship Id="rId42" Type="http://schemas.openxmlformats.org/officeDocument/2006/relationships/image" Target="../media/image262.png"/><Relationship Id="rId47" Type="http://schemas.openxmlformats.org/officeDocument/2006/relationships/image" Target="../media/image267.png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33" Type="http://schemas.openxmlformats.org/officeDocument/2006/relationships/image" Target="../media/image4.png"/><Relationship Id="rId38" Type="http://schemas.openxmlformats.org/officeDocument/2006/relationships/image" Target="../media/image260.png"/><Relationship Id="rId46" Type="http://schemas.openxmlformats.org/officeDocument/2006/relationships/image" Target="../media/image266.png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image" Target="../media/image245.png"/><Relationship Id="rId41" Type="http://schemas.openxmlformats.org/officeDocument/2006/relationships/image" Target="../media/image153.png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32" Type="http://schemas.openxmlformats.org/officeDocument/2006/relationships/image" Target="../media/image248.png"/><Relationship Id="rId37" Type="http://schemas.openxmlformats.org/officeDocument/2006/relationships/image" Target="../media/image250.png"/><Relationship Id="rId40" Type="http://schemas.openxmlformats.org/officeDocument/2006/relationships/image" Target="../media/image261.png"/><Relationship Id="rId45" Type="http://schemas.openxmlformats.org/officeDocument/2006/relationships/image" Target="../media/image265.png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image" Target="../media/image244.png"/><Relationship Id="rId36" Type="http://schemas.openxmlformats.org/officeDocument/2006/relationships/image" Target="../media/image239.png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image" Target="../media/image247.png"/><Relationship Id="rId44" Type="http://schemas.openxmlformats.org/officeDocument/2006/relationships/image" Target="../media/image264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image" Target="../media/image258.png"/><Relationship Id="rId30" Type="http://schemas.openxmlformats.org/officeDocument/2006/relationships/image" Target="../media/image246.png"/><Relationship Id="rId35" Type="http://schemas.openxmlformats.org/officeDocument/2006/relationships/image" Target="../media/image259.png"/><Relationship Id="rId43" Type="http://schemas.openxmlformats.org/officeDocument/2006/relationships/image" Target="../media/image263.png"/><Relationship Id="rId48" Type="http://schemas.openxmlformats.org/officeDocument/2006/relationships/image" Target="../media/image2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18" Type="http://schemas.openxmlformats.org/officeDocument/2006/relationships/image" Target="../media/image262.png"/><Relationship Id="rId3" Type="http://schemas.openxmlformats.org/officeDocument/2006/relationships/tags" Target="../tags/tag563.xml"/><Relationship Id="rId21" Type="http://schemas.openxmlformats.org/officeDocument/2006/relationships/image" Target="../media/image269.png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image" Target="../media/image153.png"/><Relationship Id="rId2" Type="http://schemas.openxmlformats.org/officeDocument/2006/relationships/tags" Target="../tags/tag56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7.pn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10" Type="http://schemas.openxmlformats.org/officeDocument/2006/relationships/tags" Target="../tags/tag570.xml"/><Relationship Id="rId19" Type="http://schemas.openxmlformats.org/officeDocument/2006/relationships/image" Target="../media/image263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image" Target="../media/image263.png"/><Relationship Id="rId39" Type="http://schemas.openxmlformats.org/officeDocument/2006/relationships/image" Target="../media/image279.png"/><Relationship Id="rId3" Type="http://schemas.openxmlformats.org/officeDocument/2006/relationships/tags" Target="../tags/tag578.xml"/><Relationship Id="rId21" Type="http://schemas.openxmlformats.org/officeDocument/2006/relationships/tags" Target="../tags/tag596.xml"/><Relationship Id="rId34" Type="http://schemas.openxmlformats.org/officeDocument/2006/relationships/image" Target="../media/image274.png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image" Target="../media/image262.png"/><Relationship Id="rId33" Type="http://schemas.openxmlformats.org/officeDocument/2006/relationships/image" Target="../media/image273.png"/><Relationship Id="rId38" Type="http://schemas.openxmlformats.org/officeDocument/2006/relationships/image" Target="../media/image278.png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0" Type="http://schemas.openxmlformats.org/officeDocument/2006/relationships/tags" Target="../tags/tag595.xml"/><Relationship Id="rId29" Type="http://schemas.openxmlformats.org/officeDocument/2006/relationships/image" Target="../media/image270.png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image" Target="../media/image153.png"/><Relationship Id="rId32" Type="http://schemas.openxmlformats.org/officeDocument/2006/relationships/image" Target="../media/image4.png"/><Relationship Id="rId37" Type="http://schemas.openxmlformats.org/officeDocument/2006/relationships/image" Target="../media/image277.png"/><Relationship Id="rId40" Type="http://schemas.openxmlformats.org/officeDocument/2006/relationships/image" Target="../media/image280.png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69.png"/><Relationship Id="rId36" Type="http://schemas.openxmlformats.org/officeDocument/2006/relationships/image" Target="../media/image276.png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31" Type="http://schemas.openxmlformats.org/officeDocument/2006/relationships/image" Target="../media/image272.png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tags" Target="../tags/tag597.xml"/><Relationship Id="rId27" Type="http://schemas.openxmlformats.org/officeDocument/2006/relationships/image" Target="../media/image267.png"/><Relationship Id="rId30" Type="http://schemas.openxmlformats.org/officeDocument/2006/relationships/image" Target="../media/image271.png"/><Relationship Id="rId35" Type="http://schemas.openxmlformats.org/officeDocument/2006/relationships/image" Target="../media/image2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13" Type="http://schemas.openxmlformats.org/officeDocument/2006/relationships/tags" Target="../tags/tag610.xml"/><Relationship Id="rId18" Type="http://schemas.openxmlformats.org/officeDocument/2006/relationships/tags" Target="../tags/tag615.xml"/><Relationship Id="rId26" Type="http://schemas.openxmlformats.org/officeDocument/2006/relationships/image" Target="../media/image285.png"/><Relationship Id="rId39" Type="http://schemas.openxmlformats.org/officeDocument/2006/relationships/image" Target="../media/image296.png"/><Relationship Id="rId3" Type="http://schemas.openxmlformats.org/officeDocument/2006/relationships/tags" Target="../tags/tag6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52.png"/><Relationship Id="rId7" Type="http://schemas.openxmlformats.org/officeDocument/2006/relationships/tags" Target="../tags/tag604.xml"/><Relationship Id="rId12" Type="http://schemas.openxmlformats.org/officeDocument/2006/relationships/tags" Target="../tags/tag609.xml"/><Relationship Id="rId17" Type="http://schemas.openxmlformats.org/officeDocument/2006/relationships/tags" Target="../tags/tag614.xml"/><Relationship Id="rId25" Type="http://schemas.openxmlformats.org/officeDocument/2006/relationships/image" Target="../media/image284.png"/><Relationship Id="rId33" Type="http://schemas.openxmlformats.org/officeDocument/2006/relationships/image" Target="../media/image291.png"/><Relationship Id="rId38" Type="http://schemas.openxmlformats.org/officeDocument/2006/relationships/image" Target="../media/image295.png"/><Relationship Id="rId2" Type="http://schemas.openxmlformats.org/officeDocument/2006/relationships/tags" Target="../tags/tag599.xml"/><Relationship Id="rId16" Type="http://schemas.openxmlformats.org/officeDocument/2006/relationships/tags" Target="../tags/tag613.xml"/><Relationship Id="rId20" Type="http://schemas.openxmlformats.org/officeDocument/2006/relationships/tags" Target="../tags/tag617.xml"/><Relationship Id="rId29" Type="http://schemas.openxmlformats.org/officeDocument/2006/relationships/image" Target="../media/image287.png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24" Type="http://schemas.openxmlformats.org/officeDocument/2006/relationships/image" Target="../media/image283.png"/><Relationship Id="rId32" Type="http://schemas.openxmlformats.org/officeDocument/2006/relationships/image" Target="../media/image290.png"/><Relationship Id="rId37" Type="http://schemas.openxmlformats.org/officeDocument/2006/relationships/image" Target="../media/image294.png"/><Relationship Id="rId5" Type="http://schemas.openxmlformats.org/officeDocument/2006/relationships/tags" Target="../tags/tag602.xml"/><Relationship Id="rId15" Type="http://schemas.openxmlformats.org/officeDocument/2006/relationships/tags" Target="../tags/tag612.xml"/><Relationship Id="rId23" Type="http://schemas.openxmlformats.org/officeDocument/2006/relationships/image" Target="../media/image282.png"/><Relationship Id="rId28" Type="http://schemas.openxmlformats.org/officeDocument/2006/relationships/image" Target="../media/image286.png"/><Relationship Id="rId36" Type="http://schemas.openxmlformats.org/officeDocument/2006/relationships/image" Target="../media/image293.png"/><Relationship Id="rId10" Type="http://schemas.openxmlformats.org/officeDocument/2006/relationships/tags" Target="../tags/tag607.xml"/><Relationship Id="rId19" Type="http://schemas.openxmlformats.org/officeDocument/2006/relationships/tags" Target="../tags/tag616.xml"/><Relationship Id="rId31" Type="http://schemas.openxmlformats.org/officeDocument/2006/relationships/image" Target="../media/image289.png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tags" Target="../tags/tag611.xml"/><Relationship Id="rId22" Type="http://schemas.openxmlformats.org/officeDocument/2006/relationships/image" Target="../media/image281.png"/><Relationship Id="rId27" Type="http://schemas.openxmlformats.org/officeDocument/2006/relationships/image" Target="../media/image234.png"/><Relationship Id="rId30" Type="http://schemas.openxmlformats.org/officeDocument/2006/relationships/image" Target="../media/image288.png"/><Relationship Id="rId35" Type="http://schemas.openxmlformats.org/officeDocument/2006/relationships/image" Target="../media/image2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97.png"/><Relationship Id="rId3" Type="http://schemas.openxmlformats.org/officeDocument/2006/relationships/tags" Target="../tags/tag6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5.png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11" Type="http://schemas.openxmlformats.org/officeDocument/2006/relationships/image" Target="../media/image284.png"/><Relationship Id="rId5" Type="http://schemas.openxmlformats.org/officeDocument/2006/relationships/tags" Target="../tags/tag622.xml"/><Relationship Id="rId10" Type="http://schemas.openxmlformats.org/officeDocument/2006/relationships/image" Target="../media/image283.png"/><Relationship Id="rId4" Type="http://schemas.openxmlformats.org/officeDocument/2006/relationships/tags" Target="../tags/tag621.xml"/><Relationship Id="rId9" Type="http://schemas.openxmlformats.org/officeDocument/2006/relationships/image" Target="../media/image2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image" Target="../media/image298.png"/><Relationship Id="rId26" Type="http://schemas.openxmlformats.org/officeDocument/2006/relationships/image" Target="../media/image304.png"/><Relationship Id="rId3" Type="http://schemas.openxmlformats.org/officeDocument/2006/relationships/tags" Target="../tags/tag626.xml"/><Relationship Id="rId21" Type="http://schemas.openxmlformats.org/officeDocument/2006/relationships/image" Target="../media/image299.png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03.png"/><Relationship Id="rId33" Type="http://schemas.openxmlformats.org/officeDocument/2006/relationships/image" Target="../media/image311.png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image" Target="../media/image281.png"/><Relationship Id="rId29" Type="http://schemas.openxmlformats.org/officeDocument/2006/relationships/image" Target="../media/image307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image" Target="../media/image302.png"/><Relationship Id="rId32" Type="http://schemas.openxmlformats.org/officeDocument/2006/relationships/image" Target="../media/image310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image" Target="../media/image301.png"/><Relationship Id="rId28" Type="http://schemas.openxmlformats.org/officeDocument/2006/relationships/image" Target="../media/image306.png"/><Relationship Id="rId10" Type="http://schemas.openxmlformats.org/officeDocument/2006/relationships/tags" Target="../tags/tag633.xml"/><Relationship Id="rId19" Type="http://schemas.openxmlformats.org/officeDocument/2006/relationships/image" Target="../media/image285.png"/><Relationship Id="rId31" Type="http://schemas.openxmlformats.org/officeDocument/2006/relationships/image" Target="../media/image309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image" Target="../media/image300.png"/><Relationship Id="rId27" Type="http://schemas.openxmlformats.org/officeDocument/2006/relationships/image" Target="../media/image305.png"/><Relationship Id="rId30" Type="http://schemas.openxmlformats.org/officeDocument/2006/relationships/image" Target="../media/image3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image" Target="../media/image32.png"/><Relationship Id="rId26" Type="http://schemas.openxmlformats.org/officeDocument/2006/relationships/image" Target="../media/image39.png"/><Relationship Id="rId3" Type="http://schemas.openxmlformats.org/officeDocument/2006/relationships/tags" Target="../tags/tag41.xml"/><Relationship Id="rId21" Type="http://schemas.openxmlformats.org/officeDocument/2006/relationships/image" Target="../media/image34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31.png"/><Relationship Id="rId25" Type="http://schemas.openxmlformats.org/officeDocument/2006/relationships/image" Target="../media/image38.png"/><Relationship Id="rId2" Type="http://schemas.openxmlformats.org/officeDocument/2006/relationships/tags" Target="../tags/tag40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37.png"/><Relationship Id="rId5" Type="http://schemas.openxmlformats.org/officeDocument/2006/relationships/tags" Target="../tags/tag43.xml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tags" Target="../tags/tag48.xml"/><Relationship Id="rId19" Type="http://schemas.openxmlformats.org/officeDocument/2006/relationships/image" Target="../media/image1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tags" Target="../tags/tag54.xml"/><Relationship Id="rId21" Type="http://schemas.openxmlformats.org/officeDocument/2006/relationships/image" Target="../media/image45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tags" Target="../tags/tag5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48.png"/><Relationship Id="rId5" Type="http://schemas.openxmlformats.org/officeDocument/2006/relationships/tags" Target="../tags/tag5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tags" Target="../tags/tag61.xml"/><Relationship Id="rId19" Type="http://schemas.openxmlformats.org/officeDocument/2006/relationships/image" Target="../media/image43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40.png"/><Relationship Id="rId39" Type="http://schemas.openxmlformats.org/officeDocument/2006/relationships/image" Target="../media/image61.png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image" Target="../media/image56.png"/><Relationship Id="rId42" Type="http://schemas.openxmlformats.org/officeDocument/2006/relationships/image" Target="../media/image47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4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image" Target="../media/image42.png"/><Relationship Id="rId41" Type="http://schemas.openxmlformats.org/officeDocument/2006/relationships/image" Target="../media/image46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4.png"/><Relationship Id="rId37" Type="http://schemas.openxmlformats.org/officeDocument/2006/relationships/image" Target="../media/image59.png"/><Relationship Id="rId40" Type="http://schemas.openxmlformats.org/officeDocument/2006/relationships/image" Target="../media/image45.png"/><Relationship Id="rId45" Type="http://schemas.openxmlformats.org/officeDocument/2006/relationships/image" Target="../media/image63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image" Target="../media/image53.png"/><Relationship Id="rId36" Type="http://schemas.openxmlformats.org/officeDocument/2006/relationships/image" Target="../media/image58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54.png"/><Relationship Id="rId44" Type="http://schemas.openxmlformats.org/officeDocument/2006/relationships/image" Target="../media/image62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image" Target="../media/image41.png"/><Relationship Id="rId30" Type="http://schemas.openxmlformats.org/officeDocument/2006/relationships/image" Target="../media/image43.png"/><Relationship Id="rId35" Type="http://schemas.openxmlformats.org/officeDocument/2006/relationships/image" Target="../media/image57.png"/><Relationship Id="rId43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65.png"/><Relationship Id="rId26" Type="http://schemas.openxmlformats.org/officeDocument/2006/relationships/image" Target="../media/image48.png"/><Relationship Id="rId3" Type="http://schemas.openxmlformats.org/officeDocument/2006/relationships/tags" Target="../tags/tag91.xml"/><Relationship Id="rId21" Type="http://schemas.openxmlformats.org/officeDocument/2006/relationships/image" Target="../media/image46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43.png"/><Relationship Id="rId25" Type="http://schemas.openxmlformats.org/officeDocument/2006/relationships/image" Target="../media/image69.png"/><Relationship Id="rId2" Type="http://schemas.openxmlformats.org/officeDocument/2006/relationships/tags" Target="../tags/tag9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7.png"/><Relationship Id="rId29" Type="http://schemas.openxmlformats.org/officeDocument/2006/relationships/image" Target="../media/image71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68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47.png"/><Relationship Id="rId28" Type="http://schemas.openxmlformats.org/officeDocument/2006/relationships/image" Target="../media/image70.png"/><Relationship Id="rId10" Type="http://schemas.openxmlformats.org/officeDocument/2006/relationships/tags" Target="../tags/tag98.xml"/><Relationship Id="rId19" Type="http://schemas.openxmlformats.org/officeDocument/2006/relationships/image" Target="../media/image66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40.png"/><Relationship Id="rId27" Type="http://schemas.openxmlformats.org/officeDocument/2006/relationships/image" Target="../media/image49.png"/><Relationship Id="rId30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8.png"/><Relationship Id="rId3" Type="http://schemas.openxmlformats.org/officeDocument/2006/relationships/tags" Target="../tags/tag106.xml"/><Relationship Id="rId21" Type="http://schemas.openxmlformats.org/officeDocument/2006/relationships/image" Target="../media/image66.png"/><Relationship Id="rId34" Type="http://schemas.openxmlformats.org/officeDocument/2006/relationships/image" Target="../media/image75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image" Target="../media/image47.png"/><Relationship Id="rId33" Type="http://schemas.openxmlformats.org/officeDocument/2006/relationships/image" Target="../media/image62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image" Target="../media/image65.png"/><Relationship Id="rId29" Type="http://schemas.openxmlformats.org/officeDocument/2006/relationships/image" Target="../media/image43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40.png"/><Relationship Id="rId32" Type="http://schemas.openxmlformats.org/officeDocument/2006/relationships/image" Target="../media/image64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46.png"/><Relationship Id="rId28" Type="http://schemas.openxmlformats.org/officeDocument/2006/relationships/image" Target="../media/image48.png"/><Relationship Id="rId10" Type="http://schemas.openxmlformats.org/officeDocument/2006/relationships/tags" Target="../tags/tag113.xml"/><Relationship Id="rId19" Type="http://schemas.openxmlformats.org/officeDocument/2006/relationships/image" Target="../media/image71.png"/><Relationship Id="rId31" Type="http://schemas.openxmlformats.org/officeDocument/2006/relationships/image" Target="../media/image74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67.png"/><Relationship Id="rId27" Type="http://schemas.openxmlformats.org/officeDocument/2006/relationships/image" Target="../media/image69.png"/><Relationship Id="rId30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image" Target="../media/image78.png"/><Relationship Id="rId26" Type="http://schemas.openxmlformats.org/officeDocument/2006/relationships/image" Target="../media/image82.png"/><Relationship Id="rId3" Type="http://schemas.openxmlformats.org/officeDocument/2006/relationships/tags" Target="../tags/tag123.xml"/><Relationship Id="rId21" Type="http://schemas.openxmlformats.org/officeDocument/2006/relationships/image" Target="../media/image79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77.png"/><Relationship Id="rId25" Type="http://schemas.openxmlformats.org/officeDocument/2006/relationships/image" Target="../media/image81.png"/><Relationship Id="rId2" Type="http://schemas.openxmlformats.org/officeDocument/2006/relationships/tags" Target="../tags/tag122.xml"/><Relationship Id="rId16" Type="http://schemas.openxmlformats.org/officeDocument/2006/relationships/image" Target="../media/image76.png"/><Relationship Id="rId20" Type="http://schemas.openxmlformats.org/officeDocument/2006/relationships/image" Target="../media/image68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49.png"/><Relationship Id="rId5" Type="http://schemas.openxmlformats.org/officeDocument/2006/relationships/tags" Target="../tags/tag125.xml"/><Relationship Id="rId15" Type="http://schemas.openxmlformats.org/officeDocument/2006/relationships/image" Target="../media/image43.png"/><Relationship Id="rId23" Type="http://schemas.openxmlformats.org/officeDocument/2006/relationships/image" Target="../media/image46.png"/><Relationship Id="rId10" Type="http://schemas.openxmlformats.org/officeDocument/2006/relationships/tags" Target="../tags/tag130.xml"/><Relationship Id="rId19" Type="http://schemas.openxmlformats.org/officeDocument/2006/relationships/image" Target="../media/image4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4A6-6686-4BFC-9847-B89204820575}" type="slidenum">
              <a:rPr lang="en-US"/>
              <a:pPr/>
              <a:t>1</a:t>
            </a:fld>
            <a:endParaRPr lang="en-US"/>
          </a:p>
        </p:txBody>
      </p:sp>
      <p:sp>
        <p:nvSpPr>
          <p:cNvPr id="923657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50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Polynomial approximation</a:t>
            </a:r>
          </a:p>
        </p:txBody>
      </p:sp>
      <p:sp>
        <p:nvSpPr>
          <p:cNvPr id="923658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05E0-EB99-43DF-B63F-106533448CE2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997407" name="Group 31"/>
          <p:cNvGrpSpPr>
            <a:grpSpLocks/>
          </p:cNvGrpSpPr>
          <p:nvPr/>
        </p:nvGrpSpPr>
        <p:grpSpPr bwMode="auto">
          <a:xfrm>
            <a:off x="36513" y="2078038"/>
            <a:ext cx="9031287" cy="893762"/>
            <a:chOff x="34" y="1309"/>
            <a:chExt cx="5709" cy="563"/>
          </a:xfrm>
        </p:grpSpPr>
        <p:pic>
          <p:nvPicPr>
            <p:cNvPr id="997408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1634"/>
              <a:ext cx="14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7409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" y="1604"/>
              <a:ext cx="1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7410" name="Picture 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" y="1772"/>
              <a:ext cx="429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7411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" y="1549"/>
              <a:ext cx="201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7412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09"/>
              <a:ext cx="113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97413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83368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7397" name="Group 21"/>
          <p:cNvGrpSpPr>
            <a:grpSpLocks/>
          </p:cNvGrpSpPr>
          <p:nvPr/>
        </p:nvGrpSpPr>
        <p:grpSpPr bwMode="auto">
          <a:xfrm>
            <a:off x="152400" y="746125"/>
            <a:ext cx="8320088" cy="777875"/>
            <a:chOff x="96" y="470"/>
            <a:chExt cx="5241" cy="490"/>
          </a:xfrm>
        </p:grpSpPr>
        <p:pic>
          <p:nvPicPr>
            <p:cNvPr id="997398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46"/>
              <a:ext cx="377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7399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70"/>
              <a:ext cx="52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737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04800"/>
            <a:ext cx="46720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379" name="Line 3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73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603375"/>
            <a:ext cx="793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73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44838"/>
            <a:ext cx="126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73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038725"/>
            <a:ext cx="8858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739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667125"/>
            <a:ext cx="8472488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739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7393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7418" name="Group 42"/>
          <p:cNvGrpSpPr>
            <a:grpSpLocks/>
          </p:cNvGrpSpPr>
          <p:nvPr/>
        </p:nvGrpSpPr>
        <p:grpSpPr bwMode="auto">
          <a:xfrm>
            <a:off x="2686050" y="6251575"/>
            <a:ext cx="3771900" cy="454025"/>
            <a:chOff x="712" y="3938"/>
            <a:chExt cx="2376" cy="286"/>
          </a:xfrm>
        </p:grpSpPr>
        <p:pic>
          <p:nvPicPr>
            <p:cNvPr id="997415" name="Picture 3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" y="393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7417" name="Picture 4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" y="4094"/>
              <a:ext cx="2376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1183-37B9-4F3C-B103-FAF4382EF7B1}" type="slidenum">
              <a:rPr lang="en-US"/>
              <a:pPr/>
              <a:t>11</a:t>
            </a:fld>
            <a:endParaRPr lang="en-US"/>
          </a:p>
        </p:txBody>
      </p:sp>
      <p:pic>
        <p:nvPicPr>
          <p:cNvPr id="93082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3475"/>
            <a:ext cx="84550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47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52400"/>
            <a:ext cx="3819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45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186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0843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44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2" name="Rectangle 46"/>
          <p:cNvSpPr>
            <a:spLocks noChangeArrowheads="1"/>
          </p:cNvSpPr>
          <p:nvPr/>
        </p:nvSpPr>
        <p:spPr bwMode="auto">
          <a:xfrm>
            <a:off x="117475" y="2376488"/>
            <a:ext cx="5200650" cy="9969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868" name="Group 52"/>
          <p:cNvGrpSpPr>
            <a:grpSpLocks/>
          </p:cNvGrpSpPr>
          <p:nvPr/>
        </p:nvGrpSpPr>
        <p:grpSpPr bwMode="auto">
          <a:xfrm>
            <a:off x="117475" y="3400425"/>
            <a:ext cx="5200650" cy="498475"/>
            <a:chOff x="74" y="2142"/>
            <a:chExt cx="3276" cy="314"/>
          </a:xfrm>
        </p:grpSpPr>
        <p:pic>
          <p:nvPicPr>
            <p:cNvPr id="930866" name="Picture 5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" y="2142"/>
              <a:ext cx="162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67" name="Picture 5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2303"/>
              <a:ext cx="317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06F8-B5A5-4A11-9A1A-93BC2E54038E}" type="slidenum">
              <a:rPr lang="en-US"/>
              <a:pPr/>
              <a:t>12</a:t>
            </a:fld>
            <a:endParaRPr lang="en-US"/>
          </a:p>
        </p:txBody>
      </p:sp>
      <p:sp>
        <p:nvSpPr>
          <p:cNvPr id="1044482" name="Line 2"/>
          <p:cNvSpPr>
            <a:spLocks noChangeShapeType="1"/>
          </p:cNvSpPr>
          <p:nvPr/>
        </p:nvSpPr>
        <p:spPr bwMode="auto">
          <a:xfrm>
            <a:off x="0" y="231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4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3475"/>
            <a:ext cx="84550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4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52400"/>
            <a:ext cx="3819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4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186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4506" name="Group 26"/>
          <p:cNvGrpSpPr>
            <a:grpSpLocks/>
          </p:cNvGrpSpPr>
          <p:nvPr/>
        </p:nvGrpSpPr>
        <p:grpSpPr bwMode="auto">
          <a:xfrm>
            <a:off x="152400" y="1006475"/>
            <a:ext cx="8585200" cy="1238250"/>
            <a:chOff x="96" y="634"/>
            <a:chExt cx="5408" cy="780"/>
          </a:xfrm>
        </p:grpSpPr>
        <p:pic>
          <p:nvPicPr>
            <p:cNvPr id="1044485" name="Picture 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34"/>
              <a:ext cx="54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487" name="Picture 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" y="1200"/>
              <a:ext cx="25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488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12"/>
              <a:ext cx="51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448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490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491" name="Rectangle 11"/>
          <p:cNvSpPr>
            <a:spLocks noChangeArrowheads="1"/>
          </p:cNvSpPr>
          <p:nvPr/>
        </p:nvSpPr>
        <p:spPr bwMode="auto">
          <a:xfrm>
            <a:off x="117475" y="2376488"/>
            <a:ext cx="7615238" cy="9969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501" name="Group 21"/>
          <p:cNvGrpSpPr>
            <a:grpSpLocks/>
          </p:cNvGrpSpPr>
          <p:nvPr/>
        </p:nvGrpSpPr>
        <p:grpSpPr bwMode="auto">
          <a:xfrm>
            <a:off x="117475" y="3400425"/>
            <a:ext cx="5143500" cy="498475"/>
            <a:chOff x="74" y="2142"/>
            <a:chExt cx="3240" cy="314"/>
          </a:xfrm>
        </p:grpSpPr>
        <p:pic>
          <p:nvPicPr>
            <p:cNvPr id="1044495" name="Picture 1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" y="2142"/>
              <a:ext cx="163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4496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2303"/>
              <a:ext cx="314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44505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5000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0445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2" grpId="0" animBg="1"/>
      <p:bldP spid="1044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9217-2D2E-4F24-9BAE-91C215CC4890}" type="slidenum">
              <a:rPr lang="en-US"/>
              <a:pPr/>
              <a:t>13</a:t>
            </a:fld>
            <a:endParaRPr lang="en-US"/>
          </a:p>
        </p:txBody>
      </p:sp>
      <p:sp>
        <p:nvSpPr>
          <p:cNvPr id="1043458" name="Line 2"/>
          <p:cNvSpPr>
            <a:spLocks noChangeShapeType="1"/>
          </p:cNvSpPr>
          <p:nvPr/>
        </p:nvSpPr>
        <p:spPr bwMode="auto">
          <a:xfrm>
            <a:off x="0" y="231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345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3475"/>
            <a:ext cx="84550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6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52400"/>
            <a:ext cx="3819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6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473450"/>
            <a:ext cx="32972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6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6475"/>
            <a:ext cx="8585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8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343400"/>
            <a:ext cx="34242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8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5218113"/>
            <a:ext cx="344170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3465" name="Line 9"/>
          <p:cNvSpPr>
            <a:spLocks noChangeShapeType="1"/>
          </p:cNvSpPr>
          <p:nvPr/>
        </p:nvSpPr>
        <p:spPr bwMode="auto">
          <a:xfrm>
            <a:off x="1103313" y="4267200"/>
            <a:ext cx="53022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6" name="Line 10"/>
          <p:cNvSpPr>
            <a:spLocks noChangeShapeType="1"/>
          </p:cNvSpPr>
          <p:nvPr/>
        </p:nvSpPr>
        <p:spPr bwMode="auto">
          <a:xfrm>
            <a:off x="1103313" y="5181600"/>
            <a:ext cx="53022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346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746500"/>
            <a:ext cx="3778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6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687888"/>
            <a:ext cx="8715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6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502275"/>
            <a:ext cx="7985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3470" name="Line 1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347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186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7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05200"/>
            <a:ext cx="6461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347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905000"/>
            <a:ext cx="4008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7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131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347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476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347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059488"/>
            <a:ext cx="3443288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3478" name="Line 22"/>
          <p:cNvSpPr>
            <a:spLocks noChangeShapeType="1"/>
          </p:cNvSpPr>
          <p:nvPr/>
        </p:nvSpPr>
        <p:spPr bwMode="auto">
          <a:xfrm>
            <a:off x="1103313" y="6019800"/>
            <a:ext cx="53022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347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6334125"/>
            <a:ext cx="14573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3500" name="Group 44"/>
          <p:cNvGrpSpPr>
            <a:grpSpLocks/>
          </p:cNvGrpSpPr>
          <p:nvPr/>
        </p:nvGrpSpPr>
        <p:grpSpPr bwMode="auto">
          <a:xfrm>
            <a:off x="7108825" y="4879975"/>
            <a:ext cx="1806575" cy="663575"/>
            <a:chOff x="4478" y="3074"/>
            <a:chExt cx="1138" cy="418"/>
          </a:xfrm>
        </p:grpSpPr>
        <p:pic>
          <p:nvPicPr>
            <p:cNvPr id="1043494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" y="307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3499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" y="3236"/>
              <a:ext cx="113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3498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3362"/>
              <a:ext cx="81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65" grpId="0" animBg="1"/>
      <p:bldP spid="1043466" grpId="0" animBg="1"/>
      <p:bldP spid="10434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7B2-23E6-4F0B-B168-159EEE1A8CAF}" type="slidenum">
              <a:rPr lang="en-US"/>
              <a:pPr/>
              <a:t>14</a:t>
            </a:fld>
            <a:endParaRPr lang="en-US"/>
          </a:p>
        </p:txBody>
      </p:sp>
      <p:sp>
        <p:nvSpPr>
          <p:cNvPr id="1045506" name="Line 2"/>
          <p:cNvSpPr>
            <a:spLocks noChangeShapeType="1"/>
          </p:cNvSpPr>
          <p:nvPr/>
        </p:nvSpPr>
        <p:spPr bwMode="auto">
          <a:xfrm>
            <a:off x="0" y="231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55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3475"/>
            <a:ext cx="84550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52400"/>
            <a:ext cx="3819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473450"/>
            <a:ext cx="32972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1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6475"/>
            <a:ext cx="8585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1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343400"/>
            <a:ext cx="34242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1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5218113"/>
            <a:ext cx="344170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5513" name="Line 9"/>
          <p:cNvSpPr>
            <a:spLocks noChangeShapeType="1"/>
          </p:cNvSpPr>
          <p:nvPr/>
        </p:nvSpPr>
        <p:spPr bwMode="auto">
          <a:xfrm>
            <a:off x="1103313" y="4267200"/>
            <a:ext cx="53022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514" name="Line 10"/>
          <p:cNvSpPr>
            <a:spLocks noChangeShapeType="1"/>
          </p:cNvSpPr>
          <p:nvPr/>
        </p:nvSpPr>
        <p:spPr bwMode="auto">
          <a:xfrm>
            <a:off x="1103313" y="5181600"/>
            <a:ext cx="53022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518" name="Line 1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551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186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2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05200"/>
            <a:ext cx="6461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2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905000"/>
            <a:ext cx="4008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2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131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5523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524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552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059488"/>
            <a:ext cx="3443288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5526" name="Line 22"/>
          <p:cNvSpPr>
            <a:spLocks noChangeShapeType="1"/>
          </p:cNvSpPr>
          <p:nvPr/>
        </p:nvSpPr>
        <p:spPr bwMode="auto">
          <a:xfrm>
            <a:off x="1103313" y="6019800"/>
            <a:ext cx="53022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5553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746500"/>
            <a:ext cx="6127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60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4687888"/>
            <a:ext cx="11191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69" name="Picture 6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502275"/>
            <a:ext cx="10318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5571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6334125"/>
            <a:ext cx="16906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5586" name="Group 82"/>
          <p:cNvGrpSpPr>
            <a:grpSpLocks/>
          </p:cNvGrpSpPr>
          <p:nvPr/>
        </p:nvGrpSpPr>
        <p:grpSpPr bwMode="auto">
          <a:xfrm>
            <a:off x="6400800" y="3473450"/>
            <a:ext cx="1914525" cy="3336925"/>
            <a:chOff x="4032" y="2188"/>
            <a:chExt cx="1206" cy="2102"/>
          </a:xfrm>
        </p:grpSpPr>
        <p:pic>
          <p:nvPicPr>
            <p:cNvPr id="1045574" name="Picture 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" y="2664"/>
              <a:ext cx="33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5530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" y="2857"/>
              <a:ext cx="32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531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" y="3000"/>
              <a:ext cx="38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532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228"/>
              <a:ext cx="91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533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3636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534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" y="3444"/>
              <a:ext cx="48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45535" name="AutoShape 31"/>
            <p:cNvSpPr>
              <a:spLocks/>
            </p:cNvSpPr>
            <p:nvPr/>
          </p:nvSpPr>
          <p:spPr bwMode="auto">
            <a:xfrm>
              <a:off x="4032" y="2188"/>
              <a:ext cx="173" cy="2102"/>
            </a:xfrm>
            <a:prstGeom prst="rightBrace">
              <a:avLst>
                <a:gd name="adj1" fmla="val 101252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5587" name="Group 83"/>
          <p:cNvGrpSpPr>
            <a:grpSpLocks/>
          </p:cNvGrpSpPr>
          <p:nvPr/>
        </p:nvGrpSpPr>
        <p:grpSpPr bwMode="auto">
          <a:xfrm>
            <a:off x="2576513" y="3619500"/>
            <a:ext cx="292100" cy="2795588"/>
            <a:chOff x="1623" y="2280"/>
            <a:chExt cx="184" cy="1761"/>
          </a:xfrm>
        </p:grpSpPr>
        <p:pic>
          <p:nvPicPr>
            <p:cNvPr id="1045555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" y="2280"/>
              <a:ext cx="18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5556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" y="2833"/>
              <a:ext cx="18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5557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" y="3385"/>
              <a:ext cx="18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5558" name="Picture 5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" y="3915"/>
              <a:ext cx="18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45594" name="Group 90"/>
          <p:cNvGrpSpPr>
            <a:grpSpLocks/>
          </p:cNvGrpSpPr>
          <p:nvPr/>
        </p:nvGrpSpPr>
        <p:grpSpPr bwMode="auto">
          <a:xfrm>
            <a:off x="6673850" y="3473450"/>
            <a:ext cx="2089150" cy="735013"/>
            <a:chOff x="4399" y="2188"/>
            <a:chExt cx="1316" cy="463"/>
          </a:xfrm>
        </p:grpSpPr>
        <p:pic>
          <p:nvPicPr>
            <p:cNvPr id="1045593" name="Picture 8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" y="2188"/>
              <a:ext cx="66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5592" name="Picture 8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332"/>
              <a:ext cx="108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5591" name="Picture 8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" y="2496"/>
              <a:ext cx="13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7C6-DA9A-466B-B747-344046343C88}" type="slidenum">
              <a:rPr lang="en-US"/>
              <a:pPr/>
              <a:t>15</a:t>
            </a:fld>
            <a:endParaRPr lang="en-US"/>
          </a:p>
        </p:txBody>
      </p:sp>
      <p:sp>
        <p:nvSpPr>
          <p:cNvPr id="1015810" name="Line 2"/>
          <p:cNvSpPr>
            <a:spLocks noChangeShapeType="1"/>
          </p:cNvSpPr>
          <p:nvPr/>
        </p:nvSpPr>
        <p:spPr bwMode="auto">
          <a:xfrm>
            <a:off x="0" y="1639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5818" name="Group 10"/>
          <p:cNvGrpSpPr>
            <a:grpSpLocks/>
          </p:cNvGrpSpPr>
          <p:nvPr/>
        </p:nvGrpSpPr>
        <p:grpSpPr bwMode="auto">
          <a:xfrm>
            <a:off x="636588" y="36513"/>
            <a:ext cx="8164512" cy="295275"/>
            <a:chOff x="401" y="23"/>
            <a:chExt cx="5143" cy="186"/>
          </a:xfrm>
        </p:grpSpPr>
        <p:pic>
          <p:nvPicPr>
            <p:cNvPr id="1015819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34"/>
              <a:ext cx="221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20" name="Picture 1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23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5821" name="Group 13"/>
          <p:cNvGrpSpPr>
            <a:grpSpLocks/>
          </p:cNvGrpSpPr>
          <p:nvPr/>
        </p:nvGrpSpPr>
        <p:grpSpPr bwMode="auto">
          <a:xfrm>
            <a:off x="36513" y="444500"/>
            <a:ext cx="9055100" cy="1119188"/>
            <a:chOff x="23" y="280"/>
            <a:chExt cx="5704" cy="705"/>
          </a:xfrm>
        </p:grpSpPr>
        <p:grpSp>
          <p:nvGrpSpPr>
            <p:cNvPr id="1015822" name="Group 14"/>
            <p:cNvGrpSpPr>
              <a:grpSpLocks/>
            </p:cNvGrpSpPr>
            <p:nvPr/>
          </p:nvGrpSpPr>
          <p:grpSpPr bwMode="auto">
            <a:xfrm>
              <a:off x="4656" y="280"/>
              <a:ext cx="1071" cy="235"/>
              <a:chOff x="4656" y="1312"/>
              <a:chExt cx="1071" cy="235"/>
            </a:xfrm>
          </p:grpSpPr>
          <p:pic>
            <p:nvPicPr>
              <p:cNvPr id="1015823" name="Picture 15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15824" name="Picture 16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15825" name="Group 17"/>
            <p:cNvGrpSpPr>
              <a:grpSpLocks/>
            </p:cNvGrpSpPr>
            <p:nvPr/>
          </p:nvGrpSpPr>
          <p:grpSpPr bwMode="auto">
            <a:xfrm>
              <a:off x="4656" y="552"/>
              <a:ext cx="1008" cy="288"/>
              <a:chOff x="4656" y="1584"/>
              <a:chExt cx="1008" cy="288"/>
            </a:xfrm>
          </p:grpSpPr>
          <p:pic>
            <p:nvPicPr>
              <p:cNvPr id="1015826" name="Picture 18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15827" name="Picture 19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15828" name="Picture 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840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29" name="Picture 2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12"/>
              <a:ext cx="20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30" name="Picture 2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552"/>
              <a:ext cx="34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31" name="Picture 2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810"/>
              <a:ext cx="238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5832" name="Group 24"/>
          <p:cNvGrpSpPr>
            <a:grpSpLocks/>
          </p:cNvGrpSpPr>
          <p:nvPr/>
        </p:nvGrpSpPr>
        <p:grpSpPr bwMode="auto">
          <a:xfrm>
            <a:off x="138113" y="1716088"/>
            <a:ext cx="8662987" cy="295275"/>
            <a:chOff x="87" y="1081"/>
            <a:chExt cx="5457" cy="186"/>
          </a:xfrm>
        </p:grpSpPr>
        <p:pic>
          <p:nvPicPr>
            <p:cNvPr id="1015833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1092"/>
              <a:ext cx="253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34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1081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5865" name="Group 57"/>
          <p:cNvGrpSpPr>
            <a:grpSpLocks/>
          </p:cNvGrpSpPr>
          <p:nvPr/>
        </p:nvGrpSpPr>
        <p:grpSpPr bwMode="auto">
          <a:xfrm>
            <a:off x="36513" y="2124075"/>
            <a:ext cx="9055100" cy="1119188"/>
            <a:chOff x="23" y="1338"/>
            <a:chExt cx="5704" cy="705"/>
          </a:xfrm>
        </p:grpSpPr>
        <p:grpSp>
          <p:nvGrpSpPr>
            <p:cNvPr id="1015811" name="Group 3"/>
            <p:cNvGrpSpPr>
              <a:grpSpLocks/>
            </p:cNvGrpSpPr>
            <p:nvPr/>
          </p:nvGrpSpPr>
          <p:grpSpPr bwMode="auto">
            <a:xfrm>
              <a:off x="4656" y="1338"/>
              <a:ext cx="1071" cy="235"/>
              <a:chOff x="4656" y="1312"/>
              <a:chExt cx="1071" cy="235"/>
            </a:xfrm>
          </p:grpSpPr>
          <p:pic>
            <p:nvPicPr>
              <p:cNvPr id="1015812" name="Picture 4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15813" name="Picture 5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15814" name="Group 6"/>
            <p:cNvGrpSpPr>
              <a:grpSpLocks/>
            </p:cNvGrpSpPr>
            <p:nvPr/>
          </p:nvGrpSpPr>
          <p:grpSpPr bwMode="auto">
            <a:xfrm>
              <a:off x="4656" y="1610"/>
              <a:ext cx="1008" cy="288"/>
              <a:chOff x="4656" y="1584"/>
              <a:chExt cx="1008" cy="288"/>
            </a:xfrm>
          </p:grpSpPr>
          <p:pic>
            <p:nvPicPr>
              <p:cNvPr id="1015815" name="Picture 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15816" name="Picture 8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15817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898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35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370"/>
              <a:ext cx="244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36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1610"/>
              <a:ext cx="34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37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1868"/>
              <a:ext cx="267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5838" name="Line 30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5839" name="Line 31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5840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4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42" name="Line 34"/>
          <p:cNvSpPr>
            <a:spLocks noChangeShapeType="1"/>
          </p:cNvSpPr>
          <p:nvPr/>
        </p:nvSpPr>
        <p:spPr bwMode="auto">
          <a:xfrm>
            <a:off x="0" y="3289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5843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2438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4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97250"/>
            <a:ext cx="48768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45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3402013"/>
            <a:ext cx="3417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5846" name="Group 38"/>
          <p:cNvGrpSpPr>
            <a:grpSpLocks/>
          </p:cNvGrpSpPr>
          <p:nvPr/>
        </p:nvGrpSpPr>
        <p:grpSpPr bwMode="auto">
          <a:xfrm>
            <a:off x="109538" y="3765550"/>
            <a:ext cx="7386637" cy="687388"/>
            <a:chOff x="69" y="2342"/>
            <a:chExt cx="4653" cy="433"/>
          </a:xfrm>
        </p:grpSpPr>
        <p:pic>
          <p:nvPicPr>
            <p:cNvPr id="1015847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2351"/>
              <a:ext cx="12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8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2342"/>
              <a:ext cx="298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5849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591"/>
              <a:ext cx="27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5850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614863"/>
            <a:ext cx="1431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51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008563"/>
            <a:ext cx="46323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52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403850"/>
            <a:ext cx="34623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53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5784850"/>
            <a:ext cx="16367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54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5010150"/>
            <a:ext cx="10525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5855" name="Line 47"/>
          <p:cNvSpPr>
            <a:spLocks noChangeShapeType="1"/>
          </p:cNvSpPr>
          <p:nvPr/>
        </p:nvSpPr>
        <p:spPr bwMode="auto">
          <a:xfrm>
            <a:off x="0" y="45053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5856" name="Line 48"/>
          <p:cNvSpPr>
            <a:spLocks noChangeShapeType="1"/>
          </p:cNvSpPr>
          <p:nvPr/>
        </p:nvSpPr>
        <p:spPr bwMode="auto">
          <a:xfrm>
            <a:off x="4627563" y="4095750"/>
            <a:ext cx="0" cy="9604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5857" name="Line 49"/>
          <p:cNvSpPr>
            <a:spLocks noChangeShapeType="1"/>
          </p:cNvSpPr>
          <p:nvPr/>
        </p:nvSpPr>
        <p:spPr bwMode="auto">
          <a:xfrm>
            <a:off x="1392238" y="3987800"/>
            <a:ext cx="4140200" cy="1882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5858" name="Line 50"/>
          <p:cNvSpPr>
            <a:spLocks noChangeShapeType="1"/>
          </p:cNvSpPr>
          <p:nvPr/>
        </p:nvSpPr>
        <p:spPr bwMode="auto">
          <a:xfrm>
            <a:off x="3590925" y="3198813"/>
            <a:ext cx="1490663" cy="22494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5859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784850"/>
            <a:ext cx="2352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60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784850"/>
            <a:ext cx="1666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5861" name="Picture 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797550"/>
            <a:ext cx="612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5862" name="Line 54"/>
          <p:cNvSpPr>
            <a:spLocks noChangeShapeType="1"/>
          </p:cNvSpPr>
          <p:nvPr/>
        </p:nvSpPr>
        <p:spPr bwMode="auto">
          <a:xfrm>
            <a:off x="2078038" y="4781550"/>
            <a:ext cx="265112" cy="1133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5863" name="Line 55"/>
          <p:cNvSpPr>
            <a:spLocks noChangeShapeType="1"/>
          </p:cNvSpPr>
          <p:nvPr/>
        </p:nvSpPr>
        <p:spPr bwMode="auto">
          <a:xfrm flipH="1">
            <a:off x="4716463" y="2001838"/>
            <a:ext cx="3162300" cy="3794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5864" name="Line 56"/>
          <p:cNvSpPr>
            <a:spLocks noChangeShapeType="1"/>
          </p:cNvSpPr>
          <p:nvPr/>
        </p:nvSpPr>
        <p:spPr bwMode="auto">
          <a:xfrm>
            <a:off x="0" y="36861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1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1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01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01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01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10" grpId="0" animBg="1"/>
      <p:bldP spid="1015838" grpId="0" animBg="1"/>
      <p:bldP spid="1015839" grpId="0" animBg="1"/>
      <p:bldP spid="1015842" grpId="0" animBg="1"/>
      <p:bldP spid="1015855" grpId="0" animBg="1"/>
      <p:bldP spid="1015856" grpId="0" animBg="1"/>
      <p:bldP spid="1015856" grpId="1" animBg="1"/>
      <p:bldP spid="1015857" grpId="0" animBg="1"/>
      <p:bldP spid="1015857" grpId="1" animBg="1"/>
      <p:bldP spid="1015858" grpId="0" animBg="1"/>
      <p:bldP spid="1015858" grpId="1" animBg="1"/>
      <p:bldP spid="1015862" grpId="0" animBg="1"/>
      <p:bldP spid="1015863" grpId="0" animBg="1"/>
      <p:bldP spid="1015863" grpId="1" animBg="1"/>
      <p:bldP spid="10158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4240-8DB7-4042-91ED-B68D9D4C3826}" type="slidenum">
              <a:rPr lang="en-US"/>
              <a:pPr/>
              <a:t>16</a:t>
            </a:fld>
            <a:endParaRPr lang="en-US"/>
          </a:p>
        </p:txBody>
      </p:sp>
      <p:sp>
        <p:nvSpPr>
          <p:cNvPr id="1017858" name="Line 2"/>
          <p:cNvSpPr>
            <a:spLocks noChangeShapeType="1"/>
          </p:cNvSpPr>
          <p:nvPr/>
        </p:nvSpPr>
        <p:spPr bwMode="auto">
          <a:xfrm>
            <a:off x="0" y="1639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7859" name="Group 3"/>
          <p:cNvGrpSpPr>
            <a:grpSpLocks/>
          </p:cNvGrpSpPr>
          <p:nvPr/>
        </p:nvGrpSpPr>
        <p:grpSpPr bwMode="auto">
          <a:xfrm>
            <a:off x="7391400" y="2124075"/>
            <a:ext cx="1700213" cy="373063"/>
            <a:chOff x="4656" y="1312"/>
            <a:chExt cx="1071" cy="235"/>
          </a:xfrm>
        </p:grpSpPr>
        <p:pic>
          <p:nvPicPr>
            <p:cNvPr id="1017860" name="Picture 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312"/>
              <a:ext cx="97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61" name="Picture 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440"/>
              <a:ext cx="107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7862" name="Group 6"/>
          <p:cNvGrpSpPr>
            <a:grpSpLocks/>
          </p:cNvGrpSpPr>
          <p:nvPr/>
        </p:nvGrpSpPr>
        <p:grpSpPr bwMode="auto">
          <a:xfrm>
            <a:off x="7391400" y="2555875"/>
            <a:ext cx="1600200" cy="457200"/>
            <a:chOff x="4656" y="1584"/>
            <a:chExt cx="1008" cy="288"/>
          </a:xfrm>
        </p:grpSpPr>
        <p:pic>
          <p:nvPicPr>
            <p:cNvPr id="1017863" name="Picture 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584"/>
              <a:ext cx="9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64" name="Picture 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1729"/>
              <a:ext cx="7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786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13075"/>
            <a:ext cx="1495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7866" name="Group 10"/>
          <p:cNvGrpSpPr>
            <a:grpSpLocks/>
          </p:cNvGrpSpPr>
          <p:nvPr/>
        </p:nvGrpSpPr>
        <p:grpSpPr bwMode="auto">
          <a:xfrm>
            <a:off x="636588" y="36513"/>
            <a:ext cx="8164512" cy="295275"/>
            <a:chOff x="401" y="23"/>
            <a:chExt cx="5143" cy="186"/>
          </a:xfrm>
        </p:grpSpPr>
        <p:pic>
          <p:nvPicPr>
            <p:cNvPr id="1017867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34"/>
              <a:ext cx="221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68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23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7869" name="Group 13"/>
          <p:cNvGrpSpPr>
            <a:grpSpLocks/>
          </p:cNvGrpSpPr>
          <p:nvPr/>
        </p:nvGrpSpPr>
        <p:grpSpPr bwMode="auto">
          <a:xfrm>
            <a:off x="36513" y="444500"/>
            <a:ext cx="9055100" cy="1119188"/>
            <a:chOff x="23" y="280"/>
            <a:chExt cx="5704" cy="705"/>
          </a:xfrm>
        </p:grpSpPr>
        <p:grpSp>
          <p:nvGrpSpPr>
            <p:cNvPr id="1017870" name="Group 14"/>
            <p:cNvGrpSpPr>
              <a:grpSpLocks/>
            </p:cNvGrpSpPr>
            <p:nvPr/>
          </p:nvGrpSpPr>
          <p:grpSpPr bwMode="auto">
            <a:xfrm>
              <a:off x="4656" y="280"/>
              <a:ext cx="1071" cy="235"/>
              <a:chOff x="4656" y="1312"/>
              <a:chExt cx="1071" cy="235"/>
            </a:xfrm>
          </p:grpSpPr>
          <p:pic>
            <p:nvPicPr>
              <p:cNvPr id="1017871" name="Picture 15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17872" name="Picture 16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17873" name="Group 17"/>
            <p:cNvGrpSpPr>
              <a:grpSpLocks/>
            </p:cNvGrpSpPr>
            <p:nvPr/>
          </p:nvGrpSpPr>
          <p:grpSpPr bwMode="auto">
            <a:xfrm>
              <a:off x="4656" y="552"/>
              <a:ext cx="1008" cy="288"/>
              <a:chOff x="4656" y="1584"/>
              <a:chExt cx="1008" cy="288"/>
            </a:xfrm>
          </p:grpSpPr>
          <p:pic>
            <p:nvPicPr>
              <p:cNvPr id="1017874" name="Picture 18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17875" name="Picture 19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17876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840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77" name="Picture 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12"/>
              <a:ext cx="20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78" name="Picture 2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552"/>
              <a:ext cx="34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79" name="Picture 2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810"/>
              <a:ext cx="238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17880" name="Group 24"/>
          <p:cNvGrpSpPr>
            <a:grpSpLocks/>
          </p:cNvGrpSpPr>
          <p:nvPr/>
        </p:nvGrpSpPr>
        <p:grpSpPr bwMode="auto">
          <a:xfrm>
            <a:off x="138113" y="1716088"/>
            <a:ext cx="8662987" cy="295275"/>
            <a:chOff x="87" y="1081"/>
            <a:chExt cx="5457" cy="186"/>
          </a:xfrm>
        </p:grpSpPr>
        <p:pic>
          <p:nvPicPr>
            <p:cNvPr id="1017881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1092"/>
              <a:ext cx="253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82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1081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788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3884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88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555875"/>
            <a:ext cx="54181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885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965450"/>
            <a:ext cx="4248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7886" name="Line 30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7887" name="Line 31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7888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0" name="Line 34"/>
          <p:cNvSpPr>
            <a:spLocks noChangeShapeType="1"/>
          </p:cNvSpPr>
          <p:nvPr/>
        </p:nvSpPr>
        <p:spPr bwMode="auto">
          <a:xfrm>
            <a:off x="0" y="3289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7891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2438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892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97250"/>
            <a:ext cx="48768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17893" name="Group 37"/>
          <p:cNvGrpSpPr>
            <a:grpSpLocks/>
          </p:cNvGrpSpPr>
          <p:nvPr/>
        </p:nvGrpSpPr>
        <p:grpSpPr bwMode="auto">
          <a:xfrm>
            <a:off x="109538" y="3765550"/>
            <a:ext cx="7386637" cy="687388"/>
            <a:chOff x="69" y="2342"/>
            <a:chExt cx="4653" cy="433"/>
          </a:xfrm>
        </p:grpSpPr>
        <p:pic>
          <p:nvPicPr>
            <p:cNvPr id="1017894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2351"/>
              <a:ext cx="12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95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2342"/>
              <a:ext cx="298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7896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591"/>
              <a:ext cx="27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17897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614863"/>
            <a:ext cx="1431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898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3402013"/>
            <a:ext cx="3417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899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008563"/>
            <a:ext cx="46323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900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403850"/>
            <a:ext cx="34623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901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5784850"/>
            <a:ext cx="16367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902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5010150"/>
            <a:ext cx="10525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7903" name="Line 47"/>
          <p:cNvSpPr>
            <a:spLocks noChangeShapeType="1"/>
          </p:cNvSpPr>
          <p:nvPr/>
        </p:nvSpPr>
        <p:spPr bwMode="auto">
          <a:xfrm>
            <a:off x="0" y="45053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7904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784850"/>
            <a:ext cx="2352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905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784850"/>
            <a:ext cx="1666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906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797550"/>
            <a:ext cx="612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7907" name="Line 51"/>
          <p:cNvSpPr>
            <a:spLocks noChangeShapeType="1"/>
          </p:cNvSpPr>
          <p:nvPr/>
        </p:nvSpPr>
        <p:spPr bwMode="auto">
          <a:xfrm>
            <a:off x="0" y="36861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7908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6096000"/>
            <a:ext cx="356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7909" name="Picture 5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477000"/>
            <a:ext cx="7445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7910" name="Line 54"/>
          <p:cNvSpPr>
            <a:spLocks noChangeShapeType="1"/>
          </p:cNvSpPr>
          <p:nvPr/>
        </p:nvSpPr>
        <p:spPr bwMode="auto">
          <a:xfrm flipV="1">
            <a:off x="4627563" y="4459288"/>
            <a:ext cx="0" cy="1673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7917" name="Line 61"/>
          <p:cNvSpPr>
            <a:spLocks noChangeShapeType="1"/>
          </p:cNvSpPr>
          <p:nvPr/>
        </p:nvSpPr>
        <p:spPr bwMode="auto">
          <a:xfrm flipV="1">
            <a:off x="2722563" y="6324600"/>
            <a:ext cx="1087437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7918" name="Line 62"/>
          <p:cNvSpPr>
            <a:spLocks noChangeShapeType="1"/>
          </p:cNvSpPr>
          <p:nvPr/>
        </p:nvSpPr>
        <p:spPr bwMode="auto">
          <a:xfrm flipV="1">
            <a:off x="3941763" y="6324600"/>
            <a:ext cx="877887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7919" name="Line 63"/>
          <p:cNvSpPr>
            <a:spLocks noChangeShapeType="1"/>
          </p:cNvSpPr>
          <p:nvPr/>
        </p:nvSpPr>
        <p:spPr bwMode="auto">
          <a:xfrm>
            <a:off x="2128838" y="6078538"/>
            <a:ext cx="603250" cy="5572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7920" name="Line 64"/>
          <p:cNvSpPr>
            <a:spLocks noChangeShapeType="1"/>
          </p:cNvSpPr>
          <p:nvPr/>
        </p:nvSpPr>
        <p:spPr bwMode="auto">
          <a:xfrm>
            <a:off x="3335338" y="6078538"/>
            <a:ext cx="609600" cy="712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1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01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1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910" grpId="0" animBg="1"/>
      <p:bldP spid="1017917" grpId="0" animBg="1"/>
      <p:bldP spid="1017917" grpId="1" animBg="1"/>
      <p:bldP spid="1017918" grpId="0" animBg="1"/>
      <p:bldP spid="1017918" grpId="1" animBg="1"/>
      <p:bldP spid="1017919" grpId="0" animBg="1"/>
      <p:bldP spid="1017919" grpId="1" animBg="1"/>
      <p:bldP spid="1017920" grpId="0" animBg="1"/>
      <p:bldP spid="10179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5F5E-E80F-4281-8672-7C2BCF0F76ED}" type="slidenum">
              <a:rPr lang="en-US"/>
              <a:pPr/>
              <a:t>17</a:t>
            </a:fld>
            <a:endParaRPr lang="en-US"/>
          </a:p>
        </p:txBody>
      </p:sp>
      <p:pic>
        <p:nvPicPr>
          <p:cNvPr id="1021978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2438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7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614863"/>
            <a:ext cx="1431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008563"/>
            <a:ext cx="46323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403850"/>
            <a:ext cx="34623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2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5784850"/>
            <a:ext cx="16367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3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5010150"/>
            <a:ext cx="10525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1984" name="Line 32"/>
          <p:cNvSpPr>
            <a:spLocks noChangeShapeType="1"/>
          </p:cNvSpPr>
          <p:nvPr/>
        </p:nvSpPr>
        <p:spPr bwMode="auto">
          <a:xfrm>
            <a:off x="0" y="45053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1985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784850"/>
            <a:ext cx="2352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6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784850"/>
            <a:ext cx="1666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7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797550"/>
            <a:ext cx="612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8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6096000"/>
            <a:ext cx="356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89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477000"/>
            <a:ext cx="7445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1954" name="Line 2"/>
          <p:cNvSpPr>
            <a:spLocks noChangeShapeType="1"/>
          </p:cNvSpPr>
          <p:nvPr/>
        </p:nvSpPr>
        <p:spPr bwMode="auto">
          <a:xfrm>
            <a:off x="0" y="3289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1955" name="Picture 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3402013"/>
            <a:ext cx="3417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56" name="Picture 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97250"/>
            <a:ext cx="48768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1957" name="Line 5"/>
          <p:cNvSpPr>
            <a:spLocks noChangeShapeType="1"/>
          </p:cNvSpPr>
          <p:nvPr/>
        </p:nvSpPr>
        <p:spPr bwMode="auto">
          <a:xfrm>
            <a:off x="0" y="36861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1977" name="Group 25"/>
          <p:cNvGrpSpPr>
            <a:grpSpLocks/>
          </p:cNvGrpSpPr>
          <p:nvPr/>
        </p:nvGrpSpPr>
        <p:grpSpPr bwMode="auto">
          <a:xfrm>
            <a:off x="109538" y="3765550"/>
            <a:ext cx="7386637" cy="687388"/>
            <a:chOff x="69" y="2372"/>
            <a:chExt cx="4653" cy="433"/>
          </a:xfrm>
        </p:grpSpPr>
        <p:pic>
          <p:nvPicPr>
            <p:cNvPr id="1021958" name="Picture 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2372"/>
              <a:ext cx="298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59" name="Picture 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621"/>
              <a:ext cx="27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1960" name="Picture 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2381"/>
              <a:ext cx="12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1966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967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196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7858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6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2500"/>
            <a:ext cx="4716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7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065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7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1650"/>
            <a:ext cx="3721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197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6513"/>
            <a:ext cx="521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7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371600"/>
            <a:ext cx="513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74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8525"/>
            <a:ext cx="4748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1975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2925"/>
            <a:ext cx="3721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1976" name="Line 2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998-C284-4988-BFD2-7F96C971FE9D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1023018" name="Group 42"/>
          <p:cNvGrpSpPr>
            <a:grpSpLocks/>
          </p:cNvGrpSpPr>
          <p:nvPr/>
        </p:nvGrpSpPr>
        <p:grpSpPr bwMode="auto">
          <a:xfrm>
            <a:off x="0" y="5638800"/>
            <a:ext cx="9144000" cy="1163638"/>
            <a:chOff x="0" y="3552"/>
            <a:chExt cx="5760" cy="733"/>
          </a:xfrm>
        </p:grpSpPr>
        <p:sp>
          <p:nvSpPr>
            <p:cNvPr id="1022979" name="Line 3"/>
            <p:cNvSpPr>
              <a:spLocks noChangeShapeType="1"/>
            </p:cNvSpPr>
            <p:nvPr/>
          </p:nvSpPr>
          <p:spPr bwMode="auto">
            <a:xfrm>
              <a:off x="0" y="355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2980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3623"/>
              <a:ext cx="2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2981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620"/>
              <a:ext cx="30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2982" name="Line 6"/>
            <p:cNvSpPr>
              <a:spLocks noChangeShapeType="1"/>
            </p:cNvSpPr>
            <p:nvPr/>
          </p:nvSpPr>
          <p:spPr bwMode="auto">
            <a:xfrm>
              <a:off x="0" y="3802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2983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3852"/>
              <a:ext cx="298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2984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4101"/>
              <a:ext cx="27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2985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3861"/>
              <a:ext cx="12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300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05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300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7858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3007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2500"/>
            <a:ext cx="4716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3008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065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3009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1650"/>
            <a:ext cx="3721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3010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6513"/>
            <a:ext cx="521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3011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371600"/>
            <a:ext cx="513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3012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8525"/>
            <a:ext cx="4748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3013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2925"/>
            <a:ext cx="3721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3014" name="Line 3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3015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14638"/>
            <a:ext cx="7858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3020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743200"/>
            <a:ext cx="5373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3017" name="Line 41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3019" name="Group 43"/>
          <p:cNvGrpSpPr>
            <a:grpSpLocks/>
          </p:cNvGrpSpPr>
          <p:nvPr/>
        </p:nvGrpSpPr>
        <p:grpSpPr bwMode="auto">
          <a:xfrm>
            <a:off x="0" y="3289300"/>
            <a:ext cx="9144000" cy="1163638"/>
            <a:chOff x="0" y="2072"/>
            <a:chExt cx="5760" cy="733"/>
          </a:xfrm>
        </p:grpSpPr>
        <p:sp>
          <p:nvSpPr>
            <p:cNvPr id="1022992" name="Line 16"/>
            <p:cNvSpPr>
              <a:spLocks noChangeShapeType="1"/>
            </p:cNvSpPr>
            <p:nvPr/>
          </p:nvSpPr>
          <p:spPr bwMode="auto">
            <a:xfrm>
              <a:off x="0" y="207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2993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2143"/>
              <a:ext cx="2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2994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140"/>
              <a:ext cx="30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2995" name="Line 19"/>
            <p:cNvSpPr>
              <a:spLocks noChangeShapeType="1"/>
            </p:cNvSpPr>
            <p:nvPr/>
          </p:nvSpPr>
          <p:spPr bwMode="auto">
            <a:xfrm>
              <a:off x="0" y="2322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2996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2372"/>
              <a:ext cx="298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2997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621"/>
              <a:ext cx="27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2998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2381"/>
              <a:ext cx="12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0833E-6 L -3.33333E-6 0.34413 " pathEditMode="relative" ptsTypes="AA">
                                      <p:cBhvr>
                                        <p:cTn id="6" dur="500" fill="hold"/>
                                        <p:tgtEl>
                                          <p:spTgt spid="1023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0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D30C-71D1-4F75-A788-1695FB23EE21}" type="slidenum">
              <a:rPr lang="en-US"/>
              <a:pPr/>
              <a:t>19</a:t>
            </a:fld>
            <a:endParaRPr lang="en-US"/>
          </a:p>
        </p:txBody>
      </p:sp>
      <p:sp>
        <p:nvSpPr>
          <p:cNvPr id="1024041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2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043" name="Group 43"/>
          <p:cNvGrpSpPr>
            <a:grpSpLocks/>
          </p:cNvGrpSpPr>
          <p:nvPr/>
        </p:nvGrpSpPr>
        <p:grpSpPr bwMode="auto">
          <a:xfrm>
            <a:off x="0" y="5638800"/>
            <a:ext cx="9144000" cy="1163638"/>
            <a:chOff x="0" y="3552"/>
            <a:chExt cx="5760" cy="733"/>
          </a:xfrm>
        </p:grpSpPr>
        <p:sp>
          <p:nvSpPr>
            <p:cNvPr id="1024044" name="Line 44"/>
            <p:cNvSpPr>
              <a:spLocks noChangeShapeType="1"/>
            </p:cNvSpPr>
            <p:nvPr/>
          </p:nvSpPr>
          <p:spPr bwMode="auto">
            <a:xfrm>
              <a:off x="0" y="355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4045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3623"/>
              <a:ext cx="2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46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620"/>
              <a:ext cx="30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047" name="Line 47"/>
            <p:cNvSpPr>
              <a:spLocks noChangeShapeType="1"/>
            </p:cNvSpPr>
            <p:nvPr/>
          </p:nvSpPr>
          <p:spPr bwMode="auto">
            <a:xfrm>
              <a:off x="0" y="3802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4048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3852"/>
              <a:ext cx="298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49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4101"/>
              <a:ext cx="27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050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3861"/>
              <a:ext cx="12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401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7858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18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2500"/>
            <a:ext cx="4716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1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065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20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1650"/>
            <a:ext cx="3721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21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6513"/>
            <a:ext cx="521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2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371600"/>
            <a:ext cx="513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2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8525"/>
            <a:ext cx="4748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24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2925"/>
            <a:ext cx="3721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25" name="Line 2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02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14638"/>
            <a:ext cx="7858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51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743200"/>
            <a:ext cx="5373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28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84525"/>
            <a:ext cx="3802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52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94100"/>
            <a:ext cx="48117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30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200400"/>
            <a:ext cx="3721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53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035425"/>
            <a:ext cx="48117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32" name="Line 32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2627-5A36-469F-A55F-83F2E9306A49}" type="slidenum">
              <a:rPr lang="en-US"/>
              <a:pPr/>
              <a:t>2</a:t>
            </a:fld>
            <a:endParaRPr lang="en-US"/>
          </a:p>
        </p:txBody>
      </p:sp>
      <p:pic>
        <p:nvPicPr>
          <p:cNvPr id="9984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04800"/>
            <a:ext cx="7572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8403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84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7575"/>
            <a:ext cx="4897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84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74775"/>
            <a:ext cx="4840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84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86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88" y="1981200"/>
            <a:ext cx="8053112" cy="47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84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971800"/>
            <a:ext cx="21971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3" y="6062663"/>
            <a:ext cx="2442941" cy="454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84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24563"/>
            <a:ext cx="5643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8411" name="Group 11"/>
          <p:cNvGrpSpPr>
            <a:grpSpLocks/>
          </p:cNvGrpSpPr>
          <p:nvPr/>
        </p:nvGrpSpPr>
        <p:grpSpPr bwMode="auto">
          <a:xfrm>
            <a:off x="762000" y="3489325"/>
            <a:ext cx="3200400" cy="1997075"/>
            <a:chOff x="480" y="2198"/>
            <a:chExt cx="2016" cy="1258"/>
          </a:xfrm>
        </p:grpSpPr>
        <p:pic>
          <p:nvPicPr>
            <p:cNvPr id="998412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198"/>
              <a:ext cx="15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8413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544"/>
              <a:ext cx="17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8414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2870"/>
              <a:ext cx="1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8415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158"/>
              <a:ext cx="1705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98416" name="Group 16"/>
          <p:cNvGrpSpPr>
            <a:grpSpLocks/>
          </p:cNvGrpSpPr>
          <p:nvPr/>
        </p:nvGrpSpPr>
        <p:grpSpPr bwMode="auto">
          <a:xfrm>
            <a:off x="5106988" y="2971800"/>
            <a:ext cx="3656012" cy="2533650"/>
            <a:chOff x="3217" y="1872"/>
            <a:chExt cx="2303" cy="1596"/>
          </a:xfrm>
        </p:grpSpPr>
        <p:pic>
          <p:nvPicPr>
            <p:cNvPr id="998417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" y="1872"/>
              <a:ext cx="157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8418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198"/>
              <a:ext cx="184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8419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44"/>
              <a:ext cx="189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8420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" y="2870"/>
              <a:ext cx="215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8421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3158"/>
              <a:ext cx="189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8422" name="Line 22"/>
          <p:cNvSpPr>
            <a:spLocks noChangeShapeType="1"/>
          </p:cNvSpPr>
          <p:nvPr/>
        </p:nvSpPr>
        <p:spPr bwMode="auto">
          <a:xfrm flipH="1">
            <a:off x="3352800" y="3276600"/>
            <a:ext cx="41148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8423" name="Line 23"/>
          <p:cNvSpPr>
            <a:spLocks noChangeShapeType="1"/>
          </p:cNvSpPr>
          <p:nvPr/>
        </p:nvSpPr>
        <p:spPr bwMode="auto">
          <a:xfrm flipH="1">
            <a:off x="4343400" y="3886200"/>
            <a:ext cx="31242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8424" name="Line 24"/>
          <p:cNvSpPr>
            <a:spLocks noChangeShapeType="1"/>
          </p:cNvSpPr>
          <p:nvPr/>
        </p:nvSpPr>
        <p:spPr bwMode="auto">
          <a:xfrm flipH="1">
            <a:off x="5562600" y="4343400"/>
            <a:ext cx="19812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8425" name="Line 25"/>
          <p:cNvSpPr>
            <a:spLocks noChangeShapeType="1"/>
          </p:cNvSpPr>
          <p:nvPr/>
        </p:nvSpPr>
        <p:spPr bwMode="auto">
          <a:xfrm flipH="1">
            <a:off x="6934200" y="4876800"/>
            <a:ext cx="7620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842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27" name="Line 27"/>
          <p:cNvSpPr>
            <a:spLocks noChangeShapeType="1"/>
          </p:cNvSpPr>
          <p:nvPr/>
        </p:nvSpPr>
        <p:spPr bwMode="auto">
          <a:xfrm flipH="1">
            <a:off x="7696200" y="5511800"/>
            <a:ext cx="46038" cy="5572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8428" name="Rectangle 28"/>
          <p:cNvSpPr>
            <a:spLocks noChangeArrowheads="1"/>
          </p:cNvSpPr>
          <p:nvPr/>
        </p:nvSpPr>
        <p:spPr bwMode="auto">
          <a:xfrm>
            <a:off x="7772400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29" name="Rectangle 29"/>
          <p:cNvSpPr>
            <a:spLocks noChangeArrowheads="1"/>
          </p:cNvSpPr>
          <p:nvPr/>
        </p:nvSpPr>
        <p:spPr bwMode="auto">
          <a:xfrm>
            <a:off x="712788" y="2046288"/>
            <a:ext cx="1581150" cy="438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8434" name="Group 34"/>
          <p:cNvGrpSpPr>
            <a:grpSpLocks/>
          </p:cNvGrpSpPr>
          <p:nvPr/>
        </p:nvGrpSpPr>
        <p:grpSpPr bwMode="auto">
          <a:xfrm>
            <a:off x="1295400" y="5565775"/>
            <a:ext cx="1589088" cy="454025"/>
            <a:chOff x="816" y="3506"/>
            <a:chExt cx="1001" cy="286"/>
          </a:xfrm>
        </p:grpSpPr>
        <p:pic>
          <p:nvPicPr>
            <p:cNvPr id="998431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50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8433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662"/>
              <a:ext cx="100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24876" y="1274609"/>
            <a:ext cx="881077" cy="744335"/>
            <a:chOff x="124876" y="1274609"/>
            <a:chExt cx="881077" cy="744335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051" y="1295236"/>
              <a:ext cx="680546" cy="3969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124876" y="1274609"/>
              <a:ext cx="714787" cy="42362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345898" flipV="1">
              <a:off x="775621" y="1788612"/>
              <a:ext cx="331413" cy="1292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9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9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99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9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99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22" grpId="0" animBg="1"/>
      <p:bldP spid="998422" grpId="1" animBg="1"/>
      <p:bldP spid="998423" grpId="0" animBg="1"/>
      <p:bldP spid="998423" grpId="1" animBg="1"/>
      <p:bldP spid="998424" grpId="0" animBg="1"/>
      <p:bldP spid="998424" grpId="1" animBg="1"/>
      <p:bldP spid="998425" grpId="0" animBg="1"/>
      <p:bldP spid="998425" grpId="1" animBg="1"/>
      <p:bldP spid="998427" grpId="0" animBg="1"/>
      <p:bldP spid="998427" grpId="1" animBg="1"/>
      <p:bldP spid="998428" grpId="0" animBg="1"/>
      <p:bldP spid="9984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067-670B-4CB0-B816-731C0B90AC5F}" type="slidenum">
              <a:rPr lang="en-US"/>
              <a:pPr/>
              <a:t>20</a:t>
            </a:fld>
            <a:endParaRPr lang="en-US"/>
          </a:p>
        </p:txBody>
      </p:sp>
      <p:sp>
        <p:nvSpPr>
          <p:cNvPr id="102505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58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059" name="Group 35"/>
          <p:cNvGrpSpPr>
            <a:grpSpLocks/>
          </p:cNvGrpSpPr>
          <p:nvPr/>
        </p:nvGrpSpPr>
        <p:grpSpPr bwMode="auto">
          <a:xfrm>
            <a:off x="0" y="5638800"/>
            <a:ext cx="9144000" cy="1163638"/>
            <a:chOff x="0" y="3552"/>
            <a:chExt cx="5760" cy="733"/>
          </a:xfrm>
        </p:grpSpPr>
        <p:sp>
          <p:nvSpPr>
            <p:cNvPr id="1025060" name="Line 36"/>
            <p:cNvSpPr>
              <a:spLocks noChangeShapeType="1"/>
            </p:cNvSpPr>
            <p:nvPr/>
          </p:nvSpPr>
          <p:spPr bwMode="auto">
            <a:xfrm>
              <a:off x="0" y="355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5061" name="Picture 3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3623"/>
              <a:ext cx="2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062" name="Picture 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620"/>
              <a:ext cx="30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5063" name="Line 39"/>
            <p:cNvSpPr>
              <a:spLocks noChangeShapeType="1"/>
            </p:cNvSpPr>
            <p:nvPr/>
          </p:nvSpPr>
          <p:spPr bwMode="auto">
            <a:xfrm>
              <a:off x="0" y="3802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5064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3852"/>
              <a:ext cx="298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065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4101"/>
              <a:ext cx="27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066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3861"/>
              <a:ext cx="12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5038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628650"/>
            <a:ext cx="3897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3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450"/>
            <a:ext cx="41862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13"/>
            <a:ext cx="1539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4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938213"/>
            <a:ext cx="49244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4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28613"/>
            <a:ext cx="41386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295400"/>
            <a:ext cx="4864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4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852738"/>
            <a:ext cx="16208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662113"/>
            <a:ext cx="1476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6038"/>
            <a:ext cx="12350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47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065338"/>
            <a:ext cx="372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48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455863"/>
            <a:ext cx="3756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051" name="Rectangle 27"/>
          <p:cNvSpPr>
            <a:spLocks noChangeArrowheads="1"/>
          </p:cNvSpPr>
          <p:nvPr/>
        </p:nvSpPr>
        <p:spPr bwMode="auto">
          <a:xfrm>
            <a:off x="3990975" y="28686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54" name="Line 30"/>
          <p:cNvSpPr>
            <a:spLocks noChangeShapeType="1"/>
          </p:cNvSpPr>
          <p:nvPr/>
        </p:nvSpPr>
        <p:spPr bwMode="auto">
          <a:xfrm flipH="1">
            <a:off x="2678113" y="1177925"/>
            <a:ext cx="3638550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55" name="Line 31"/>
          <p:cNvSpPr>
            <a:spLocks noChangeShapeType="1"/>
          </p:cNvSpPr>
          <p:nvPr/>
        </p:nvSpPr>
        <p:spPr bwMode="auto">
          <a:xfrm flipH="1">
            <a:off x="3581400" y="533400"/>
            <a:ext cx="27432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56" name="Line 32"/>
          <p:cNvSpPr>
            <a:spLocks noChangeShapeType="1"/>
          </p:cNvSpPr>
          <p:nvPr/>
        </p:nvSpPr>
        <p:spPr bwMode="auto">
          <a:xfrm flipH="1">
            <a:off x="3733800" y="885825"/>
            <a:ext cx="1498600" cy="1243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2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2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2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51" grpId="0" animBg="1"/>
      <p:bldP spid="1025054" grpId="0" animBg="1"/>
      <p:bldP spid="1025054" grpId="1" animBg="1"/>
      <p:bldP spid="1025055" grpId="0" animBg="1"/>
      <p:bldP spid="1025055" grpId="1" animBg="1"/>
      <p:bldP spid="1025056" grpId="0" animBg="1"/>
      <p:bldP spid="102505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1B8E-D4E5-4328-BB5E-B50D528A40F3}" type="slidenum">
              <a:rPr lang="en-US"/>
              <a:pPr/>
              <a:t>21</a:t>
            </a:fld>
            <a:endParaRPr lang="en-US"/>
          </a:p>
        </p:txBody>
      </p:sp>
      <p:sp>
        <p:nvSpPr>
          <p:cNvPr id="1027111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12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7113" name="Group 41"/>
          <p:cNvGrpSpPr>
            <a:grpSpLocks/>
          </p:cNvGrpSpPr>
          <p:nvPr/>
        </p:nvGrpSpPr>
        <p:grpSpPr bwMode="auto">
          <a:xfrm>
            <a:off x="0" y="5638800"/>
            <a:ext cx="9144000" cy="1163638"/>
            <a:chOff x="0" y="3552"/>
            <a:chExt cx="5760" cy="733"/>
          </a:xfrm>
        </p:grpSpPr>
        <p:sp>
          <p:nvSpPr>
            <p:cNvPr id="1027114" name="Line 42"/>
            <p:cNvSpPr>
              <a:spLocks noChangeShapeType="1"/>
            </p:cNvSpPr>
            <p:nvPr/>
          </p:nvSpPr>
          <p:spPr bwMode="auto">
            <a:xfrm>
              <a:off x="0" y="355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7115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3623"/>
              <a:ext cx="2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7116" name="Picture 4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620"/>
              <a:ext cx="30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7117" name="Line 45"/>
            <p:cNvSpPr>
              <a:spLocks noChangeShapeType="1"/>
            </p:cNvSpPr>
            <p:nvPr/>
          </p:nvSpPr>
          <p:spPr bwMode="auto">
            <a:xfrm>
              <a:off x="0" y="3802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7118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3852"/>
              <a:ext cx="298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7119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4101"/>
              <a:ext cx="27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7120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3861"/>
              <a:ext cx="12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7086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13"/>
            <a:ext cx="1539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87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450"/>
            <a:ext cx="41862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88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331913"/>
            <a:ext cx="49244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8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38138"/>
            <a:ext cx="41386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9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698625"/>
            <a:ext cx="4864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9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652463"/>
            <a:ext cx="3463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9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985838"/>
            <a:ext cx="48117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9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052638"/>
            <a:ext cx="3805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9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652838"/>
            <a:ext cx="1798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9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563"/>
            <a:ext cx="12350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9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433638"/>
            <a:ext cx="3595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9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814638"/>
            <a:ext cx="3643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98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195638"/>
            <a:ext cx="40941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101" name="Rectangle 29"/>
          <p:cNvSpPr>
            <a:spLocks noChangeArrowheads="1"/>
          </p:cNvSpPr>
          <p:nvPr/>
        </p:nvSpPr>
        <p:spPr bwMode="auto">
          <a:xfrm>
            <a:off x="4179888" y="36687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4" name="Line 32"/>
          <p:cNvSpPr>
            <a:spLocks noChangeShapeType="1"/>
          </p:cNvSpPr>
          <p:nvPr/>
        </p:nvSpPr>
        <p:spPr bwMode="auto">
          <a:xfrm flipH="1">
            <a:off x="2678113" y="1562100"/>
            <a:ext cx="3638550" cy="2174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5" name="Line 33"/>
          <p:cNvSpPr>
            <a:spLocks noChangeShapeType="1"/>
          </p:cNvSpPr>
          <p:nvPr/>
        </p:nvSpPr>
        <p:spPr bwMode="auto">
          <a:xfrm flipH="1">
            <a:off x="3573463" y="1219200"/>
            <a:ext cx="3894137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6" name="Line 34"/>
          <p:cNvSpPr>
            <a:spLocks noChangeShapeType="1"/>
          </p:cNvSpPr>
          <p:nvPr/>
        </p:nvSpPr>
        <p:spPr bwMode="auto">
          <a:xfrm>
            <a:off x="6462713" y="533400"/>
            <a:ext cx="1023937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8" name="Line 36"/>
          <p:cNvSpPr>
            <a:spLocks noChangeShapeType="1"/>
          </p:cNvSpPr>
          <p:nvPr/>
        </p:nvSpPr>
        <p:spPr bwMode="auto">
          <a:xfrm>
            <a:off x="5784850" y="858838"/>
            <a:ext cx="914400" cy="1352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9" name="Line 37"/>
          <p:cNvSpPr>
            <a:spLocks noChangeShapeType="1"/>
          </p:cNvSpPr>
          <p:nvPr/>
        </p:nvSpPr>
        <p:spPr bwMode="auto">
          <a:xfrm flipH="1">
            <a:off x="5922963" y="2209800"/>
            <a:ext cx="776287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10" name="Line 38"/>
          <p:cNvSpPr>
            <a:spLocks noChangeShapeType="1"/>
          </p:cNvSpPr>
          <p:nvPr/>
        </p:nvSpPr>
        <p:spPr bwMode="auto">
          <a:xfrm flipH="1">
            <a:off x="3609975" y="1206500"/>
            <a:ext cx="2130425" cy="12795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2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2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2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02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101" grpId="0" animBg="1"/>
      <p:bldP spid="1027104" grpId="0" animBg="1"/>
      <p:bldP spid="1027104" grpId="1" animBg="1"/>
      <p:bldP spid="1027105" grpId="0" animBg="1"/>
      <p:bldP spid="1027105" grpId="1" animBg="1"/>
      <p:bldP spid="1027106" grpId="0" animBg="1"/>
      <p:bldP spid="1027106" grpId="1" animBg="1"/>
      <p:bldP spid="1027108" grpId="0" animBg="1"/>
      <p:bldP spid="1027108" grpId="1" animBg="1"/>
      <p:bldP spid="1027109" grpId="0" animBg="1"/>
      <p:bldP spid="1027109" grpId="1" animBg="1"/>
      <p:bldP spid="1027110" grpId="0" animBg="1"/>
      <p:bldP spid="10271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189B-D1A6-43B6-89EF-A39CE83F0975}" type="slidenum">
              <a:rPr lang="en-US"/>
              <a:pPr/>
              <a:t>22</a:t>
            </a:fld>
            <a:endParaRPr lang="en-US"/>
          </a:p>
        </p:txBody>
      </p:sp>
      <p:sp>
        <p:nvSpPr>
          <p:cNvPr id="1029159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60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161" name="Group 41"/>
          <p:cNvGrpSpPr>
            <a:grpSpLocks/>
          </p:cNvGrpSpPr>
          <p:nvPr/>
        </p:nvGrpSpPr>
        <p:grpSpPr bwMode="auto">
          <a:xfrm>
            <a:off x="0" y="5638800"/>
            <a:ext cx="9144000" cy="1163638"/>
            <a:chOff x="0" y="3552"/>
            <a:chExt cx="5760" cy="733"/>
          </a:xfrm>
        </p:grpSpPr>
        <p:sp>
          <p:nvSpPr>
            <p:cNvPr id="1029162" name="Line 42"/>
            <p:cNvSpPr>
              <a:spLocks noChangeShapeType="1"/>
            </p:cNvSpPr>
            <p:nvPr/>
          </p:nvSpPr>
          <p:spPr bwMode="auto">
            <a:xfrm>
              <a:off x="0" y="355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9163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3623"/>
              <a:ext cx="2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9164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620"/>
              <a:ext cx="30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9165" name="Line 45"/>
            <p:cNvSpPr>
              <a:spLocks noChangeShapeType="1"/>
            </p:cNvSpPr>
            <p:nvPr/>
          </p:nvSpPr>
          <p:spPr bwMode="auto">
            <a:xfrm>
              <a:off x="0" y="3802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9166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3852"/>
              <a:ext cx="298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9167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4101"/>
              <a:ext cx="27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9168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3861"/>
              <a:ext cx="12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9134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13"/>
            <a:ext cx="1539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3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450"/>
            <a:ext cx="45227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3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668463"/>
            <a:ext cx="54530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3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38138"/>
            <a:ext cx="4138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3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035175"/>
            <a:ext cx="4864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3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652463"/>
            <a:ext cx="3463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4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296988"/>
            <a:ext cx="35433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4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389188"/>
            <a:ext cx="622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4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48175"/>
            <a:ext cx="25844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4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3113"/>
            <a:ext cx="12350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4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770188"/>
            <a:ext cx="367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45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562350"/>
            <a:ext cx="418941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4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990975"/>
            <a:ext cx="40941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149" name="Rectangle 29"/>
          <p:cNvSpPr>
            <a:spLocks noChangeArrowheads="1"/>
          </p:cNvSpPr>
          <p:nvPr/>
        </p:nvSpPr>
        <p:spPr bwMode="auto">
          <a:xfrm>
            <a:off x="4953000" y="44640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15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977900"/>
            <a:ext cx="41687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52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170238"/>
            <a:ext cx="372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154" name="Line 34"/>
          <p:cNvSpPr>
            <a:spLocks noChangeShapeType="1"/>
          </p:cNvSpPr>
          <p:nvPr/>
        </p:nvSpPr>
        <p:spPr bwMode="auto">
          <a:xfrm flipH="1">
            <a:off x="2914650" y="1909763"/>
            <a:ext cx="3390900" cy="25955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55" name="Line 35"/>
          <p:cNvSpPr>
            <a:spLocks noChangeShapeType="1"/>
          </p:cNvSpPr>
          <p:nvPr/>
        </p:nvSpPr>
        <p:spPr bwMode="auto">
          <a:xfrm flipH="1">
            <a:off x="3573463" y="557213"/>
            <a:ext cx="2743200" cy="1919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56" name="Line 36"/>
          <p:cNvSpPr>
            <a:spLocks noChangeShapeType="1"/>
          </p:cNvSpPr>
          <p:nvPr/>
        </p:nvSpPr>
        <p:spPr bwMode="auto">
          <a:xfrm>
            <a:off x="5715000" y="895350"/>
            <a:ext cx="109538" cy="1527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57" name="Line 37"/>
          <p:cNvSpPr>
            <a:spLocks noChangeShapeType="1"/>
          </p:cNvSpPr>
          <p:nvPr/>
        </p:nvSpPr>
        <p:spPr bwMode="auto">
          <a:xfrm>
            <a:off x="6489700" y="1177925"/>
            <a:ext cx="1690688" cy="1279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58" name="Line 38"/>
          <p:cNvSpPr>
            <a:spLocks noChangeShapeType="1"/>
          </p:cNvSpPr>
          <p:nvPr/>
        </p:nvSpPr>
        <p:spPr bwMode="auto">
          <a:xfrm flipH="1">
            <a:off x="3609975" y="1544638"/>
            <a:ext cx="831850" cy="12620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2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02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2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02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49" grpId="0" animBg="1"/>
      <p:bldP spid="1029154" grpId="0" animBg="1"/>
      <p:bldP spid="1029154" grpId="1" animBg="1"/>
      <p:bldP spid="1029155" grpId="0" animBg="1"/>
      <p:bldP spid="1029155" grpId="1" animBg="1"/>
      <p:bldP spid="1029156" grpId="0" animBg="1"/>
      <p:bldP spid="1029156" grpId="1" animBg="1"/>
      <p:bldP spid="1029157" grpId="0" animBg="1"/>
      <p:bldP spid="1029157" grpId="1" animBg="1"/>
      <p:bldP spid="1029158" grpId="0" animBg="1"/>
      <p:bldP spid="102915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552E-BA9E-4AAE-AB55-B47A9A436E29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1037363" name="Group 51"/>
          <p:cNvGrpSpPr>
            <a:grpSpLocks/>
          </p:cNvGrpSpPr>
          <p:nvPr/>
        </p:nvGrpSpPr>
        <p:grpSpPr bwMode="auto">
          <a:xfrm>
            <a:off x="838200" y="2001838"/>
            <a:ext cx="2641600" cy="401637"/>
            <a:chOff x="528" y="1261"/>
            <a:chExt cx="1664" cy="253"/>
          </a:xfrm>
        </p:grpSpPr>
        <p:pic>
          <p:nvPicPr>
            <p:cNvPr id="1037325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261"/>
              <a:ext cx="106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7362" name="Picture 5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1261"/>
              <a:ext cx="54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73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316" name="Rectangle 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7317" name="Group 5"/>
          <p:cNvGrpSpPr>
            <a:grpSpLocks/>
          </p:cNvGrpSpPr>
          <p:nvPr/>
        </p:nvGrpSpPr>
        <p:grpSpPr bwMode="auto">
          <a:xfrm>
            <a:off x="914400" y="73025"/>
            <a:ext cx="7924800" cy="304800"/>
            <a:chOff x="576" y="23"/>
            <a:chExt cx="4992" cy="192"/>
          </a:xfrm>
        </p:grpSpPr>
        <p:pic>
          <p:nvPicPr>
            <p:cNvPr id="1037318" name="Picture 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3"/>
              <a:ext cx="44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7319" name="Picture 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23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7388" name="Picture 7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564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73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49400"/>
            <a:ext cx="9620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732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68438"/>
            <a:ext cx="13160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732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25"/>
            <a:ext cx="699293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7342" name="Line 3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43" name="Line 31"/>
          <p:cNvSpPr>
            <a:spLocks noChangeShapeType="1"/>
          </p:cNvSpPr>
          <p:nvPr/>
        </p:nvSpPr>
        <p:spPr bwMode="auto">
          <a:xfrm>
            <a:off x="2589213" y="282575"/>
            <a:ext cx="3244850" cy="1262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349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65275"/>
            <a:ext cx="155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7364" name="Line 52"/>
          <p:cNvSpPr>
            <a:spLocks noChangeShapeType="1"/>
          </p:cNvSpPr>
          <p:nvPr/>
        </p:nvSpPr>
        <p:spPr bwMode="auto">
          <a:xfrm flipH="1">
            <a:off x="3509963" y="1752600"/>
            <a:ext cx="3089275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65" name="Line 53"/>
          <p:cNvSpPr>
            <a:spLocks noChangeShapeType="1"/>
          </p:cNvSpPr>
          <p:nvPr/>
        </p:nvSpPr>
        <p:spPr bwMode="auto">
          <a:xfrm flipH="1">
            <a:off x="2819400" y="1981200"/>
            <a:ext cx="685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3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03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42" grpId="0" animBg="1"/>
      <p:bldP spid="1037343" grpId="0" animBg="1"/>
      <p:bldP spid="1037343" grpId="1" animBg="1"/>
      <p:bldP spid="1037364" grpId="0" animBg="1"/>
      <p:bldP spid="10373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7FC9-8059-40D5-8417-49051145E8E3}" type="slidenum">
              <a:rPr lang="en-US"/>
              <a:pPr/>
              <a:t>24</a:t>
            </a:fld>
            <a:endParaRPr lang="en-US"/>
          </a:p>
        </p:txBody>
      </p:sp>
      <p:pic>
        <p:nvPicPr>
          <p:cNvPr id="1039413" name="Picture 53" descr="txp_fi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9414" name="Group 54"/>
          <p:cNvGrpSpPr>
            <a:grpSpLocks/>
          </p:cNvGrpSpPr>
          <p:nvPr/>
        </p:nvGrpSpPr>
        <p:grpSpPr bwMode="auto">
          <a:xfrm>
            <a:off x="914400" y="73025"/>
            <a:ext cx="7924800" cy="304800"/>
            <a:chOff x="576" y="23"/>
            <a:chExt cx="4992" cy="192"/>
          </a:xfrm>
        </p:grpSpPr>
        <p:pic>
          <p:nvPicPr>
            <p:cNvPr id="1039415" name="Picture 55" descr="txp_fig"/>
            <p:cNvPicPr preferRelativeResize="0"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3"/>
              <a:ext cx="44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416" name="Picture 56" descr="txp_fig"/>
            <p:cNvPicPr preferRelativeResize="0"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23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9417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25"/>
            <a:ext cx="699293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1838"/>
            <a:ext cx="16859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9366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67" name="Rectangle 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9412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564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7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49400"/>
            <a:ext cx="9620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7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68438"/>
            <a:ext cx="13160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9375" name="Line 1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65275"/>
            <a:ext cx="155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9405" name="Group 45"/>
          <p:cNvGrpSpPr>
            <a:grpSpLocks/>
          </p:cNvGrpSpPr>
          <p:nvPr/>
        </p:nvGrpSpPr>
        <p:grpSpPr bwMode="auto">
          <a:xfrm>
            <a:off x="2613025" y="1981200"/>
            <a:ext cx="892175" cy="422275"/>
            <a:chOff x="1646" y="1248"/>
            <a:chExt cx="562" cy="266"/>
          </a:xfrm>
        </p:grpSpPr>
        <p:pic>
          <p:nvPicPr>
            <p:cNvPr id="1039364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1261"/>
              <a:ext cx="54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9389" name="Line 29"/>
            <p:cNvSpPr>
              <a:spLocks noChangeShapeType="1"/>
            </p:cNvSpPr>
            <p:nvPr/>
          </p:nvSpPr>
          <p:spPr bwMode="auto">
            <a:xfrm flipH="1">
              <a:off x="1776" y="1248"/>
              <a:ext cx="43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9390" name="Group 30"/>
          <p:cNvGrpSpPr>
            <a:grpSpLocks/>
          </p:cNvGrpSpPr>
          <p:nvPr/>
        </p:nvGrpSpPr>
        <p:grpSpPr bwMode="auto">
          <a:xfrm>
            <a:off x="114300" y="3352800"/>
            <a:ext cx="8262938" cy="336550"/>
            <a:chOff x="72" y="2112"/>
            <a:chExt cx="5205" cy="212"/>
          </a:xfrm>
        </p:grpSpPr>
        <p:pic>
          <p:nvPicPr>
            <p:cNvPr id="1039391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122"/>
              <a:ext cx="93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392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2112"/>
              <a:ext cx="9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393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112"/>
              <a:ext cx="10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394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" y="2112"/>
              <a:ext cx="10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9399" name="Group 39"/>
          <p:cNvGrpSpPr>
            <a:grpSpLocks/>
          </p:cNvGrpSpPr>
          <p:nvPr/>
        </p:nvGrpSpPr>
        <p:grpSpPr bwMode="auto">
          <a:xfrm>
            <a:off x="114300" y="2514600"/>
            <a:ext cx="8953500" cy="336550"/>
            <a:chOff x="72" y="1980"/>
            <a:chExt cx="5640" cy="212"/>
          </a:xfrm>
        </p:grpSpPr>
        <p:pic>
          <p:nvPicPr>
            <p:cNvPr id="1039400" name="Picture 4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990"/>
              <a:ext cx="12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401" name="Picture 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1980"/>
              <a:ext cx="13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402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980"/>
              <a:ext cx="14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9403" name="Picture 4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" y="1980"/>
              <a:ext cx="14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9406" name="Group 46"/>
          <p:cNvGrpSpPr>
            <a:grpSpLocks/>
          </p:cNvGrpSpPr>
          <p:nvPr/>
        </p:nvGrpSpPr>
        <p:grpSpPr bwMode="auto">
          <a:xfrm>
            <a:off x="1058863" y="2741613"/>
            <a:ext cx="6875462" cy="722312"/>
            <a:chOff x="667" y="1727"/>
            <a:chExt cx="4331" cy="455"/>
          </a:xfrm>
        </p:grpSpPr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>
              <a:off x="667" y="1727"/>
              <a:ext cx="0" cy="4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96" name="Line 36"/>
            <p:cNvSpPr>
              <a:spLocks noChangeShapeType="1"/>
            </p:cNvSpPr>
            <p:nvPr/>
          </p:nvSpPr>
          <p:spPr bwMode="auto">
            <a:xfrm>
              <a:off x="2044" y="1727"/>
              <a:ext cx="0" cy="4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97" name="Line 37"/>
            <p:cNvSpPr>
              <a:spLocks noChangeShapeType="1"/>
            </p:cNvSpPr>
            <p:nvPr/>
          </p:nvSpPr>
          <p:spPr bwMode="auto">
            <a:xfrm>
              <a:off x="3477" y="1727"/>
              <a:ext cx="0" cy="4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>
              <a:off x="4998" y="1727"/>
              <a:ext cx="0" cy="4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9407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2025650"/>
            <a:ext cx="5475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9408" name="Line 48"/>
          <p:cNvSpPr>
            <a:spLocks noChangeShapeType="1"/>
          </p:cNvSpPr>
          <p:nvPr/>
        </p:nvSpPr>
        <p:spPr bwMode="auto">
          <a:xfrm flipV="1">
            <a:off x="766763" y="2339975"/>
            <a:ext cx="2660650" cy="1069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09" name="Line 49"/>
          <p:cNvSpPr>
            <a:spLocks noChangeShapeType="1"/>
          </p:cNvSpPr>
          <p:nvPr/>
        </p:nvSpPr>
        <p:spPr bwMode="auto">
          <a:xfrm flipV="1">
            <a:off x="2960688" y="2362200"/>
            <a:ext cx="1682750" cy="1050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10" name="Line 50"/>
          <p:cNvSpPr>
            <a:spLocks noChangeShapeType="1"/>
          </p:cNvSpPr>
          <p:nvPr/>
        </p:nvSpPr>
        <p:spPr bwMode="auto">
          <a:xfrm flipV="1">
            <a:off x="5200650" y="2362200"/>
            <a:ext cx="739775" cy="10144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11" name="Line 51"/>
          <p:cNvSpPr>
            <a:spLocks noChangeShapeType="1"/>
          </p:cNvSpPr>
          <p:nvPr/>
        </p:nvSpPr>
        <p:spPr bwMode="auto">
          <a:xfrm flipV="1">
            <a:off x="7239000" y="2362200"/>
            <a:ext cx="3048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18" name="Line 58"/>
          <p:cNvSpPr>
            <a:spLocks noChangeShapeType="1"/>
          </p:cNvSpPr>
          <p:nvPr/>
        </p:nvSpPr>
        <p:spPr bwMode="auto">
          <a:xfrm>
            <a:off x="1462088" y="282575"/>
            <a:ext cx="6462712" cy="216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19" name="Line 59"/>
          <p:cNvSpPr>
            <a:spLocks noChangeShapeType="1"/>
          </p:cNvSpPr>
          <p:nvPr/>
        </p:nvSpPr>
        <p:spPr bwMode="auto">
          <a:xfrm flipH="1">
            <a:off x="1058863" y="282575"/>
            <a:ext cx="411162" cy="2339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20" name="Line 60"/>
          <p:cNvSpPr>
            <a:spLocks noChangeShapeType="1"/>
          </p:cNvSpPr>
          <p:nvPr/>
        </p:nvSpPr>
        <p:spPr bwMode="auto">
          <a:xfrm>
            <a:off x="1462088" y="282575"/>
            <a:ext cx="1782762" cy="2339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21" name="Line 61"/>
          <p:cNvSpPr>
            <a:spLocks noChangeShapeType="1"/>
          </p:cNvSpPr>
          <p:nvPr/>
        </p:nvSpPr>
        <p:spPr bwMode="auto">
          <a:xfrm>
            <a:off x="1462088" y="282575"/>
            <a:ext cx="3913187" cy="2339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22" name="Line 62"/>
          <p:cNvSpPr>
            <a:spLocks noChangeShapeType="1"/>
          </p:cNvSpPr>
          <p:nvPr/>
        </p:nvSpPr>
        <p:spPr bwMode="auto">
          <a:xfrm>
            <a:off x="7924800" y="2438400"/>
            <a:ext cx="0" cy="182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3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3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3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3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03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03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03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03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408" grpId="0" animBg="1"/>
      <p:bldP spid="1039409" grpId="0" animBg="1"/>
      <p:bldP spid="1039410" grpId="0" animBg="1"/>
      <p:bldP spid="1039411" grpId="0" animBg="1"/>
      <p:bldP spid="1039418" grpId="0" animBg="1"/>
      <p:bldP spid="1039418" grpId="1" animBg="1"/>
      <p:bldP spid="1039419" grpId="0" animBg="1"/>
      <p:bldP spid="1039419" grpId="1" animBg="1"/>
      <p:bldP spid="1039420" grpId="0" animBg="1"/>
      <p:bldP spid="1039420" grpId="1" animBg="1"/>
      <p:bldP spid="1039421" grpId="0" animBg="1"/>
      <p:bldP spid="1039421" grpId="1" animBg="1"/>
      <p:bldP spid="1039422" grpId="0" animBg="1"/>
      <p:bldP spid="10394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3FF5-9D21-4963-8CE3-683345B97FEC}" type="slidenum">
              <a:rPr lang="en-US"/>
              <a:pPr/>
              <a:t>25</a:t>
            </a:fld>
            <a:endParaRPr lang="en-US"/>
          </a:p>
        </p:txBody>
      </p:sp>
      <p:pic>
        <p:nvPicPr>
          <p:cNvPr id="1038338" name="Picture 2" descr="txp_fi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8341" name="Group 5"/>
          <p:cNvGrpSpPr>
            <a:grpSpLocks/>
          </p:cNvGrpSpPr>
          <p:nvPr/>
        </p:nvGrpSpPr>
        <p:grpSpPr bwMode="auto">
          <a:xfrm>
            <a:off x="914400" y="73025"/>
            <a:ext cx="7924800" cy="304800"/>
            <a:chOff x="576" y="23"/>
            <a:chExt cx="4992" cy="192"/>
          </a:xfrm>
        </p:grpSpPr>
        <p:pic>
          <p:nvPicPr>
            <p:cNvPr id="1038342" name="Picture 6" descr="txp_fig"/>
            <p:cNvPicPr preferRelativeResize="0"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3"/>
              <a:ext cx="44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8343" name="Picture 7" descr="txp_fig"/>
            <p:cNvPicPr preferRelativeResize="0"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23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8406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564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4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25"/>
            <a:ext cx="699293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33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40" name="Rectangle 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34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49400"/>
            <a:ext cx="9620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4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171825"/>
            <a:ext cx="26622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4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1838"/>
            <a:ext cx="16859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714625"/>
            <a:ext cx="26304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2025650"/>
            <a:ext cx="5475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3629025"/>
            <a:ext cx="283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075113"/>
            <a:ext cx="3848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4543425"/>
            <a:ext cx="46021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5043488"/>
            <a:ext cx="45053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5791200"/>
            <a:ext cx="50180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5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90825"/>
            <a:ext cx="16525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358" name="Line 22"/>
          <p:cNvSpPr>
            <a:spLocks noChangeShapeType="1"/>
          </p:cNvSpPr>
          <p:nvPr/>
        </p:nvSpPr>
        <p:spPr bwMode="auto">
          <a:xfrm>
            <a:off x="0" y="25495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59" name="Line 23"/>
          <p:cNvSpPr>
            <a:spLocks noChangeShapeType="1"/>
          </p:cNvSpPr>
          <p:nvPr/>
        </p:nvSpPr>
        <p:spPr bwMode="auto">
          <a:xfrm>
            <a:off x="0" y="56102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836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6324600"/>
            <a:ext cx="29019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361" name="Line 2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8365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65275"/>
            <a:ext cx="155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8408" name="Group 72"/>
          <p:cNvGrpSpPr>
            <a:grpSpLocks/>
          </p:cNvGrpSpPr>
          <p:nvPr/>
        </p:nvGrpSpPr>
        <p:grpSpPr bwMode="auto">
          <a:xfrm>
            <a:off x="4149725" y="6115050"/>
            <a:ext cx="1031875" cy="338138"/>
            <a:chOff x="2614" y="3852"/>
            <a:chExt cx="650" cy="213"/>
          </a:xfrm>
        </p:grpSpPr>
        <p:sp>
          <p:nvSpPr>
            <p:cNvPr id="1038366" name="Line 30"/>
            <p:cNvSpPr>
              <a:spLocks noChangeShapeType="1"/>
            </p:cNvSpPr>
            <p:nvPr/>
          </p:nvSpPr>
          <p:spPr bwMode="auto">
            <a:xfrm>
              <a:off x="2614" y="3852"/>
              <a:ext cx="587" cy="2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67" name="Line 31"/>
            <p:cNvSpPr>
              <a:spLocks noChangeShapeType="1"/>
            </p:cNvSpPr>
            <p:nvPr/>
          </p:nvSpPr>
          <p:spPr bwMode="auto">
            <a:xfrm>
              <a:off x="3264" y="3875"/>
              <a:ext cx="0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8368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6356350"/>
            <a:ext cx="27733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369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03975"/>
            <a:ext cx="8175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377" name="Line 41"/>
          <p:cNvSpPr>
            <a:spLocks noChangeShapeType="1"/>
          </p:cNvSpPr>
          <p:nvPr/>
        </p:nvSpPr>
        <p:spPr bwMode="auto">
          <a:xfrm flipH="1" flipV="1">
            <a:off x="2438400" y="2362200"/>
            <a:ext cx="1600200" cy="576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78" name="Line 42"/>
          <p:cNvSpPr>
            <a:spLocks noChangeShapeType="1"/>
          </p:cNvSpPr>
          <p:nvPr/>
        </p:nvSpPr>
        <p:spPr bwMode="auto">
          <a:xfrm>
            <a:off x="1371600" y="2362200"/>
            <a:ext cx="2743200" cy="941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80" name="Line 44"/>
          <p:cNvSpPr>
            <a:spLocks noChangeShapeType="1"/>
          </p:cNvSpPr>
          <p:nvPr/>
        </p:nvSpPr>
        <p:spPr bwMode="auto">
          <a:xfrm flipH="1">
            <a:off x="5486400" y="838200"/>
            <a:ext cx="1752600" cy="1984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81" name="Line 45"/>
          <p:cNvSpPr>
            <a:spLocks noChangeShapeType="1"/>
          </p:cNvSpPr>
          <p:nvPr/>
        </p:nvSpPr>
        <p:spPr bwMode="auto">
          <a:xfrm flipH="1">
            <a:off x="3938588" y="838200"/>
            <a:ext cx="3290887" cy="1965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82" name="Line 46"/>
          <p:cNvSpPr>
            <a:spLocks noChangeShapeType="1"/>
          </p:cNvSpPr>
          <p:nvPr/>
        </p:nvSpPr>
        <p:spPr bwMode="auto">
          <a:xfrm flipH="1" flipV="1">
            <a:off x="5319713" y="1219200"/>
            <a:ext cx="603250" cy="510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83" name="Line 47"/>
          <p:cNvSpPr>
            <a:spLocks noChangeShapeType="1"/>
          </p:cNvSpPr>
          <p:nvPr/>
        </p:nvSpPr>
        <p:spPr bwMode="auto">
          <a:xfrm flipV="1">
            <a:off x="2303463" y="1219200"/>
            <a:ext cx="785812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8388" name="Group 52"/>
          <p:cNvGrpSpPr>
            <a:grpSpLocks/>
          </p:cNvGrpSpPr>
          <p:nvPr/>
        </p:nvGrpSpPr>
        <p:grpSpPr bwMode="auto">
          <a:xfrm>
            <a:off x="365125" y="5127625"/>
            <a:ext cx="1789113" cy="255588"/>
            <a:chOff x="132" y="3216"/>
            <a:chExt cx="1127" cy="161"/>
          </a:xfrm>
        </p:grpSpPr>
        <p:pic>
          <p:nvPicPr>
            <p:cNvPr id="1038385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6"/>
              <a:ext cx="58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8386" name="Rectangle 50"/>
            <p:cNvSpPr>
              <a:spLocks noChangeArrowheads="1"/>
            </p:cNvSpPr>
            <p:nvPr/>
          </p:nvSpPr>
          <p:spPr bwMode="auto">
            <a:xfrm>
              <a:off x="132" y="3216"/>
              <a:ext cx="599" cy="161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87" name="Line 51"/>
            <p:cNvSpPr>
              <a:spLocks noChangeShapeType="1"/>
            </p:cNvSpPr>
            <p:nvPr/>
          </p:nvSpPr>
          <p:spPr bwMode="auto">
            <a:xfrm>
              <a:off x="731" y="3297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8389" name="Line 53"/>
          <p:cNvSpPr>
            <a:spLocks noChangeShapeType="1"/>
          </p:cNvSpPr>
          <p:nvPr/>
        </p:nvSpPr>
        <p:spPr bwMode="auto">
          <a:xfrm flipH="1">
            <a:off x="1219200" y="1219200"/>
            <a:ext cx="1295400" cy="3940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90" name="Line 54"/>
          <p:cNvSpPr>
            <a:spLocks noChangeShapeType="1"/>
          </p:cNvSpPr>
          <p:nvPr/>
        </p:nvSpPr>
        <p:spPr bwMode="auto">
          <a:xfrm flipH="1">
            <a:off x="1270000" y="1219200"/>
            <a:ext cx="2522538" cy="3940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91" name="Line 55"/>
          <p:cNvSpPr>
            <a:spLocks noChangeShapeType="1"/>
          </p:cNvSpPr>
          <p:nvPr/>
        </p:nvSpPr>
        <p:spPr bwMode="auto">
          <a:xfrm flipH="1">
            <a:off x="2293938" y="1736725"/>
            <a:ext cx="36512" cy="4772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8409" name="Group 73"/>
          <p:cNvGrpSpPr>
            <a:grpSpLocks/>
          </p:cNvGrpSpPr>
          <p:nvPr/>
        </p:nvGrpSpPr>
        <p:grpSpPr bwMode="auto">
          <a:xfrm>
            <a:off x="2384425" y="53975"/>
            <a:ext cx="5457825" cy="1179513"/>
            <a:chOff x="1502" y="34"/>
            <a:chExt cx="3438" cy="743"/>
          </a:xfrm>
        </p:grpSpPr>
        <p:sp>
          <p:nvSpPr>
            <p:cNvPr id="1038392" name="Rectangle 56"/>
            <p:cNvSpPr>
              <a:spLocks noChangeArrowheads="1"/>
            </p:cNvSpPr>
            <p:nvPr/>
          </p:nvSpPr>
          <p:spPr bwMode="auto">
            <a:xfrm>
              <a:off x="1502" y="34"/>
              <a:ext cx="144" cy="17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93" name="Rectangle 57"/>
            <p:cNvSpPr>
              <a:spLocks noChangeArrowheads="1"/>
            </p:cNvSpPr>
            <p:nvPr/>
          </p:nvSpPr>
          <p:spPr bwMode="auto">
            <a:xfrm>
              <a:off x="3944" y="264"/>
              <a:ext cx="132" cy="15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94" name="Rectangle 58"/>
            <p:cNvSpPr>
              <a:spLocks noChangeArrowheads="1"/>
            </p:cNvSpPr>
            <p:nvPr/>
          </p:nvSpPr>
          <p:spPr bwMode="auto">
            <a:xfrm>
              <a:off x="3420" y="558"/>
              <a:ext cx="121" cy="14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95" name="Rectangle 59"/>
            <p:cNvSpPr>
              <a:spLocks noChangeArrowheads="1"/>
            </p:cNvSpPr>
            <p:nvPr/>
          </p:nvSpPr>
          <p:spPr bwMode="auto">
            <a:xfrm>
              <a:off x="3731" y="604"/>
              <a:ext cx="144" cy="16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96" name="Rectangle 60"/>
            <p:cNvSpPr>
              <a:spLocks noChangeArrowheads="1"/>
            </p:cNvSpPr>
            <p:nvPr/>
          </p:nvSpPr>
          <p:spPr bwMode="auto">
            <a:xfrm>
              <a:off x="2838" y="322"/>
              <a:ext cx="150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97" name="Rectangle 61"/>
            <p:cNvSpPr>
              <a:spLocks noChangeArrowheads="1"/>
            </p:cNvSpPr>
            <p:nvPr/>
          </p:nvSpPr>
          <p:spPr bwMode="auto">
            <a:xfrm>
              <a:off x="1520" y="604"/>
              <a:ext cx="138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98" name="Rectangle 62"/>
            <p:cNvSpPr>
              <a:spLocks noChangeArrowheads="1"/>
            </p:cNvSpPr>
            <p:nvPr/>
          </p:nvSpPr>
          <p:spPr bwMode="auto">
            <a:xfrm>
              <a:off x="2352" y="604"/>
              <a:ext cx="138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401" name="Rectangle 65"/>
            <p:cNvSpPr>
              <a:spLocks noChangeArrowheads="1"/>
            </p:cNvSpPr>
            <p:nvPr/>
          </p:nvSpPr>
          <p:spPr bwMode="auto">
            <a:xfrm>
              <a:off x="3264" y="604"/>
              <a:ext cx="138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402" name="Rectangle 66"/>
            <p:cNvSpPr>
              <a:spLocks noChangeArrowheads="1"/>
            </p:cNvSpPr>
            <p:nvPr/>
          </p:nvSpPr>
          <p:spPr bwMode="auto">
            <a:xfrm>
              <a:off x="2982" y="604"/>
              <a:ext cx="138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403" name="Rectangle 67"/>
            <p:cNvSpPr>
              <a:spLocks noChangeArrowheads="1"/>
            </p:cNvSpPr>
            <p:nvPr/>
          </p:nvSpPr>
          <p:spPr bwMode="auto">
            <a:xfrm>
              <a:off x="4796" y="322"/>
              <a:ext cx="144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8416" name="Group 80"/>
          <p:cNvGrpSpPr>
            <a:grpSpLocks/>
          </p:cNvGrpSpPr>
          <p:nvPr/>
        </p:nvGrpSpPr>
        <p:grpSpPr bwMode="auto">
          <a:xfrm>
            <a:off x="7265988" y="849313"/>
            <a:ext cx="1552575" cy="484187"/>
            <a:chOff x="4577" y="535"/>
            <a:chExt cx="978" cy="305"/>
          </a:xfrm>
        </p:grpSpPr>
        <p:pic>
          <p:nvPicPr>
            <p:cNvPr id="1038412" name="Picture 7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535"/>
              <a:ext cx="70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8415" name="Picture 7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708"/>
              <a:ext cx="79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8421" name="Group 85"/>
          <p:cNvGrpSpPr>
            <a:grpSpLocks/>
          </p:cNvGrpSpPr>
          <p:nvPr/>
        </p:nvGrpSpPr>
        <p:grpSpPr bwMode="auto">
          <a:xfrm>
            <a:off x="7315200" y="5694363"/>
            <a:ext cx="1752600" cy="508000"/>
            <a:chOff x="4608" y="3587"/>
            <a:chExt cx="1104" cy="320"/>
          </a:xfrm>
        </p:grpSpPr>
        <p:pic>
          <p:nvPicPr>
            <p:cNvPr id="1038420" name="Picture 8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" y="3744"/>
              <a:ext cx="70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8419" name="Picture 8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587"/>
              <a:ext cx="79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3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03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3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03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6" dur="500"/>
                                        <p:tgtEl>
                                          <p:spTgt spid="103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500"/>
                                        <p:tgtEl>
                                          <p:spTgt spid="103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3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3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3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3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59" grpId="0" animBg="1"/>
      <p:bldP spid="1038377" grpId="0" animBg="1"/>
      <p:bldP spid="1038377" grpId="1" animBg="1"/>
      <p:bldP spid="1038378" grpId="0" animBg="1"/>
      <p:bldP spid="1038378" grpId="1" animBg="1"/>
      <p:bldP spid="1038380" grpId="0" animBg="1"/>
      <p:bldP spid="1038380" grpId="1" animBg="1"/>
      <p:bldP spid="1038381" grpId="0" animBg="1"/>
      <p:bldP spid="1038381" grpId="1" animBg="1"/>
      <p:bldP spid="1038382" grpId="0" animBg="1"/>
      <p:bldP spid="1038382" grpId="1" animBg="1"/>
      <p:bldP spid="1038383" grpId="0" animBg="1"/>
      <p:bldP spid="1038383" grpId="1" animBg="1"/>
      <p:bldP spid="1038389" grpId="0" animBg="1"/>
      <p:bldP spid="1038389" grpId="1" animBg="1"/>
      <p:bldP spid="1038390" grpId="0" animBg="1"/>
      <p:bldP spid="1038390" grpId="1" animBg="1"/>
      <p:bldP spid="1038391" grpId="0" animBg="1"/>
      <p:bldP spid="103839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E0B0-22CE-4816-A7D0-3239FC678B5C}" type="slidenum">
              <a:rPr lang="en-US"/>
              <a:pPr/>
              <a:t>26</a:t>
            </a:fld>
            <a:endParaRPr lang="en-US"/>
          </a:p>
        </p:txBody>
      </p:sp>
      <p:pic>
        <p:nvPicPr>
          <p:cNvPr id="1032326" name="Picture 1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564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194" name="Picture 2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195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96" name="Rectangle 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2197" name="Group 5"/>
          <p:cNvGrpSpPr>
            <a:grpSpLocks/>
          </p:cNvGrpSpPr>
          <p:nvPr/>
        </p:nvGrpSpPr>
        <p:grpSpPr bwMode="auto">
          <a:xfrm>
            <a:off x="914400" y="73025"/>
            <a:ext cx="7924800" cy="304800"/>
            <a:chOff x="576" y="23"/>
            <a:chExt cx="4992" cy="192"/>
          </a:xfrm>
        </p:grpSpPr>
        <p:pic>
          <p:nvPicPr>
            <p:cNvPr id="1032198" name="Picture 6" descr="txp_fig"/>
            <p:cNvPicPr preferRelativeResize="0"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3"/>
              <a:ext cx="44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2199" name="Picture 7" descr="txp_fig"/>
            <p:cNvPicPr preferRelativeResize="0"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23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2225" name="Line 33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226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40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25"/>
            <a:ext cx="699293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99" name="Picture 10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2775"/>
            <a:ext cx="7505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301" name="Picture 10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1374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350" name="Picture 1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56594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359" name="Picture 1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6063"/>
            <a:ext cx="7345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2339" name="Group 147"/>
          <p:cNvGrpSpPr>
            <a:grpSpLocks/>
          </p:cNvGrpSpPr>
          <p:nvPr/>
        </p:nvGrpSpPr>
        <p:grpSpPr bwMode="auto">
          <a:xfrm>
            <a:off x="2384425" y="53975"/>
            <a:ext cx="5457825" cy="1179513"/>
            <a:chOff x="1502" y="34"/>
            <a:chExt cx="3438" cy="743"/>
          </a:xfrm>
        </p:grpSpPr>
        <p:sp>
          <p:nvSpPr>
            <p:cNvPr id="1032340" name="Rectangle 148"/>
            <p:cNvSpPr>
              <a:spLocks noChangeArrowheads="1"/>
            </p:cNvSpPr>
            <p:nvPr/>
          </p:nvSpPr>
          <p:spPr bwMode="auto">
            <a:xfrm>
              <a:off x="1502" y="34"/>
              <a:ext cx="144" cy="17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41" name="Rectangle 149"/>
            <p:cNvSpPr>
              <a:spLocks noChangeArrowheads="1"/>
            </p:cNvSpPr>
            <p:nvPr/>
          </p:nvSpPr>
          <p:spPr bwMode="auto">
            <a:xfrm>
              <a:off x="3944" y="264"/>
              <a:ext cx="132" cy="15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42" name="Rectangle 150"/>
            <p:cNvSpPr>
              <a:spLocks noChangeArrowheads="1"/>
            </p:cNvSpPr>
            <p:nvPr/>
          </p:nvSpPr>
          <p:spPr bwMode="auto">
            <a:xfrm>
              <a:off x="3420" y="558"/>
              <a:ext cx="121" cy="14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43" name="Rectangle 151"/>
            <p:cNvSpPr>
              <a:spLocks noChangeArrowheads="1"/>
            </p:cNvSpPr>
            <p:nvPr/>
          </p:nvSpPr>
          <p:spPr bwMode="auto">
            <a:xfrm>
              <a:off x="3731" y="604"/>
              <a:ext cx="144" cy="16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44" name="Rectangle 152"/>
            <p:cNvSpPr>
              <a:spLocks noChangeArrowheads="1"/>
            </p:cNvSpPr>
            <p:nvPr/>
          </p:nvSpPr>
          <p:spPr bwMode="auto">
            <a:xfrm>
              <a:off x="2838" y="322"/>
              <a:ext cx="150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45" name="Rectangle 153"/>
            <p:cNvSpPr>
              <a:spLocks noChangeArrowheads="1"/>
            </p:cNvSpPr>
            <p:nvPr/>
          </p:nvSpPr>
          <p:spPr bwMode="auto">
            <a:xfrm>
              <a:off x="1520" y="604"/>
              <a:ext cx="138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46" name="Rectangle 154"/>
            <p:cNvSpPr>
              <a:spLocks noChangeArrowheads="1"/>
            </p:cNvSpPr>
            <p:nvPr/>
          </p:nvSpPr>
          <p:spPr bwMode="auto">
            <a:xfrm>
              <a:off x="2352" y="604"/>
              <a:ext cx="138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47" name="Rectangle 155"/>
            <p:cNvSpPr>
              <a:spLocks noChangeArrowheads="1"/>
            </p:cNvSpPr>
            <p:nvPr/>
          </p:nvSpPr>
          <p:spPr bwMode="auto">
            <a:xfrm>
              <a:off x="3264" y="604"/>
              <a:ext cx="138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48" name="Rectangle 156"/>
            <p:cNvSpPr>
              <a:spLocks noChangeArrowheads="1"/>
            </p:cNvSpPr>
            <p:nvPr/>
          </p:nvSpPr>
          <p:spPr bwMode="auto">
            <a:xfrm>
              <a:off x="2982" y="604"/>
              <a:ext cx="138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49" name="Rectangle 157"/>
            <p:cNvSpPr>
              <a:spLocks noChangeArrowheads="1"/>
            </p:cNvSpPr>
            <p:nvPr/>
          </p:nvSpPr>
          <p:spPr bwMode="auto">
            <a:xfrm>
              <a:off x="4796" y="322"/>
              <a:ext cx="144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2353" name="Group 161"/>
          <p:cNvGrpSpPr>
            <a:grpSpLocks/>
          </p:cNvGrpSpPr>
          <p:nvPr/>
        </p:nvGrpSpPr>
        <p:grpSpPr bwMode="auto">
          <a:xfrm>
            <a:off x="2413000" y="1882775"/>
            <a:ext cx="5584825" cy="1077913"/>
            <a:chOff x="1520" y="1186"/>
            <a:chExt cx="3518" cy="679"/>
          </a:xfrm>
        </p:grpSpPr>
        <p:sp>
          <p:nvSpPr>
            <p:cNvPr id="1032314" name="Rectangle 122"/>
            <p:cNvSpPr>
              <a:spLocks noChangeArrowheads="1"/>
            </p:cNvSpPr>
            <p:nvPr/>
          </p:nvSpPr>
          <p:spPr bwMode="auto">
            <a:xfrm>
              <a:off x="1583" y="1186"/>
              <a:ext cx="495" cy="17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15" name="Rectangle 123"/>
            <p:cNvSpPr>
              <a:spLocks noChangeArrowheads="1"/>
            </p:cNvSpPr>
            <p:nvPr/>
          </p:nvSpPr>
          <p:spPr bwMode="auto">
            <a:xfrm>
              <a:off x="3938" y="1433"/>
              <a:ext cx="132" cy="10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16" name="Rectangle 124"/>
            <p:cNvSpPr>
              <a:spLocks noChangeArrowheads="1"/>
            </p:cNvSpPr>
            <p:nvPr/>
          </p:nvSpPr>
          <p:spPr bwMode="auto">
            <a:xfrm>
              <a:off x="3403" y="1681"/>
              <a:ext cx="121" cy="10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17" name="Rectangle 125"/>
            <p:cNvSpPr>
              <a:spLocks noChangeArrowheads="1"/>
            </p:cNvSpPr>
            <p:nvPr/>
          </p:nvSpPr>
          <p:spPr bwMode="auto">
            <a:xfrm>
              <a:off x="3714" y="1738"/>
              <a:ext cx="150" cy="121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18" name="Rectangle 126"/>
            <p:cNvSpPr>
              <a:spLocks noChangeArrowheads="1"/>
            </p:cNvSpPr>
            <p:nvPr/>
          </p:nvSpPr>
          <p:spPr bwMode="auto">
            <a:xfrm>
              <a:off x="2844" y="1479"/>
              <a:ext cx="144" cy="13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19" name="Rectangle 127"/>
            <p:cNvSpPr>
              <a:spLocks noChangeArrowheads="1"/>
            </p:cNvSpPr>
            <p:nvPr/>
          </p:nvSpPr>
          <p:spPr bwMode="auto">
            <a:xfrm>
              <a:off x="1520" y="1733"/>
              <a:ext cx="144" cy="13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20" name="Rectangle 128"/>
            <p:cNvSpPr>
              <a:spLocks noChangeArrowheads="1"/>
            </p:cNvSpPr>
            <p:nvPr/>
          </p:nvSpPr>
          <p:spPr bwMode="auto">
            <a:xfrm>
              <a:off x="2337" y="1733"/>
              <a:ext cx="138" cy="13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22" name="Rectangle 130"/>
            <p:cNvSpPr>
              <a:spLocks noChangeArrowheads="1"/>
            </p:cNvSpPr>
            <p:nvPr/>
          </p:nvSpPr>
          <p:spPr bwMode="auto">
            <a:xfrm>
              <a:off x="2965" y="1680"/>
              <a:ext cx="242" cy="17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24" name="Rectangle 132"/>
            <p:cNvSpPr>
              <a:spLocks noChangeArrowheads="1"/>
            </p:cNvSpPr>
            <p:nvPr/>
          </p:nvSpPr>
          <p:spPr bwMode="auto">
            <a:xfrm>
              <a:off x="4790" y="1433"/>
              <a:ext cx="248" cy="17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51" name="Rectangle 159"/>
            <p:cNvSpPr>
              <a:spLocks noChangeArrowheads="1"/>
            </p:cNvSpPr>
            <p:nvPr/>
          </p:nvSpPr>
          <p:spPr bwMode="auto">
            <a:xfrm>
              <a:off x="3259" y="1733"/>
              <a:ext cx="121" cy="13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866-E957-48A7-98DA-17C119723BBF}" type="slidenum">
              <a:rPr lang="en-US"/>
              <a:pPr/>
              <a:t>27</a:t>
            </a:fld>
            <a:endParaRPr lang="en-US"/>
          </a:p>
        </p:txBody>
      </p:sp>
      <p:sp>
        <p:nvSpPr>
          <p:cNvPr id="10465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33" name="Rectangle 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65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564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31" name="Picture 3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6534" name="Group 6"/>
          <p:cNvGrpSpPr>
            <a:grpSpLocks/>
          </p:cNvGrpSpPr>
          <p:nvPr/>
        </p:nvGrpSpPr>
        <p:grpSpPr bwMode="auto">
          <a:xfrm>
            <a:off x="914400" y="73025"/>
            <a:ext cx="7924800" cy="304800"/>
            <a:chOff x="576" y="23"/>
            <a:chExt cx="4992" cy="192"/>
          </a:xfrm>
        </p:grpSpPr>
        <p:pic>
          <p:nvPicPr>
            <p:cNvPr id="1046535" name="Picture 7" descr="txp_fig"/>
            <p:cNvPicPr preferRelativeResize="0"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3"/>
              <a:ext cx="44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36" name="Picture 8" descr="txp_fig"/>
            <p:cNvPicPr preferRelativeResize="0"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23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6537" name="Line 9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53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3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25"/>
            <a:ext cx="699293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540" name="Line 12"/>
          <p:cNvSpPr>
            <a:spLocks noChangeShapeType="1"/>
          </p:cNvSpPr>
          <p:nvPr/>
        </p:nvSpPr>
        <p:spPr bwMode="auto">
          <a:xfrm>
            <a:off x="0" y="3095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54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480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94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0450"/>
            <a:ext cx="550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4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2775"/>
            <a:ext cx="7505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4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1374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4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56594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4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6063"/>
            <a:ext cx="7345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50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25800"/>
            <a:ext cx="7456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4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4775"/>
            <a:ext cx="69135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585" name="Line 57"/>
          <p:cNvSpPr>
            <a:spLocks noChangeShapeType="1"/>
          </p:cNvSpPr>
          <p:nvPr/>
        </p:nvSpPr>
        <p:spPr bwMode="auto">
          <a:xfrm>
            <a:off x="4852988" y="2228850"/>
            <a:ext cx="28162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86" name="Line 58"/>
          <p:cNvSpPr>
            <a:spLocks noChangeShapeType="1"/>
          </p:cNvSpPr>
          <p:nvPr/>
        </p:nvSpPr>
        <p:spPr bwMode="auto">
          <a:xfrm>
            <a:off x="2403475" y="3921125"/>
            <a:ext cx="322738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588" name="Picture 6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2705100"/>
            <a:ext cx="14747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589" name="Rectangle 61"/>
          <p:cNvSpPr>
            <a:spLocks noChangeArrowheads="1"/>
          </p:cNvSpPr>
          <p:nvPr/>
        </p:nvSpPr>
        <p:spPr bwMode="auto">
          <a:xfrm>
            <a:off x="4697413" y="2649538"/>
            <a:ext cx="1792287" cy="3746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654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0413"/>
            <a:ext cx="66405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590" name="Rectangle 62"/>
          <p:cNvSpPr>
            <a:spLocks noChangeArrowheads="1"/>
          </p:cNvSpPr>
          <p:nvPr/>
        </p:nvSpPr>
        <p:spPr bwMode="auto">
          <a:xfrm>
            <a:off x="3070225" y="4551363"/>
            <a:ext cx="1892300" cy="3746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654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13325"/>
            <a:ext cx="2870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85" grpId="0" animBg="1"/>
      <p:bldP spid="1046585" grpId="1" animBg="1"/>
      <p:bldP spid="1046586" grpId="0" animBg="1"/>
      <p:bldP spid="1046586" grpId="1" animBg="1"/>
      <p:bldP spid="1046589" grpId="0" animBg="1"/>
      <p:bldP spid="1046589" grpId="1" animBg="1"/>
      <p:bldP spid="1046590" grpId="0" animBg="1"/>
      <p:bldP spid="104659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C198-1D3F-49D3-87AC-8E3E953D0D9B}" type="slidenum">
              <a:rPr lang="en-US"/>
              <a:pPr/>
              <a:t>28</a:t>
            </a:fld>
            <a:endParaRPr lang="en-US"/>
          </a:p>
        </p:txBody>
      </p:sp>
      <p:sp>
        <p:nvSpPr>
          <p:cNvPr id="1057794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795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77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564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797" name="Picture 5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7798" name="Group 6"/>
          <p:cNvGrpSpPr>
            <a:grpSpLocks/>
          </p:cNvGrpSpPr>
          <p:nvPr/>
        </p:nvGrpSpPr>
        <p:grpSpPr bwMode="auto">
          <a:xfrm>
            <a:off x="914400" y="73025"/>
            <a:ext cx="7924800" cy="304800"/>
            <a:chOff x="576" y="23"/>
            <a:chExt cx="4992" cy="192"/>
          </a:xfrm>
        </p:grpSpPr>
        <p:pic>
          <p:nvPicPr>
            <p:cNvPr id="1057799" name="Picture 7" descr="txp_fig"/>
            <p:cNvPicPr preferRelativeResize="0"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3"/>
              <a:ext cx="44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7800" name="Picture 8" descr="txp_fig"/>
            <p:cNvPicPr preferRelativeResize="0"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23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7801" name="Line 9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780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0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25"/>
            <a:ext cx="699293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7804" name="Line 12"/>
          <p:cNvSpPr>
            <a:spLocks noChangeShapeType="1"/>
          </p:cNvSpPr>
          <p:nvPr/>
        </p:nvSpPr>
        <p:spPr bwMode="auto">
          <a:xfrm>
            <a:off x="0" y="3095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780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480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0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2775"/>
            <a:ext cx="7505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0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1374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0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56594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10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6063"/>
            <a:ext cx="7345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1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25800"/>
            <a:ext cx="7456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1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4775"/>
            <a:ext cx="69135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1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13325"/>
            <a:ext cx="2870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1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0413"/>
            <a:ext cx="66405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38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0450"/>
            <a:ext cx="550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7815" name="Line 23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781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491163"/>
            <a:ext cx="4175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1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5486400"/>
            <a:ext cx="72263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18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91213"/>
            <a:ext cx="48339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19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6348413"/>
            <a:ext cx="27606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20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6357938"/>
            <a:ext cx="1027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21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8413"/>
            <a:ext cx="8175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7822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932488"/>
            <a:ext cx="609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7823" name="Line 31"/>
          <p:cNvSpPr>
            <a:spLocks noChangeShapeType="1"/>
          </p:cNvSpPr>
          <p:nvPr/>
        </p:nvSpPr>
        <p:spPr bwMode="auto">
          <a:xfrm flipH="1">
            <a:off x="4295775" y="2997200"/>
            <a:ext cx="201613" cy="29527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824" name="Line 32"/>
          <p:cNvSpPr>
            <a:spLocks noChangeShapeType="1"/>
          </p:cNvSpPr>
          <p:nvPr/>
        </p:nvSpPr>
        <p:spPr bwMode="auto">
          <a:xfrm flipV="1">
            <a:off x="2493963" y="5334000"/>
            <a:ext cx="739775" cy="104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825" name="Line 33"/>
          <p:cNvSpPr>
            <a:spLocks noChangeShapeType="1"/>
          </p:cNvSpPr>
          <p:nvPr/>
        </p:nvSpPr>
        <p:spPr bwMode="auto">
          <a:xfrm flipH="1" flipV="1">
            <a:off x="2503488" y="5273675"/>
            <a:ext cx="2751137" cy="1196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7836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5035550"/>
            <a:ext cx="15271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7832" name="Line 40"/>
          <p:cNvSpPr>
            <a:spLocks noChangeShapeType="1"/>
          </p:cNvSpPr>
          <p:nvPr/>
        </p:nvSpPr>
        <p:spPr bwMode="auto">
          <a:xfrm>
            <a:off x="5218113" y="4779963"/>
            <a:ext cx="1444625" cy="12620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833" name="Line 41"/>
          <p:cNvSpPr>
            <a:spLocks noChangeShapeType="1"/>
          </p:cNvSpPr>
          <p:nvPr/>
        </p:nvSpPr>
        <p:spPr bwMode="auto">
          <a:xfrm flipH="1" flipV="1">
            <a:off x="4038600" y="3886200"/>
            <a:ext cx="19050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7835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2717800"/>
            <a:ext cx="233203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7837" name="Line 45"/>
          <p:cNvSpPr>
            <a:spLocks noChangeShapeType="1"/>
          </p:cNvSpPr>
          <p:nvPr/>
        </p:nvSpPr>
        <p:spPr bwMode="auto">
          <a:xfrm flipV="1">
            <a:off x="977900" y="3902075"/>
            <a:ext cx="9525" cy="166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5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5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5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5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7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7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500"/>
                                        <p:tgtEl>
                                          <p:spTgt spid="105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05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815" grpId="0" animBg="1"/>
      <p:bldP spid="1057823" grpId="0" animBg="1"/>
      <p:bldP spid="1057823" grpId="1" animBg="1"/>
      <p:bldP spid="1057824" grpId="0" animBg="1"/>
      <p:bldP spid="1057825" grpId="0" animBg="1"/>
      <p:bldP spid="1057832" grpId="0" animBg="1"/>
      <p:bldP spid="1057832" grpId="1" animBg="1"/>
      <p:bldP spid="1057833" grpId="0" animBg="1"/>
      <p:bldP spid="1057833" grpId="1" animBg="1"/>
      <p:bldP spid="1057837" grpId="0" animBg="1"/>
      <p:bldP spid="105783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A4E7-8A91-4C64-9199-C97B5BC1F156}" type="slidenum">
              <a:rPr lang="en-US"/>
              <a:pPr/>
              <a:t>29</a:t>
            </a:fld>
            <a:endParaRPr lang="en-US"/>
          </a:p>
        </p:txBody>
      </p:sp>
      <p:pic>
        <p:nvPicPr>
          <p:cNvPr id="1033327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25800"/>
            <a:ext cx="7456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16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884363"/>
            <a:ext cx="20843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93" name="Picture 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5486400"/>
            <a:ext cx="72263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85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932488"/>
            <a:ext cx="609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21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34" name="Line 18"/>
          <p:cNvSpPr>
            <a:spLocks noChangeShapeType="1"/>
          </p:cNvSpPr>
          <p:nvPr/>
        </p:nvSpPr>
        <p:spPr bwMode="auto">
          <a:xfrm>
            <a:off x="0" y="3095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23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4802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3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13325"/>
            <a:ext cx="2870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40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491163"/>
            <a:ext cx="4175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4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6348413"/>
            <a:ext cx="27606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45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6357938"/>
            <a:ext cx="1027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46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8413"/>
            <a:ext cx="8175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247" name="Line 31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294" name="Picture 7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4775"/>
            <a:ext cx="69135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49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7475"/>
            <a:ext cx="6572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51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513"/>
            <a:ext cx="2597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95" name="Picture 7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57200"/>
            <a:ext cx="19240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96" name="Picture 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2025"/>
            <a:ext cx="25987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58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0450"/>
            <a:ext cx="1909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61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060450"/>
            <a:ext cx="1749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64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1004888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17" name="Picture 10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31988"/>
            <a:ext cx="1843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24" name="Picture 10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0413"/>
            <a:ext cx="66405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28" name="Picture 11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91213"/>
            <a:ext cx="48339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18" name="Picture 10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574925"/>
            <a:ext cx="1825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283" name="Picture 6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522538"/>
            <a:ext cx="70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34" name="Picture 11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0450"/>
            <a:ext cx="550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287" name="Line 71"/>
          <p:cNvSpPr>
            <a:spLocks noChangeShapeType="1"/>
          </p:cNvSpPr>
          <p:nvPr/>
        </p:nvSpPr>
        <p:spPr bwMode="auto">
          <a:xfrm flipH="1">
            <a:off x="2532063" y="1260475"/>
            <a:ext cx="4689475" cy="411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91" name="Line 75"/>
          <p:cNvSpPr>
            <a:spLocks noChangeShapeType="1"/>
          </p:cNvSpPr>
          <p:nvPr/>
        </p:nvSpPr>
        <p:spPr bwMode="auto">
          <a:xfrm flipH="1" flipV="1">
            <a:off x="1243013" y="282575"/>
            <a:ext cx="539750" cy="2303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92" name="Line 76"/>
          <p:cNvSpPr>
            <a:spLocks noChangeShapeType="1"/>
          </p:cNvSpPr>
          <p:nvPr/>
        </p:nvSpPr>
        <p:spPr bwMode="auto">
          <a:xfrm flipH="1">
            <a:off x="838200" y="304800"/>
            <a:ext cx="1189038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312" name="Picture 9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2338388"/>
            <a:ext cx="319405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03" name="Picture 8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2586038"/>
            <a:ext cx="4349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313" name="Line 97"/>
          <p:cNvSpPr>
            <a:spLocks noChangeShapeType="1"/>
          </p:cNvSpPr>
          <p:nvPr/>
        </p:nvSpPr>
        <p:spPr bwMode="auto">
          <a:xfrm flipH="1" flipV="1">
            <a:off x="1882775" y="2286000"/>
            <a:ext cx="1617663" cy="22494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86" name="Line 70"/>
          <p:cNvSpPr>
            <a:spLocks noChangeShapeType="1"/>
          </p:cNvSpPr>
          <p:nvPr/>
        </p:nvSpPr>
        <p:spPr bwMode="auto">
          <a:xfrm flipH="1" flipV="1">
            <a:off x="2133600" y="1447800"/>
            <a:ext cx="3733800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89" name="Line 73"/>
          <p:cNvSpPr>
            <a:spLocks noChangeShapeType="1"/>
          </p:cNvSpPr>
          <p:nvPr/>
        </p:nvSpPr>
        <p:spPr bwMode="auto">
          <a:xfrm flipH="1">
            <a:off x="2951163" y="304800"/>
            <a:ext cx="365125" cy="1654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88" name="Line 72"/>
          <p:cNvSpPr>
            <a:spLocks noChangeShapeType="1"/>
          </p:cNvSpPr>
          <p:nvPr/>
        </p:nvSpPr>
        <p:spPr bwMode="auto">
          <a:xfrm>
            <a:off x="2540000" y="16764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3335" name="Group 119"/>
          <p:cNvGrpSpPr>
            <a:grpSpLocks/>
          </p:cNvGrpSpPr>
          <p:nvPr/>
        </p:nvGrpSpPr>
        <p:grpSpPr bwMode="auto">
          <a:xfrm>
            <a:off x="2841625" y="1909763"/>
            <a:ext cx="2192338" cy="1147762"/>
            <a:chOff x="1790" y="1203"/>
            <a:chExt cx="1381" cy="723"/>
          </a:xfrm>
        </p:grpSpPr>
        <p:sp>
          <p:nvSpPr>
            <p:cNvPr id="1033304" name="Rectangle 88"/>
            <p:cNvSpPr>
              <a:spLocks noChangeArrowheads="1"/>
            </p:cNvSpPr>
            <p:nvPr/>
          </p:nvSpPr>
          <p:spPr bwMode="auto">
            <a:xfrm>
              <a:off x="1790" y="1203"/>
              <a:ext cx="737" cy="24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05" name="Line 89"/>
            <p:cNvSpPr>
              <a:spLocks noChangeShapeType="1"/>
            </p:cNvSpPr>
            <p:nvPr/>
          </p:nvSpPr>
          <p:spPr bwMode="auto">
            <a:xfrm>
              <a:off x="2550" y="1474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33307" name="Picture 9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1802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3309" name="Picture 9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">
              <a:off x="2556" y="1548"/>
              <a:ext cx="548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3272" name="Picture 5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968500"/>
            <a:ext cx="609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20" name="Picture 10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733425"/>
            <a:ext cx="946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23" name="Picture 10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750888"/>
            <a:ext cx="22606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332" name="Picture 11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6513"/>
            <a:ext cx="5019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333" name="Line 117"/>
          <p:cNvSpPr>
            <a:spLocks noChangeShapeType="1"/>
          </p:cNvSpPr>
          <p:nvPr/>
        </p:nvSpPr>
        <p:spPr bwMode="auto">
          <a:xfrm flipV="1">
            <a:off x="2819400" y="304800"/>
            <a:ext cx="2743200" cy="3276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90" name="Line 74"/>
          <p:cNvSpPr>
            <a:spLocks noChangeShapeType="1"/>
          </p:cNvSpPr>
          <p:nvPr/>
        </p:nvSpPr>
        <p:spPr bwMode="auto">
          <a:xfrm flipH="1" flipV="1">
            <a:off x="2330450" y="2787650"/>
            <a:ext cx="474663" cy="23129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03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03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03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3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103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3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3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5" dur="500"/>
                                        <p:tgtEl>
                                          <p:spTgt spid="103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03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87" grpId="0" animBg="1"/>
      <p:bldP spid="1033287" grpId="1" animBg="1"/>
      <p:bldP spid="1033291" grpId="0" animBg="1"/>
      <p:bldP spid="1033292" grpId="0" animBg="1"/>
      <p:bldP spid="1033313" grpId="0" animBg="1"/>
      <p:bldP spid="1033313" grpId="1" animBg="1"/>
      <p:bldP spid="1033286" grpId="0" animBg="1"/>
      <p:bldP spid="1033286" grpId="1" animBg="1"/>
      <p:bldP spid="1033289" grpId="0" animBg="1"/>
      <p:bldP spid="1033289" grpId="1" animBg="1"/>
      <p:bldP spid="1033288" grpId="0" animBg="1"/>
      <p:bldP spid="1033288" grpId="1" animBg="1"/>
      <p:bldP spid="1033333" grpId="0" animBg="1"/>
      <p:bldP spid="1033333" grpId="1" animBg="1"/>
      <p:bldP spid="1033290" grpId="0" animBg="1"/>
      <p:bldP spid="103329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8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7575"/>
            <a:ext cx="4897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51" y="1295236"/>
            <a:ext cx="680546" cy="396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124876" y="1274609"/>
            <a:ext cx="714787" cy="423626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345898" flipV="1">
            <a:off x="775621" y="1788612"/>
            <a:ext cx="331413" cy="129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CEE6-EBB3-445D-8037-447FD74BBD30}" type="slidenum">
              <a:rPr lang="en-US"/>
              <a:pPr/>
              <a:t>3</a:t>
            </a:fld>
            <a:endParaRPr lang="en-US"/>
          </a:p>
        </p:txBody>
      </p:sp>
      <p:pic>
        <p:nvPicPr>
          <p:cNvPr id="105881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04800"/>
            <a:ext cx="7572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8819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882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74775"/>
            <a:ext cx="4840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4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36850"/>
            <a:ext cx="9318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88" y="1981200"/>
            <a:ext cx="8053112" cy="472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8853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89225"/>
            <a:ext cx="3852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8842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5" name="Rectangle 29"/>
          <p:cNvSpPr>
            <a:spLocks noChangeArrowheads="1"/>
          </p:cNvSpPr>
          <p:nvPr/>
        </p:nvSpPr>
        <p:spPr bwMode="auto">
          <a:xfrm>
            <a:off x="712788" y="2046288"/>
            <a:ext cx="1581150" cy="438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885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146425"/>
            <a:ext cx="28495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55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635375"/>
            <a:ext cx="27225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57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4092575"/>
            <a:ext cx="31877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73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581525"/>
            <a:ext cx="735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057" y="5562600"/>
            <a:ext cx="5733024" cy="35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290" y="6311900"/>
            <a:ext cx="7507857" cy="394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8875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213350"/>
            <a:ext cx="4651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72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5965825"/>
            <a:ext cx="215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8878" name="Line 62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460-DA09-46D0-AC32-B1C0A0E56813}" type="slidenum">
              <a:rPr lang="en-US"/>
              <a:pPr/>
              <a:t>30</a:t>
            </a:fld>
            <a:endParaRPr lang="en-US"/>
          </a:p>
        </p:txBody>
      </p:sp>
      <p:pic>
        <p:nvPicPr>
          <p:cNvPr id="1040428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6513"/>
            <a:ext cx="5019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8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57200"/>
            <a:ext cx="19240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2025"/>
            <a:ext cx="25987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8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0450"/>
            <a:ext cx="1909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8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060450"/>
            <a:ext cx="1749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1004888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7475"/>
            <a:ext cx="6572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513"/>
            <a:ext cx="2597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84363"/>
            <a:ext cx="40560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968500"/>
            <a:ext cx="609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395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039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574925"/>
            <a:ext cx="1825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048000"/>
            <a:ext cx="650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522538"/>
            <a:ext cx="70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39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514600"/>
            <a:ext cx="5770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400" name="Line 16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40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00450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0526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3886200"/>
            <a:ext cx="61261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81513"/>
            <a:ext cx="65722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0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400550"/>
            <a:ext cx="2820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406" name="Line 22"/>
          <p:cNvSpPr>
            <a:spLocks noChangeShapeType="1"/>
          </p:cNvSpPr>
          <p:nvPr/>
        </p:nvSpPr>
        <p:spPr bwMode="auto">
          <a:xfrm>
            <a:off x="0" y="43243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427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38700"/>
            <a:ext cx="6315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11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5314950"/>
            <a:ext cx="7453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412" name="Line 28"/>
          <p:cNvSpPr>
            <a:spLocks noChangeShapeType="1"/>
          </p:cNvSpPr>
          <p:nvPr/>
        </p:nvSpPr>
        <p:spPr bwMode="auto">
          <a:xfrm>
            <a:off x="0" y="57705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413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5787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14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46763"/>
            <a:ext cx="20526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15" name="Picture 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172200"/>
            <a:ext cx="74564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416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0421" name="Picture 3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048000"/>
            <a:ext cx="10096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422" name="Line 38"/>
          <p:cNvSpPr>
            <a:spLocks noChangeShapeType="1"/>
          </p:cNvSpPr>
          <p:nvPr/>
        </p:nvSpPr>
        <p:spPr bwMode="auto">
          <a:xfrm>
            <a:off x="849313" y="2678113"/>
            <a:ext cx="2276475" cy="13065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423" name="Line 39"/>
          <p:cNvSpPr>
            <a:spLocks noChangeShapeType="1"/>
          </p:cNvSpPr>
          <p:nvPr/>
        </p:nvSpPr>
        <p:spPr bwMode="auto">
          <a:xfrm>
            <a:off x="4451350" y="2833688"/>
            <a:ext cx="46038" cy="1206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424" name="Line 40"/>
          <p:cNvSpPr>
            <a:spLocks noChangeShapeType="1"/>
          </p:cNvSpPr>
          <p:nvPr/>
        </p:nvSpPr>
        <p:spPr bwMode="auto">
          <a:xfrm>
            <a:off x="5218113" y="2833688"/>
            <a:ext cx="36512" cy="1206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426" name="Line 42"/>
          <p:cNvSpPr>
            <a:spLocks noChangeShapeType="1"/>
          </p:cNvSpPr>
          <p:nvPr/>
        </p:nvSpPr>
        <p:spPr bwMode="auto">
          <a:xfrm>
            <a:off x="7065963" y="2833688"/>
            <a:ext cx="9525" cy="1206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0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0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4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4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4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04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400" grpId="0" animBg="1"/>
      <p:bldP spid="1040406" grpId="0" animBg="1"/>
      <p:bldP spid="1040412" grpId="0" animBg="1"/>
      <p:bldP spid="1040422" grpId="0" animBg="1"/>
      <p:bldP spid="1040422" grpId="1" animBg="1"/>
      <p:bldP spid="1040423" grpId="0" animBg="1"/>
      <p:bldP spid="1040423" grpId="1" animBg="1"/>
      <p:bldP spid="1040424" grpId="0" animBg="1"/>
      <p:bldP spid="1040424" grpId="1" animBg="1"/>
      <p:bldP spid="1040426" grpId="0" animBg="1"/>
      <p:bldP spid="104042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10D4-1D39-48A5-84F8-5F9B86942C6C}" type="slidenum">
              <a:rPr lang="en-US"/>
              <a:pPr/>
              <a:t>31</a:t>
            </a:fld>
            <a:endParaRPr lang="en-US"/>
          </a:p>
        </p:txBody>
      </p:sp>
      <p:sp>
        <p:nvSpPr>
          <p:cNvPr id="1041410" name="Rectangle 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1411" name="Group 3"/>
          <p:cNvGrpSpPr>
            <a:grpSpLocks/>
          </p:cNvGrpSpPr>
          <p:nvPr/>
        </p:nvGrpSpPr>
        <p:grpSpPr bwMode="auto">
          <a:xfrm>
            <a:off x="0" y="76200"/>
            <a:ext cx="9144000" cy="1565275"/>
            <a:chOff x="0" y="48"/>
            <a:chExt cx="5760" cy="986"/>
          </a:xfrm>
        </p:grpSpPr>
        <p:pic>
          <p:nvPicPr>
            <p:cNvPr id="1041412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60"/>
              <a:ext cx="49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1413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"/>
              <a:ext cx="129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1414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240"/>
              <a:ext cx="385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1415" name="Line 7"/>
            <p:cNvSpPr>
              <a:spLocks noChangeShapeType="1"/>
            </p:cNvSpPr>
            <p:nvPr/>
          </p:nvSpPr>
          <p:spPr bwMode="auto">
            <a:xfrm>
              <a:off x="0" y="516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41416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588"/>
              <a:ext cx="49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1417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576"/>
              <a:ext cx="129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1418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781"/>
              <a:ext cx="469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41419" name="Group 11"/>
          <p:cNvGrpSpPr>
            <a:grpSpLocks/>
          </p:cNvGrpSpPr>
          <p:nvPr/>
        </p:nvGrpSpPr>
        <p:grpSpPr bwMode="auto">
          <a:xfrm>
            <a:off x="36513" y="3581400"/>
            <a:ext cx="2930525" cy="288925"/>
            <a:chOff x="23" y="2256"/>
            <a:chExt cx="1846" cy="182"/>
          </a:xfrm>
        </p:grpSpPr>
        <p:pic>
          <p:nvPicPr>
            <p:cNvPr id="1041420" name="Picture 1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268"/>
              <a:ext cx="49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1421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256"/>
              <a:ext cx="129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41422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3886200"/>
            <a:ext cx="61261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1423" name="Line 15"/>
          <p:cNvSpPr>
            <a:spLocks noChangeShapeType="1"/>
          </p:cNvSpPr>
          <p:nvPr/>
        </p:nvSpPr>
        <p:spPr bwMode="auto">
          <a:xfrm>
            <a:off x="0" y="43243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1424" name="Group 16"/>
          <p:cNvGrpSpPr>
            <a:grpSpLocks/>
          </p:cNvGrpSpPr>
          <p:nvPr/>
        </p:nvGrpSpPr>
        <p:grpSpPr bwMode="auto">
          <a:xfrm>
            <a:off x="36513" y="5846763"/>
            <a:ext cx="2930525" cy="288925"/>
            <a:chOff x="23" y="3683"/>
            <a:chExt cx="1846" cy="182"/>
          </a:xfrm>
        </p:grpSpPr>
        <p:pic>
          <p:nvPicPr>
            <p:cNvPr id="1041425" name="Picture 1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690"/>
              <a:ext cx="49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1426" name="Picture 1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683"/>
              <a:ext cx="129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4142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172200"/>
            <a:ext cx="74564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1428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429" name="Line 21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143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0657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31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87525"/>
            <a:ext cx="20685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1432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189163"/>
            <a:ext cx="615791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66327E-6 L -3.88889E-6 -0.51064 " pathEditMode="relative" ptsTypes="AA">
                                      <p:cBhvr>
                                        <p:cTn id="6" dur="500" fill="hold"/>
                                        <p:tgtEl>
                                          <p:spTgt spid="1041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1221E-6 L -0.13333 -0.51063 " pathEditMode="relative" ptsTypes="AA">
                                      <p:cBhvr>
                                        <p:cTn id="8" dur="500" fill="hold"/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0278 L 0.0 -0.50786 " pathEditMode="relative" ptsTypes="AA">
                                      <p:cBhvr>
                                        <p:cTn id="10" dur="500" fill="hold"/>
                                        <p:tgtEl>
                                          <p:spTgt spid="1041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7965E-6 L -3.88889E-6 -0.71045 " pathEditMode="relative" ptsTypes="AA">
                                      <p:cBhvr>
                                        <p:cTn id="12" dur="500" fill="hold"/>
                                        <p:tgtEl>
                                          <p:spTgt spid="1041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7697E-6 L 0.13281 -0.7173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41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35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23" grpId="0" animBg="1"/>
      <p:bldP spid="1041423" grpId="1" animBg="1"/>
      <p:bldP spid="10414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6410-A91B-4621-8693-4CFE120B65FC}" type="slidenum">
              <a:rPr lang="en-US"/>
              <a:pPr/>
              <a:t>32</a:t>
            </a:fld>
            <a:endParaRPr lang="en-US"/>
          </a:p>
        </p:txBody>
      </p:sp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5250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3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20526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81000"/>
            <a:ext cx="61261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38" name="Line 6"/>
          <p:cNvSpPr>
            <a:spLocks noChangeShapeType="1"/>
          </p:cNvSpPr>
          <p:nvPr/>
        </p:nvSpPr>
        <p:spPr bwMode="auto">
          <a:xfrm>
            <a:off x="0" y="8191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243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33450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0526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9838"/>
            <a:ext cx="7456488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42" name="Line 1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244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06575"/>
            <a:ext cx="7858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87525"/>
            <a:ext cx="20685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189163"/>
            <a:ext cx="615791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659063"/>
            <a:ext cx="74580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4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179763"/>
            <a:ext cx="74580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48" name="Line 16"/>
          <p:cNvSpPr>
            <a:spLocks noChangeShapeType="1"/>
          </p:cNvSpPr>
          <p:nvPr/>
        </p:nvSpPr>
        <p:spPr bwMode="auto">
          <a:xfrm>
            <a:off x="0" y="368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244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90963"/>
            <a:ext cx="65722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5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810000"/>
            <a:ext cx="4024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51" name="Line 19"/>
          <p:cNvSpPr>
            <a:spLocks noChangeShapeType="1"/>
          </p:cNvSpPr>
          <p:nvPr/>
        </p:nvSpPr>
        <p:spPr bwMode="auto">
          <a:xfrm>
            <a:off x="0" y="46704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5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453" name="Group 21"/>
          <p:cNvGrpSpPr>
            <a:grpSpLocks/>
          </p:cNvGrpSpPr>
          <p:nvPr/>
        </p:nvGrpSpPr>
        <p:grpSpPr bwMode="auto">
          <a:xfrm>
            <a:off x="76200" y="4191000"/>
            <a:ext cx="8785225" cy="401638"/>
            <a:chOff x="96" y="2640"/>
            <a:chExt cx="5534" cy="253"/>
          </a:xfrm>
        </p:grpSpPr>
        <p:pic>
          <p:nvPicPr>
            <p:cNvPr id="1042454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0"/>
              <a:ext cx="400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55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2648"/>
              <a:ext cx="148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2456" name="Line 24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245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860925"/>
            <a:ext cx="6572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5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779963"/>
            <a:ext cx="39766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5160963"/>
            <a:ext cx="8949215" cy="405526"/>
            <a:chOff x="76200" y="5160963"/>
            <a:chExt cx="8949215" cy="405526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5160963"/>
              <a:ext cx="6576459" cy="401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16083" y="5181600"/>
              <a:ext cx="2309332" cy="384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4246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757863"/>
            <a:ext cx="7858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63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30875"/>
            <a:ext cx="2901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64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70897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68" name="Rectangle 36"/>
          <p:cNvSpPr>
            <a:spLocks noChangeArrowheads="1"/>
          </p:cNvSpPr>
          <p:nvPr/>
        </p:nvSpPr>
        <p:spPr bwMode="auto">
          <a:xfrm>
            <a:off x="2668588" y="5703888"/>
            <a:ext cx="1060450" cy="3651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48" grpId="0" animBg="1"/>
      <p:bldP spid="1042451" grpId="0" animBg="1"/>
      <p:bldP spid="1042456" grpId="0" animBg="1"/>
      <p:bldP spid="1042468" grpId="0" animBg="1"/>
      <p:bldP spid="104246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446-A583-42A5-B807-BA1B8C1CA5BE}" type="slidenum">
              <a:rPr lang="en-US"/>
              <a:pPr/>
              <a:t>33</a:t>
            </a:fld>
            <a:endParaRPr lang="en-US"/>
          </a:p>
        </p:txBody>
      </p:sp>
      <p:pic>
        <p:nvPicPr>
          <p:cNvPr id="1054831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5100"/>
            <a:ext cx="977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37" name="Picture 1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7688"/>
            <a:ext cx="683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68" name="Picture 1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288"/>
            <a:ext cx="5757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4876" name="Group 156"/>
          <p:cNvGrpSpPr>
            <a:grpSpLocks/>
          </p:cNvGrpSpPr>
          <p:nvPr/>
        </p:nvGrpSpPr>
        <p:grpSpPr bwMode="auto">
          <a:xfrm>
            <a:off x="1066800" y="974725"/>
            <a:ext cx="6323013" cy="722313"/>
            <a:chOff x="672" y="614"/>
            <a:chExt cx="3983" cy="455"/>
          </a:xfrm>
        </p:grpSpPr>
        <p:pic>
          <p:nvPicPr>
            <p:cNvPr id="1054838" name="Picture 1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816"/>
              <a:ext cx="346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834" name="Picture 1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14"/>
              <a:ext cx="262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4743" name="Line 23"/>
          <p:cNvSpPr>
            <a:spLocks noChangeShapeType="1"/>
          </p:cNvSpPr>
          <p:nvPr/>
        </p:nvSpPr>
        <p:spPr bwMode="auto">
          <a:xfrm>
            <a:off x="0" y="18097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61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2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4840" name="Picture 1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4175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42" name="Picture 1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2112963"/>
            <a:ext cx="36560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45" name="Picture 1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16288"/>
            <a:ext cx="12827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4880" name="Group 160"/>
          <p:cNvGrpSpPr>
            <a:grpSpLocks/>
          </p:cNvGrpSpPr>
          <p:nvPr/>
        </p:nvGrpSpPr>
        <p:grpSpPr bwMode="auto">
          <a:xfrm>
            <a:off x="4419600" y="3071813"/>
            <a:ext cx="3624263" cy="738187"/>
            <a:chOff x="2784" y="1935"/>
            <a:chExt cx="2283" cy="465"/>
          </a:xfrm>
        </p:grpSpPr>
        <p:pic>
          <p:nvPicPr>
            <p:cNvPr id="1054847" name="Picture 1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935"/>
              <a:ext cx="228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849" name="Picture 1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32"/>
              <a:ext cx="19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54881" name="Group 161"/>
          <p:cNvGrpSpPr>
            <a:grpSpLocks/>
          </p:cNvGrpSpPr>
          <p:nvPr/>
        </p:nvGrpSpPr>
        <p:grpSpPr bwMode="auto">
          <a:xfrm>
            <a:off x="4419600" y="4138613"/>
            <a:ext cx="3784600" cy="738187"/>
            <a:chOff x="2784" y="2607"/>
            <a:chExt cx="2384" cy="465"/>
          </a:xfrm>
        </p:grpSpPr>
        <p:pic>
          <p:nvPicPr>
            <p:cNvPr id="1054854" name="Picture 1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607"/>
              <a:ext cx="238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852" name="Picture 1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00"/>
              <a:ext cx="19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4867" name="Picture 1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05413"/>
            <a:ext cx="31273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61" name="Picture 1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883275"/>
            <a:ext cx="819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64" name="Picture 1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330450"/>
            <a:ext cx="182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66" name="Picture 1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2133600"/>
            <a:ext cx="223837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70" name="Picture 1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005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71" name="Picture 1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3122613"/>
            <a:ext cx="223837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74" name="Picture 1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05438"/>
            <a:ext cx="216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875" name="Line 155"/>
          <p:cNvSpPr>
            <a:spLocks noChangeShapeType="1"/>
          </p:cNvSpPr>
          <p:nvPr/>
        </p:nvSpPr>
        <p:spPr bwMode="auto">
          <a:xfrm flipH="1">
            <a:off x="4551363" y="428625"/>
            <a:ext cx="430212" cy="5119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43" name="AutoShape 123"/>
          <p:cNvSpPr>
            <a:spLocks noChangeAspect="1" noChangeArrowheads="1"/>
          </p:cNvSpPr>
          <p:nvPr/>
        </p:nvSpPr>
        <p:spPr bwMode="auto">
          <a:xfrm>
            <a:off x="7543800" y="1219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9" name="AutoShape 139"/>
          <p:cNvSpPr>
            <a:spLocks noChangeAspect="1" noChangeArrowheads="1"/>
          </p:cNvSpPr>
          <p:nvPr/>
        </p:nvSpPr>
        <p:spPr bwMode="auto">
          <a:xfrm>
            <a:off x="5334000" y="838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7" name="Line 157"/>
          <p:cNvSpPr>
            <a:spLocks noChangeShapeType="1"/>
          </p:cNvSpPr>
          <p:nvPr/>
        </p:nvSpPr>
        <p:spPr bwMode="auto">
          <a:xfrm flipH="1">
            <a:off x="2209800" y="793750"/>
            <a:ext cx="2819400" cy="1571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78" name="Line 158"/>
          <p:cNvSpPr>
            <a:spLocks noChangeShapeType="1"/>
          </p:cNvSpPr>
          <p:nvPr/>
        </p:nvSpPr>
        <p:spPr bwMode="auto">
          <a:xfrm flipH="1">
            <a:off x="2266950" y="793750"/>
            <a:ext cx="2760663" cy="2505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79" name="Line 159"/>
          <p:cNvSpPr>
            <a:spLocks noChangeShapeType="1"/>
          </p:cNvSpPr>
          <p:nvPr/>
        </p:nvSpPr>
        <p:spPr bwMode="auto">
          <a:xfrm flipH="1">
            <a:off x="1406525" y="793750"/>
            <a:ext cx="3619500" cy="47259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858" name="Picture 1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75288"/>
            <a:ext cx="5778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5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05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5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05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05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5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5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5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5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5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3" grpId="0" animBg="1"/>
      <p:bldP spid="1054875" grpId="0" animBg="1"/>
      <p:bldP spid="1054875" grpId="1" animBg="1"/>
      <p:bldP spid="1054843" grpId="0" animBg="1"/>
      <p:bldP spid="1054859" grpId="0" animBg="1"/>
      <p:bldP spid="1054877" grpId="0" animBg="1"/>
      <p:bldP spid="1054877" grpId="1" animBg="1"/>
      <p:bldP spid="1054878" grpId="0" animBg="1"/>
      <p:bldP spid="1054878" grpId="1" animBg="1"/>
      <p:bldP spid="1054879" grpId="0" animBg="1"/>
      <p:bldP spid="105487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BC35-C710-4DF7-B606-A1260D484C00}" type="slidenum">
              <a:rPr lang="en-US"/>
              <a:pPr/>
              <a:t>34</a:t>
            </a:fld>
            <a:endParaRPr lang="en-US"/>
          </a:p>
        </p:txBody>
      </p:sp>
      <p:pic>
        <p:nvPicPr>
          <p:cNvPr id="10629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5100"/>
            <a:ext cx="977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29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7688"/>
            <a:ext cx="683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29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288"/>
            <a:ext cx="5757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2917" name="Group 5"/>
          <p:cNvGrpSpPr>
            <a:grpSpLocks/>
          </p:cNvGrpSpPr>
          <p:nvPr/>
        </p:nvGrpSpPr>
        <p:grpSpPr bwMode="auto">
          <a:xfrm>
            <a:off x="1066800" y="974725"/>
            <a:ext cx="6323013" cy="722313"/>
            <a:chOff x="672" y="614"/>
            <a:chExt cx="3983" cy="455"/>
          </a:xfrm>
        </p:grpSpPr>
        <p:pic>
          <p:nvPicPr>
            <p:cNvPr id="1062918" name="Picture 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816"/>
              <a:ext cx="346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19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14"/>
              <a:ext cx="262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62921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922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2948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28850"/>
            <a:ext cx="1520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2949" name="Rectangle 37"/>
          <p:cNvSpPr>
            <a:spLocks noChangeArrowheads="1"/>
          </p:cNvSpPr>
          <p:nvPr/>
        </p:nvSpPr>
        <p:spPr bwMode="auto">
          <a:xfrm>
            <a:off x="3505200" y="117475"/>
            <a:ext cx="192088" cy="1920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950" name="Rectangle 38"/>
          <p:cNvSpPr>
            <a:spLocks noChangeArrowheads="1"/>
          </p:cNvSpPr>
          <p:nvPr/>
        </p:nvSpPr>
        <p:spPr bwMode="auto">
          <a:xfrm>
            <a:off x="2540000" y="528638"/>
            <a:ext cx="228600" cy="2841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951" name="Rectangle 39"/>
          <p:cNvSpPr>
            <a:spLocks noChangeArrowheads="1"/>
          </p:cNvSpPr>
          <p:nvPr/>
        </p:nvSpPr>
        <p:spPr bwMode="auto">
          <a:xfrm>
            <a:off x="7129463" y="1279525"/>
            <a:ext cx="192087" cy="2381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49" grpId="0" animBg="1"/>
      <p:bldP spid="1062950" grpId="0" animBg="1"/>
      <p:bldP spid="10629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468A-4471-4153-B240-D7D55322AAF3}" type="slidenum">
              <a:rPr lang="en-US"/>
              <a:pPr/>
              <a:t>35</a:t>
            </a:fld>
            <a:endParaRPr lang="en-US"/>
          </a:p>
        </p:txBody>
      </p:sp>
      <p:pic>
        <p:nvPicPr>
          <p:cNvPr id="1061925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371600"/>
            <a:ext cx="550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1926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4725"/>
            <a:ext cx="4167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1922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5100"/>
            <a:ext cx="977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1927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60293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1924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7688"/>
            <a:ext cx="6783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1890" name="Group 2"/>
          <p:cNvGrpSpPr>
            <a:grpSpLocks/>
          </p:cNvGrpSpPr>
          <p:nvPr/>
        </p:nvGrpSpPr>
        <p:grpSpPr bwMode="auto">
          <a:xfrm>
            <a:off x="7772400" y="34925"/>
            <a:ext cx="838200" cy="2251075"/>
            <a:chOff x="4848" y="22"/>
            <a:chExt cx="528" cy="1418"/>
          </a:xfrm>
        </p:grpSpPr>
        <p:grpSp>
          <p:nvGrpSpPr>
            <p:cNvPr id="1061891" name="Group 3"/>
            <p:cNvGrpSpPr>
              <a:grpSpLocks/>
            </p:cNvGrpSpPr>
            <p:nvPr/>
          </p:nvGrpSpPr>
          <p:grpSpPr bwMode="auto">
            <a:xfrm rot="-16200000">
              <a:off x="4519" y="583"/>
              <a:ext cx="1418" cy="296"/>
              <a:chOff x="653" y="2440"/>
              <a:chExt cx="1418" cy="296"/>
            </a:xfrm>
          </p:grpSpPr>
          <p:pic>
            <p:nvPicPr>
              <p:cNvPr id="1061892" name="Picture 4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" y="2440"/>
                <a:ext cx="1418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61893" name="Picture 5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" y="2604"/>
                <a:ext cx="1365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61894" name="AutoShape 6"/>
            <p:cNvSpPr>
              <a:spLocks/>
            </p:cNvSpPr>
            <p:nvPr/>
          </p:nvSpPr>
          <p:spPr bwMode="auto">
            <a:xfrm>
              <a:off x="4848" y="48"/>
              <a:ext cx="173" cy="1036"/>
            </a:xfrm>
            <a:prstGeom prst="rightBrace">
              <a:avLst>
                <a:gd name="adj1" fmla="val 49904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1901" name="Rectangle 13"/>
          <p:cNvSpPr>
            <a:spLocks noChangeArrowheads="1"/>
          </p:cNvSpPr>
          <p:nvPr/>
        </p:nvSpPr>
        <p:spPr bwMode="auto">
          <a:xfrm>
            <a:off x="6053138" y="1347788"/>
            <a:ext cx="1262062" cy="384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190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804988"/>
            <a:ext cx="75406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1903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0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190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0075"/>
            <a:ext cx="14605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190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124200"/>
            <a:ext cx="401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190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549650"/>
            <a:ext cx="35639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1908" name="Group 20"/>
          <p:cNvGrpSpPr>
            <a:grpSpLocks/>
          </p:cNvGrpSpPr>
          <p:nvPr/>
        </p:nvGrpSpPr>
        <p:grpSpPr bwMode="auto">
          <a:xfrm>
            <a:off x="5164138" y="3778250"/>
            <a:ext cx="2135187" cy="1162050"/>
            <a:chOff x="3253" y="1852"/>
            <a:chExt cx="1345" cy="732"/>
          </a:xfrm>
        </p:grpSpPr>
        <p:pic>
          <p:nvPicPr>
            <p:cNvPr id="1061909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2065"/>
              <a:ext cx="1345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1910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" y="2425"/>
              <a:ext cx="129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1911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" y="2246"/>
              <a:ext cx="9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1912" name="AutoShape 24"/>
            <p:cNvSpPr>
              <a:spLocks/>
            </p:cNvSpPr>
            <p:nvPr/>
          </p:nvSpPr>
          <p:spPr bwMode="auto">
            <a:xfrm rot="-5400000">
              <a:off x="3852" y="1659"/>
              <a:ext cx="144" cy="530"/>
            </a:xfrm>
            <a:prstGeom prst="leftBrace">
              <a:avLst>
                <a:gd name="adj1" fmla="val 30671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1913" name="Group 25"/>
          <p:cNvGrpSpPr>
            <a:grpSpLocks/>
          </p:cNvGrpSpPr>
          <p:nvPr/>
        </p:nvGrpSpPr>
        <p:grpSpPr bwMode="auto">
          <a:xfrm>
            <a:off x="4267200" y="5016500"/>
            <a:ext cx="3917950" cy="530225"/>
            <a:chOff x="2751" y="2632"/>
            <a:chExt cx="2468" cy="334"/>
          </a:xfrm>
        </p:grpSpPr>
        <p:pic>
          <p:nvPicPr>
            <p:cNvPr id="1061914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2632"/>
              <a:ext cx="246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1915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2824"/>
              <a:ext cx="14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61916" name="Line 28"/>
          <p:cNvSpPr>
            <a:spLocks noChangeShapeType="1"/>
          </p:cNvSpPr>
          <p:nvPr/>
        </p:nvSpPr>
        <p:spPr bwMode="auto">
          <a:xfrm>
            <a:off x="0" y="24193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1917" name="Group 29"/>
          <p:cNvGrpSpPr>
            <a:grpSpLocks/>
          </p:cNvGrpSpPr>
          <p:nvPr/>
        </p:nvGrpSpPr>
        <p:grpSpPr bwMode="auto">
          <a:xfrm>
            <a:off x="5791200" y="5638800"/>
            <a:ext cx="914400" cy="914400"/>
            <a:chOff x="4853" y="1680"/>
            <a:chExt cx="576" cy="576"/>
          </a:xfrm>
        </p:grpSpPr>
        <p:sp>
          <p:nvSpPr>
            <p:cNvPr id="1061918" name="AutoShape 3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9" name="Text Box 3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1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901" grpId="0" animBg="1"/>
      <p:bldP spid="10619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79E5-3336-444D-B4A3-DE277FB87080}" type="slidenum">
              <a:rPr lang="en-US"/>
              <a:pPr/>
              <a:t>4</a:t>
            </a:fld>
            <a:endParaRPr lang="en-US"/>
          </a:p>
        </p:txBody>
      </p:sp>
      <p:sp>
        <p:nvSpPr>
          <p:cNvPr id="1059843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057" y="5562600"/>
            <a:ext cx="5733024" cy="35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290" y="6311900"/>
            <a:ext cx="7507857" cy="394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985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5965825"/>
            <a:ext cx="215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9860" name="Line 20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9865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835150"/>
            <a:ext cx="6254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984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04800"/>
            <a:ext cx="7572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 bwMode="auto">
          <a:xfrm>
            <a:off x="694862" y="4191000"/>
            <a:ext cx="7279612" cy="1107309"/>
            <a:chOff x="703915" y="4191000"/>
            <a:chExt cx="7279612" cy="1107309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915" y="4191000"/>
              <a:ext cx="5518716" cy="3580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318" y="4940300"/>
              <a:ext cx="7275209" cy="3580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59873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98047" y="4665663"/>
              <a:ext cx="358775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9876" name="Line 36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882" name="Rectangle 42"/>
          <p:cNvSpPr>
            <a:spLocks noChangeArrowheads="1"/>
          </p:cNvSpPr>
          <p:nvPr/>
        </p:nvSpPr>
        <p:spPr bwMode="auto">
          <a:xfrm>
            <a:off x="2743200" y="1174750"/>
            <a:ext cx="36576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87" name="Rectangle 47"/>
          <p:cNvSpPr>
            <a:spLocks noChangeArrowheads="1"/>
          </p:cNvSpPr>
          <p:nvPr/>
        </p:nvSpPr>
        <p:spPr bwMode="auto">
          <a:xfrm>
            <a:off x="2743200" y="3035300"/>
            <a:ext cx="36576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1153" y="1238250"/>
            <a:ext cx="3620107" cy="358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79431" y="2444749"/>
            <a:ext cx="3583551" cy="1016890"/>
            <a:chOff x="2779431" y="2444749"/>
            <a:chExt cx="3583551" cy="1016890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9431" y="3067050"/>
              <a:ext cx="3583551" cy="3945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59868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92613" y="2516187"/>
              <a:ext cx="358775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9885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838200"/>
            <a:ext cx="50863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9888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546475"/>
            <a:ext cx="50863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76" grpId="0" animBg="1"/>
      <p:bldP spid="1059882" grpId="0" animBg="1"/>
      <p:bldP spid="10598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042D-1D57-4371-931E-01E1E58B23B7}" type="slidenum">
              <a:rPr lang="en-US"/>
              <a:pPr/>
              <a:t>5</a:t>
            </a:fld>
            <a:endParaRPr lang="en-US"/>
          </a:p>
        </p:txBody>
      </p:sp>
      <p:pic>
        <p:nvPicPr>
          <p:cNvPr id="9953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09825"/>
            <a:ext cx="2306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53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93950"/>
            <a:ext cx="2382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533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0463"/>
            <a:ext cx="607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3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4800"/>
            <a:ext cx="46720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3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546225"/>
            <a:ext cx="36687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534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6125"/>
            <a:ext cx="8793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4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9300"/>
            <a:ext cx="1797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5350" name="Group 22"/>
          <p:cNvGrpSpPr>
            <a:grpSpLocks/>
          </p:cNvGrpSpPr>
          <p:nvPr/>
        </p:nvGrpSpPr>
        <p:grpSpPr bwMode="auto">
          <a:xfrm>
            <a:off x="5638800" y="2393950"/>
            <a:ext cx="3352800" cy="396875"/>
            <a:chOff x="3552" y="1488"/>
            <a:chExt cx="2112" cy="250"/>
          </a:xfrm>
        </p:grpSpPr>
        <p:pic>
          <p:nvPicPr>
            <p:cNvPr id="995351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1488"/>
              <a:ext cx="1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5352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513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95356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7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5373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62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91" y="3208338"/>
            <a:ext cx="3932031" cy="434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5378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644650"/>
            <a:ext cx="190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2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262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6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970338"/>
            <a:ext cx="6294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F27-5D2D-44CE-AD77-2CA82449A960}" type="slidenum">
              <a:rPr lang="en-US"/>
              <a:pPr/>
              <a:t>6</a:t>
            </a:fld>
            <a:endParaRPr lang="en-US"/>
          </a:p>
        </p:txBody>
      </p:sp>
      <p:pic>
        <p:nvPicPr>
          <p:cNvPr id="996401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644650"/>
            <a:ext cx="190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35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09825"/>
            <a:ext cx="2306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63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93950"/>
            <a:ext cx="2382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6356" name="Line 4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63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609975"/>
            <a:ext cx="168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6358" name="Line 6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635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0463"/>
            <a:ext cx="607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36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4800"/>
            <a:ext cx="46720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36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38800"/>
            <a:ext cx="59753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636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546225"/>
            <a:ext cx="36687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636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048000"/>
            <a:ext cx="2855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636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200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636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629025"/>
            <a:ext cx="1627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636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609975"/>
            <a:ext cx="202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6367" name="Group 15"/>
          <p:cNvGrpSpPr>
            <a:grpSpLocks/>
          </p:cNvGrpSpPr>
          <p:nvPr/>
        </p:nvGrpSpPr>
        <p:grpSpPr bwMode="auto">
          <a:xfrm>
            <a:off x="698500" y="4276725"/>
            <a:ext cx="7762875" cy="396875"/>
            <a:chOff x="440" y="2694"/>
            <a:chExt cx="4890" cy="250"/>
          </a:xfrm>
        </p:grpSpPr>
        <p:pic>
          <p:nvPicPr>
            <p:cNvPr id="996368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" y="2694"/>
              <a:ext cx="10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6369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2706"/>
              <a:ext cx="101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6370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2694"/>
              <a:ext cx="1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9637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1425"/>
            <a:ext cx="3668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637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6125"/>
            <a:ext cx="8793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373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9300"/>
            <a:ext cx="1797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6374" name="Group 22"/>
          <p:cNvGrpSpPr>
            <a:grpSpLocks/>
          </p:cNvGrpSpPr>
          <p:nvPr/>
        </p:nvGrpSpPr>
        <p:grpSpPr bwMode="auto">
          <a:xfrm>
            <a:off x="5638800" y="2393950"/>
            <a:ext cx="3352800" cy="396875"/>
            <a:chOff x="3552" y="1488"/>
            <a:chExt cx="2112" cy="250"/>
          </a:xfrm>
        </p:grpSpPr>
        <p:pic>
          <p:nvPicPr>
            <p:cNvPr id="996375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1488"/>
              <a:ext cx="1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6376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513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96377" name="Line 25"/>
          <p:cNvSpPr>
            <a:spLocks noChangeShapeType="1"/>
          </p:cNvSpPr>
          <p:nvPr/>
        </p:nvSpPr>
        <p:spPr bwMode="auto">
          <a:xfrm flipV="1">
            <a:off x="2514600" y="1905000"/>
            <a:ext cx="2921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78" name="Line 26"/>
          <p:cNvSpPr>
            <a:spLocks noChangeShapeType="1"/>
          </p:cNvSpPr>
          <p:nvPr/>
        </p:nvSpPr>
        <p:spPr bwMode="auto">
          <a:xfrm flipH="1">
            <a:off x="2101850" y="2622550"/>
            <a:ext cx="2925763" cy="576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79" name="Line 27"/>
          <p:cNvSpPr>
            <a:spLocks noChangeShapeType="1"/>
          </p:cNvSpPr>
          <p:nvPr/>
        </p:nvSpPr>
        <p:spPr bwMode="auto">
          <a:xfrm flipH="1">
            <a:off x="6078538" y="2622550"/>
            <a:ext cx="2532062" cy="576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80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1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2" name="Line 30"/>
          <p:cNvSpPr>
            <a:spLocks noChangeShapeType="1"/>
          </p:cNvSpPr>
          <p:nvPr/>
        </p:nvSpPr>
        <p:spPr bwMode="auto">
          <a:xfrm>
            <a:off x="1644650" y="2667000"/>
            <a:ext cx="165100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83" name="Line 31"/>
          <p:cNvSpPr>
            <a:spLocks noChangeShapeType="1"/>
          </p:cNvSpPr>
          <p:nvPr/>
        </p:nvSpPr>
        <p:spPr bwMode="auto">
          <a:xfrm>
            <a:off x="4259263" y="2667000"/>
            <a:ext cx="447675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84" name="Line 32"/>
          <p:cNvSpPr>
            <a:spLocks noChangeShapeType="1"/>
          </p:cNvSpPr>
          <p:nvPr/>
        </p:nvSpPr>
        <p:spPr bwMode="auto">
          <a:xfrm>
            <a:off x="7742238" y="2667000"/>
            <a:ext cx="0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85" name="Line 33"/>
          <p:cNvSpPr>
            <a:spLocks noChangeShapeType="1"/>
          </p:cNvSpPr>
          <p:nvPr/>
        </p:nvSpPr>
        <p:spPr bwMode="auto">
          <a:xfrm flipH="1">
            <a:off x="1800225" y="1863725"/>
            <a:ext cx="1627188" cy="3363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86" name="Line 34"/>
          <p:cNvSpPr>
            <a:spLocks noChangeShapeType="1"/>
          </p:cNvSpPr>
          <p:nvPr/>
        </p:nvSpPr>
        <p:spPr bwMode="auto">
          <a:xfrm flipV="1">
            <a:off x="2209800" y="4606925"/>
            <a:ext cx="0" cy="60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87" name="Line 35"/>
          <p:cNvSpPr>
            <a:spLocks noChangeShapeType="1"/>
          </p:cNvSpPr>
          <p:nvPr/>
        </p:nvSpPr>
        <p:spPr bwMode="auto">
          <a:xfrm flipV="1">
            <a:off x="2971800" y="4533900"/>
            <a:ext cx="2020888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88" name="Line 36"/>
          <p:cNvSpPr>
            <a:spLocks noChangeShapeType="1"/>
          </p:cNvSpPr>
          <p:nvPr/>
        </p:nvSpPr>
        <p:spPr bwMode="auto">
          <a:xfrm flipV="1">
            <a:off x="3962400" y="4495800"/>
            <a:ext cx="4305300" cy="804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89" name="Line 37"/>
          <p:cNvSpPr>
            <a:spLocks noChangeShapeType="1"/>
          </p:cNvSpPr>
          <p:nvPr/>
        </p:nvSpPr>
        <p:spPr bwMode="auto">
          <a:xfrm>
            <a:off x="1447800" y="4648200"/>
            <a:ext cx="8382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0" name="Line 38"/>
          <p:cNvSpPr>
            <a:spLocks noChangeShapeType="1"/>
          </p:cNvSpPr>
          <p:nvPr/>
        </p:nvSpPr>
        <p:spPr bwMode="auto">
          <a:xfrm>
            <a:off x="3886200" y="4724400"/>
            <a:ext cx="3048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1" name="Line 39"/>
          <p:cNvSpPr>
            <a:spLocks noChangeShapeType="1"/>
          </p:cNvSpPr>
          <p:nvPr/>
        </p:nvSpPr>
        <p:spPr bwMode="auto">
          <a:xfrm flipH="1">
            <a:off x="6324600" y="4648200"/>
            <a:ext cx="4572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2" name="Line 40"/>
          <p:cNvSpPr>
            <a:spLocks noChangeShapeType="1"/>
          </p:cNvSpPr>
          <p:nvPr/>
        </p:nvSpPr>
        <p:spPr bwMode="auto">
          <a:xfrm flipH="1">
            <a:off x="2576513" y="1863725"/>
            <a:ext cx="850900" cy="1316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6399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6508750"/>
            <a:ext cx="80486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400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6499225"/>
            <a:ext cx="23034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6395" name="Line 43"/>
          <p:cNvSpPr>
            <a:spLocks noChangeShapeType="1"/>
          </p:cNvSpPr>
          <p:nvPr/>
        </p:nvSpPr>
        <p:spPr bwMode="auto">
          <a:xfrm flipH="1" flipV="1">
            <a:off x="1828800" y="1066800"/>
            <a:ext cx="1828800" cy="541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6397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264953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99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6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6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9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9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6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6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99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99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99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99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99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99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99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99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99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99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9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9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8" grpId="0" animBg="1"/>
      <p:bldP spid="996377" grpId="0" animBg="1"/>
      <p:bldP spid="996377" grpId="1" animBg="1"/>
      <p:bldP spid="996378" grpId="0" animBg="1"/>
      <p:bldP spid="996378" grpId="1" animBg="1"/>
      <p:bldP spid="996379" grpId="0" animBg="1"/>
      <p:bldP spid="996379" grpId="1" animBg="1"/>
      <p:bldP spid="996382" grpId="0" animBg="1"/>
      <p:bldP spid="996382" grpId="1" animBg="1"/>
      <p:bldP spid="996383" grpId="0" animBg="1"/>
      <p:bldP spid="996383" grpId="1" animBg="1"/>
      <p:bldP spid="996384" grpId="0" animBg="1"/>
      <p:bldP spid="996384" grpId="1" animBg="1"/>
      <p:bldP spid="996385" grpId="0" animBg="1"/>
      <p:bldP spid="996385" grpId="1" animBg="1"/>
      <p:bldP spid="996386" grpId="0" animBg="1"/>
      <p:bldP spid="996386" grpId="1" animBg="1"/>
      <p:bldP spid="996387" grpId="0" animBg="1"/>
      <p:bldP spid="996387" grpId="1" animBg="1"/>
      <p:bldP spid="996388" grpId="0" animBg="1"/>
      <p:bldP spid="996388" grpId="1" animBg="1"/>
      <p:bldP spid="996389" grpId="0" animBg="1"/>
      <p:bldP spid="996389" grpId="1" animBg="1"/>
      <p:bldP spid="996390" grpId="0" animBg="1"/>
      <p:bldP spid="996390" grpId="1" animBg="1"/>
      <p:bldP spid="996391" grpId="0" animBg="1"/>
      <p:bldP spid="996391" grpId="1" animBg="1"/>
      <p:bldP spid="996392" grpId="0" animBg="1"/>
      <p:bldP spid="996392" grpId="1" animBg="1"/>
      <p:bldP spid="9963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B119-4778-466E-81C5-641B93DD0960}" type="slidenum">
              <a:rPr lang="en-US"/>
              <a:pPr/>
              <a:t>7</a:t>
            </a:fld>
            <a:endParaRPr lang="en-US"/>
          </a:p>
        </p:txBody>
      </p:sp>
      <p:pic>
        <p:nvPicPr>
          <p:cNvPr id="927761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4800"/>
            <a:ext cx="46720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7760" name="Group 16"/>
          <p:cNvGrpSpPr>
            <a:grpSpLocks/>
          </p:cNvGrpSpPr>
          <p:nvPr/>
        </p:nvGrpSpPr>
        <p:grpSpPr bwMode="auto">
          <a:xfrm>
            <a:off x="177800" y="766763"/>
            <a:ext cx="8585200" cy="757237"/>
            <a:chOff x="48" y="483"/>
            <a:chExt cx="5408" cy="477"/>
          </a:xfrm>
        </p:grpSpPr>
        <p:pic>
          <p:nvPicPr>
            <p:cNvPr id="927759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746"/>
              <a:ext cx="357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58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3"/>
              <a:ext cx="54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7753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54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762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48593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63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9300"/>
            <a:ext cx="1797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7764" name="Group 20"/>
          <p:cNvGrpSpPr>
            <a:grpSpLocks/>
          </p:cNvGrpSpPr>
          <p:nvPr/>
        </p:nvGrpSpPr>
        <p:grpSpPr bwMode="auto">
          <a:xfrm>
            <a:off x="533400" y="2362200"/>
            <a:ext cx="7886700" cy="990600"/>
            <a:chOff x="336" y="1488"/>
            <a:chExt cx="4968" cy="624"/>
          </a:xfrm>
        </p:grpSpPr>
        <p:pic>
          <p:nvPicPr>
            <p:cNvPr id="927765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18"/>
              <a:ext cx="14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766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488"/>
              <a:ext cx="1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767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88"/>
              <a:ext cx="1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768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62"/>
              <a:ext cx="17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769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" y="1885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7773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62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91" y="3886200"/>
            <a:ext cx="3932031" cy="434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7780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644650"/>
            <a:ext cx="190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83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62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87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800600"/>
            <a:ext cx="6294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702-2211-44BE-9820-7891A24621C6}" type="slidenum">
              <a:rPr lang="en-US"/>
              <a:pPr/>
              <a:t>8</a:t>
            </a:fld>
            <a:endParaRPr lang="en-US"/>
          </a:p>
        </p:txBody>
      </p:sp>
      <p:pic>
        <p:nvPicPr>
          <p:cNvPr id="928793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644650"/>
            <a:ext cx="190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8788" name="Group 20"/>
          <p:cNvGrpSpPr>
            <a:grpSpLocks/>
          </p:cNvGrpSpPr>
          <p:nvPr/>
        </p:nvGrpSpPr>
        <p:grpSpPr bwMode="auto">
          <a:xfrm>
            <a:off x="177800" y="766763"/>
            <a:ext cx="8585200" cy="757237"/>
            <a:chOff x="48" y="483"/>
            <a:chExt cx="5408" cy="477"/>
          </a:xfrm>
        </p:grpSpPr>
        <p:pic>
          <p:nvPicPr>
            <p:cNvPr id="928789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746"/>
              <a:ext cx="357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790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3"/>
              <a:ext cx="54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8771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877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48593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7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9300"/>
            <a:ext cx="1797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8779" name="Group 11"/>
          <p:cNvGrpSpPr>
            <a:grpSpLocks/>
          </p:cNvGrpSpPr>
          <p:nvPr/>
        </p:nvGrpSpPr>
        <p:grpSpPr bwMode="auto">
          <a:xfrm>
            <a:off x="533400" y="2362200"/>
            <a:ext cx="7886700" cy="990600"/>
            <a:chOff x="336" y="1488"/>
            <a:chExt cx="4968" cy="624"/>
          </a:xfrm>
        </p:grpSpPr>
        <p:pic>
          <p:nvPicPr>
            <p:cNvPr id="928780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18"/>
              <a:ext cx="14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781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488"/>
              <a:ext cx="1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782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88"/>
              <a:ext cx="1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783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62"/>
              <a:ext cx="17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78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" y="1885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8791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4800"/>
            <a:ext cx="46720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7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03688"/>
            <a:ext cx="85471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7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246688"/>
            <a:ext cx="90773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7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48593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87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86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879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2580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9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6508750"/>
            <a:ext cx="80486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9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6499225"/>
            <a:ext cx="19494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8797" name="Line 29"/>
          <p:cNvSpPr>
            <a:spLocks noChangeShapeType="1"/>
          </p:cNvSpPr>
          <p:nvPr/>
        </p:nvSpPr>
        <p:spPr bwMode="auto">
          <a:xfrm flipH="1" flipV="1">
            <a:off x="1600200" y="1066800"/>
            <a:ext cx="1828800" cy="541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7769-AB42-43DF-A56A-CC0F18D3323B}" type="slidenum">
              <a:rPr lang="en-US"/>
              <a:pPr/>
              <a:t>9</a:t>
            </a:fld>
            <a:endParaRPr lang="en-US"/>
          </a:p>
        </p:txBody>
      </p:sp>
      <p:pic>
        <p:nvPicPr>
          <p:cNvPr id="929811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4800"/>
            <a:ext cx="46720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7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603375"/>
            <a:ext cx="793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9819" name="Group 27"/>
          <p:cNvGrpSpPr>
            <a:grpSpLocks/>
          </p:cNvGrpSpPr>
          <p:nvPr/>
        </p:nvGrpSpPr>
        <p:grpSpPr bwMode="auto">
          <a:xfrm>
            <a:off x="152400" y="746125"/>
            <a:ext cx="8320088" cy="777875"/>
            <a:chOff x="96" y="470"/>
            <a:chExt cx="5241" cy="490"/>
          </a:xfrm>
        </p:grpSpPr>
        <p:pic>
          <p:nvPicPr>
            <p:cNvPr id="929818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46"/>
              <a:ext cx="377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6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70"/>
              <a:ext cx="52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9801" name="Group 9"/>
          <p:cNvGrpSpPr>
            <a:grpSpLocks/>
          </p:cNvGrpSpPr>
          <p:nvPr/>
        </p:nvGrpSpPr>
        <p:grpSpPr bwMode="auto">
          <a:xfrm>
            <a:off x="36513" y="2078038"/>
            <a:ext cx="9031287" cy="893762"/>
            <a:chOff x="34" y="1309"/>
            <a:chExt cx="5709" cy="563"/>
          </a:xfrm>
        </p:grpSpPr>
        <p:pic>
          <p:nvPicPr>
            <p:cNvPr id="929802" name="Picture 1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1634"/>
              <a:ext cx="14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9803" name="Picture 1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" y="1604"/>
              <a:ext cx="1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9804" name="Picture 1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" y="1772"/>
              <a:ext cx="429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9805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" y="1549"/>
              <a:ext cx="201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9806" name="Picture 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09"/>
              <a:ext cx="113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98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09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813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262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16" y="3581400"/>
            <a:ext cx="3932181" cy="377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823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62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827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495800"/>
            <a:ext cx="6294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property id=&quot;20141&quot; value=&quot;class13D04FM5011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3&quot; value=&quot;-1&quot;/&gt;&lt;object type=&quot;8&quot; unique_id=&quot;10002&quot;&gt;&lt;/object&gt;&lt;object type=&quot;4&quot; unique_id=&quot;10004&quot;&gt;&lt;/object&gt;&lt;object type=&quot;2&quot; unique_id=&quot;10005&quot;&gt;&lt;object type=&quot;3&quot; unique_id=&quot;17061&quot;&gt;&lt;property id=&quot;20148&quot; value=&quot;5&quot;/&gt;&lt;property id=&quot;20300&quot; value=&quot;Slide 1&quot;/&gt;&lt;property id=&quot;20307&quot; value=&quot;918&quot;/&gt;&lt;/object&gt;&lt;object type=&quot;3&quot; unique_id=&quot;21113&quot;&gt;&lt;property id=&quot;20148&quot; value=&quot;5&quot;/&gt;&lt;property id=&quot;20300&quot; value=&quot;Slide 7&quot;/&gt;&lt;property id=&quot;20307&quot; value=&quot;922&quot;/&gt;&lt;/object&gt;&lt;object type=&quot;3&quot; unique_id=&quot;21114&quot;&gt;&lt;property id=&quot;20148&quot; value=&quot;5&quot;/&gt;&lt;property id=&quot;20300&quot; value=&quot;Slide 8&quot;/&gt;&lt;property id=&quot;20307&quot; value=&quot;923&quot;/&gt;&lt;/object&gt;&lt;object type=&quot;3&quot; unique_id=&quot;21115&quot;&gt;&lt;property id=&quot;20148&quot; value=&quot;5&quot;/&gt;&lt;property id=&quot;20300&quot; value=&quot;Slide 9&quot;/&gt;&lt;property id=&quot;20307&quot; value=&quot;924&quot;/&gt;&lt;/object&gt;&lt;object type=&quot;3&quot; unique_id=&quot;21116&quot;&gt;&lt;property id=&quot;20148&quot; value=&quot;5&quot;/&gt;&lt;property id=&quot;20300&quot; value=&quot;Slide 11&quot;/&gt;&lt;property id=&quot;20307&quot; value=&quot;925&quot;/&gt;&lt;/object&gt;&lt;object type=&quot;3&quot; unique_id=&quot;22613&quot;&gt;&lt;property id=&quot;20148&quot; value=&quot;5&quot;/&gt;&lt;property id=&quot;20300&quot; value=&quot;Slide 5&quot;/&gt;&lt;property id=&quot;20307&quot; value=&quot;977&quot;/&gt;&lt;/object&gt;&lt;object type=&quot;3&quot; unique_id=&quot;22662&quot;&gt;&lt;property id=&quot;20148&quot; value=&quot;5&quot;/&gt;&lt;property id=&quot;20300&quot; value=&quot;Slide 6&quot;/&gt;&lt;property id=&quot;20307&quot; value=&quot;978&quot;/&gt;&lt;/object&gt;&lt;object type=&quot;3&quot; unique_id=&quot;22957&quot;&gt;&lt;property id=&quot;20148&quot; value=&quot;5&quot;/&gt;&lt;property id=&quot;20300&quot; value=&quot;Slide 10&quot;/&gt;&lt;property id=&quot;20307&quot; value=&quot;979&quot;/&gt;&lt;/object&gt;&lt;object type=&quot;3&quot; unique_id=&quot;23360&quot;&gt;&lt;property id=&quot;20148&quot; value=&quot;5&quot;/&gt;&lt;property id=&quot;20300&quot; value=&quot;Slide 2&quot;/&gt;&lt;property id=&quot;20307&quot; value=&quot;980&quot;/&gt;&lt;/object&gt;&lt;object type=&quot;3&quot; unique_id=&quot;27276&quot;&gt;&lt;property id=&quot;20148&quot; value=&quot;5&quot;/&gt;&lt;property id=&quot;20300&quot; value=&quot;Slide 15&quot;/&gt;&lt;property id=&quot;20307&quot; value=&quot;988&quot;/&gt;&lt;/object&gt;&lt;object type=&quot;3&quot; unique_id=&quot;27277&quot;&gt;&lt;property id=&quot;20148&quot; value=&quot;5&quot;/&gt;&lt;property id=&quot;20300&quot; value=&quot;Slide 16&quot;/&gt;&lt;property id=&quot;20307&quot; value=&quot;989&quot;/&gt;&lt;/object&gt;&lt;object type=&quot;3&quot; unique_id=&quot;27279&quot;&gt;&lt;property id=&quot;20148&quot; value=&quot;5&quot;/&gt;&lt;property id=&quot;20300&quot; value=&quot;Slide 17&quot;/&gt;&lt;property id=&quot;20307&quot; value=&quot;991&quot;/&gt;&lt;/object&gt;&lt;object type=&quot;3&quot; unique_id=&quot;27280&quot;&gt;&lt;property id=&quot;20148&quot; value=&quot;5&quot;/&gt;&lt;property id=&quot;20300&quot; value=&quot;Slide 18&quot;/&gt;&lt;property id=&quot;20307&quot; value=&quot;992&quot;/&gt;&lt;/object&gt;&lt;object type=&quot;3&quot; unique_id=&quot;27281&quot;&gt;&lt;property id=&quot;20148&quot; value=&quot;5&quot;/&gt;&lt;property id=&quot;20300&quot; value=&quot;Slide 19&quot;/&gt;&lt;property id=&quot;20307&quot; value=&quot;993&quot;/&gt;&lt;/object&gt;&lt;object type=&quot;3&quot; unique_id=&quot;27282&quot;&gt;&lt;property id=&quot;20148&quot; value=&quot;5&quot;/&gt;&lt;property id=&quot;20300&quot; value=&quot;Slide 20&quot;/&gt;&lt;property id=&quot;20307&quot; value=&quot;994&quot;/&gt;&lt;/object&gt;&lt;object type=&quot;3&quot; unique_id=&quot;27284&quot;&gt;&lt;property id=&quot;20148&quot; value=&quot;5&quot;/&gt;&lt;property id=&quot;20300&quot; value=&quot;Slide 21&quot;/&gt;&lt;property id=&quot;20307&quot; value=&quot;996&quot;/&gt;&lt;/object&gt;&lt;object type=&quot;3&quot; unique_id=&quot;27286&quot;&gt;&lt;property id=&quot;20148&quot; value=&quot;5&quot;/&gt;&lt;property id=&quot;20300&quot; value=&quot;Slide 22&quot;/&gt;&lt;property id=&quot;20307&quot; value=&quot;998&quot;/&gt;&lt;/object&gt;&lt;object type=&quot;3&quot; unique_id=&quot;27604&quot;&gt;&lt;property id=&quot;20148&quot; value=&quot;5&quot;/&gt;&lt;property id=&quot;20300&quot; value=&quot;Slide 26&quot;/&gt;&lt;property id=&quot;20307&quot; value=&quot;1001&quot;/&gt;&lt;/object&gt;&lt;object type=&quot;3&quot; unique_id=&quot;28307&quot;&gt;&lt;property id=&quot;20148&quot; value=&quot;5&quot;/&gt;&lt;property id=&quot;20300&quot; value=&quot;Slide 29&quot;/&gt;&lt;property id=&quot;20307&quot; value=&quot;1002&quot;/&gt;&lt;/object&gt;&lt;object type=&quot;3&quot; unique_id=&quot;28824&quot;&gt;&lt;property id=&quot;20148&quot; value=&quot;5&quot;/&gt;&lt;property id=&quot;20300&quot; value=&quot;Slide 23&quot;/&gt;&lt;property id=&quot;20307&quot; value=&quot;1006&quot;/&gt;&lt;/object&gt;&lt;object type=&quot;3&quot; unique_id=&quot;28918&quot;&gt;&lt;property id=&quot;20148&quot; value=&quot;5&quot;/&gt;&lt;property id=&quot;20300&quot; value=&quot;Slide 25&quot;/&gt;&lt;property id=&quot;20307&quot; value=&quot;1007&quot;/&gt;&lt;/object&gt;&lt;object type=&quot;3&quot; unique_id=&quot;58330&quot;&gt;&lt;property id=&quot;20148&quot; value=&quot;5&quot;/&gt;&lt;property id=&quot;20300&quot; value=&quot;Slide 24&quot;/&gt;&lt;property id=&quot;20307&quot; value=&quot;1008&quot;/&gt;&lt;/object&gt;&lt;object type=&quot;3&quot; unique_id=&quot;58595&quot;&gt;&lt;property id=&quot;20148&quot; value=&quot;5&quot;/&gt;&lt;property id=&quot;20300&quot; value=&quot;Slide 30&quot;/&gt;&lt;property id=&quot;20307&quot; value=&quot;1009&quot;/&gt;&lt;/object&gt;&lt;object type=&quot;3&quot; unique_id=&quot;58596&quot;&gt;&lt;property id=&quot;20148&quot; value=&quot;5&quot;/&gt;&lt;property id=&quot;20300&quot; value=&quot;Slide 31&quot;/&gt;&lt;property id=&quot;20307&quot; value=&quot;1010&quot;/&gt;&lt;/object&gt;&lt;object type=&quot;3&quot; unique_id=&quot;58597&quot;&gt;&lt;property id=&quot;20148&quot; value=&quot;5&quot;/&gt;&lt;property id=&quot;20300&quot; value=&quot;Slide 32&quot;/&gt;&lt;property id=&quot;20307&quot; value=&quot;1011&quot;/&gt;&lt;/object&gt;&lt;object type=&quot;3&quot; unique_id=&quot;58730&quot;&gt;&lt;property id=&quot;20148&quot; value=&quot;5&quot;/&gt;&lt;property id=&quot;20300&quot; value=&quot;Slide 13&quot;/&gt;&lt;property id=&quot;20307&quot; value=&quot;1012&quot;/&gt;&lt;/object&gt;&lt;object type=&quot;3&quot; unique_id=&quot;58765&quot;&gt;&lt;property id=&quot;20148&quot; value=&quot;5&quot;/&gt;&lt;property id=&quot;20300&quot; value=&quot;Slide 12&quot;/&gt;&lt;property id=&quot;20307&quot; value=&quot;1013&quot;/&gt;&lt;/object&gt;&lt;object type=&quot;3&quot; unique_id=&quot;58906&quot;&gt;&lt;property id=&quot;20148&quot; value=&quot;5&quot;/&gt;&lt;property id=&quot;20300&quot; value=&quot;Slide 14&quot;/&gt;&lt;property id=&quot;20307&quot; value=&quot;1014&quot;/&gt;&lt;/object&gt;&lt;object type=&quot;3&quot; unique_id=&quot;59083&quot;&gt;&lt;property id=&quot;20148&quot; value=&quot;5&quot;/&gt;&lt;property id=&quot;20300&quot; value=&quot;Slide 27&quot;/&gt;&lt;property id=&quot;20307&quot; value=&quot;1015&quot;/&gt;&lt;/object&gt;&lt;object type=&quot;3&quot; unique_id=&quot;59844&quot;&gt;&lt;property id=&quot;20148&quot; value=&quot;5&quot;/&gt;&lt;property id=&quot;20300&quot; value=&quot;Slide 33&quot;/&gt;&lt;property id=&quot;20307&quot; value=&quot;1023&quot;/&gt;&lt;/object&gt;&lt;object type=&quot;3&quot; unique_id=&quot;60868&quot;&gt;&lt;property id=&quot;20148&quot; value=&quot;5&quot;/&gt;&lt;property id=&quot;20300&quot; value=&quot;Slide 28&quot;/&gt;&lt;property id=&quot;20307&quot; value=&quot;1026&quot;/&gt;&lt;/object&gt;&lt;object type=&quot;3&quot; unique_id=&quot;61079&quot;&gt;&lt;property id=&quot;20148&quot; value=&quot;5&quot;/&gt;&lt;property id=&quot;20300&quot; value=&quot;Slide 3&quot;/&gt;&lt;property id=&quot;20307&quot; value=&quot;1027&quot;/&gt;&lt;/object&gt;&lt;object type=&quot;3&quot; unique_id=&quot;61080&quot;&gt;&lt;property id=&quot;20148&quot; value=&quot;5&quot;/&gt;&lt;property id=&quot;20300&quot; value=&quot;Slide 4&quot;/&gt;&lt;property id=&quot;20307&quot; value=&quot;1028&quot;/&gt;&lt;/object&gt;&lt;object type=&quot;3&quot; unique_id=&quot;61706&quot;&gt;&lt;property id=&quot;20148&quot; value=&quot;5&quot;/&gt;&lt;property id=&quot;20300&quot; value=&quot;Slide 35&quot;/&gt;&lt;property id=&quot;20307&quot; value=&quot;1030&quot;/&gt;&lt;/object&gt;&lt;object type=&quot;3&quot; unique_id=&quot;61892&quot;&gt;&lt;property id=&quot;20148&quot; value=&quot;5&quot;/&gt;&lt;property id=&quot;20300&quot; value=&quot;Slide 34&quot;/&gt;&lt;property id=&quot;20307&quot; value=&quot;103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J^n_a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51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'(0)=p'''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94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third degree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277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 third order&#10;{\color{blue}Maclaurin approx.}} of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47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(degree $\le3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=a+bx+cx^2+dx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82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uch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9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5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[f(0)]+[f'(0)]x+&#10;\left[\frac{f''(0)}{2}\right]x^2+&#10;\left[\frac{f'''(0)}{6}\right]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2"/>
  <p:tag name="PICTUREFILESIZE" val="5102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&#10;\left[\frac{f(0)}{0!}\right]x^0+&#10;\left[\frac{f'(0)}{1!}\right]x^1+&#10;\left[\frac{f''(0)}{2!}\right]x^2+&#10;\left[\frac{f'''(0)}{3!}\right]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2"/>
  <p:tag name="PICTUREFILESIZE" val="631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=a+bx+cx^2+dx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821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33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n$th ord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25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=p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3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(0)=p''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51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0)=p'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2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'(0)=p'''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9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third degree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27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 third order&#10;{\color{blue}Maclaurin approx.}} of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4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57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51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12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f)(0)=(J^np)(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85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12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$ and $p$ agree to order $n$ at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99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=p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3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0)=p'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2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ldot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13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je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8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{(n)}(0)=p^{(n)}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545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uch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polynomial of degree $\le 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44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$n$th order {\color{blue}Maclaurin approx.}~of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8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57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512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4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[f(0)]+[f'(0)]x+&#10;\left[\frac{f''(0)}{2!}\right]x^2+&#10;\cdots+&#10;\left[\frac{f^{(n)}(0)}{n!}\right]x^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5"/>
  <p:tag name="PICTUREFILESIZE" val="5871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&#10;\left[\frac{f(0)}{0!}\right]x^0+&#10;\left[\frac{f'(0)}{1!}\right]x^1+&#10;\cdots+&#10;\left[\frac{f^{(n)}(0)}{n!}\right]x^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8"/>
  <p:tag name="PICTUREFILESIZE" val="566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\pi/6)=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29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Macl.~approxim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21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polynomial of degree $\le 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44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$n$th order {\color{blue}Maclaurin approx.}~of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8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=p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31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0)=p'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2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ldot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133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{(n)}(0)=p^{(n)}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54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uch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9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0)]+[f'(0)]x+&#10;\left[\frac{f''(0)}{2!}\right]x^2+&#10;\left[\frac{f'''(0)}{3!}\right]x^3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518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\pi/6)=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01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expan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Maclaurin expansion}&#10;of $f(x)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990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3$rd partial sum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742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2$nd order 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53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0)]+[f'(0)]x+&#10;\left[\frac{f''(0)}{2!}\right]x^2+&#10;\left[\frac{f'''(0)}{3!}\right]x^3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518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expan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42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Maclaurin expansion}&#10;of $f(x)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990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4$th partial sum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42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3$rd order 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49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(\pi/6)=-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69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wer series whose $(n+1)$st partial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9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for all} integers $n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21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$n$th order Maclaurin approx.~of $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55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0)]+[f'(0)]x+&#10;\left[\frac{f''(0)}{2!}\right]x^2+&#10;\left[\frac{f'''(0)}{3!}\right]x^3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518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expan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42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+x+\frac{x^2}{2!}+\frac{x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38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wer series whose $(n+1)$st partial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9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-\frac{x^2}{2!}+\frac{x^4}{4!}-\frac{x^6}{6!}+&#10;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57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-\frac{x^3}{3!}+\frac{x^5}{5!}-\frac{x^7}{7!}+&#10;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75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x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'(\pi/6)=-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\,x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51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in\,x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71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Maclaurin expansion}&#10;of $f(x)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990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for all} integers $n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21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$n$th order Maclaurin approx.~of $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55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-\frac{x^2}{2}+\frac{x^3}{3}-\frac{x^4}{4}+&#10;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0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1+x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48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Mac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^{(4)}(\pi/6)=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xpan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74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0)]+[f'(0)]x+&#10;\left[\frac{f''(0)}{2!}\right]x^2+&#10;\left[\frac{f'''(0)}{3!}\right]x^3+&#10;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518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expan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42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+x+\frac{x^2}{2!}+\frac{x^3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38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wer series whose $(n+1)$st partial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9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-\frac{x^2}{2!}+\frac{x^4}{4!}-\frac{x^6}{6!}+&#10;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57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-\frac{x^3}{3!}+\frac{x^5}{5!}-\frac{x^7}{7!}+&#10;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75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Maclaurin expansion}&#10;of $f(x)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990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for all} integers $n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2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x)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24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$n$th order Maclaurin approx.~of $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55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-\frac{x^2}{2}+\frac{x^3}{3}-\frac{x^4}{4}+&#10;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08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x\hskip-.06in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\,x\hskip-.05in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89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\,x\hskip-.05in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1+x)\hskip-.06in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53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We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97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ddress 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71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estion so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40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Je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(x)=-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68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D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1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w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19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80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qua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65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he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8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'(x)=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97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TIDIFF.~OF INEQUALIT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79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$ an interval, $a=\m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13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=g-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563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g'(x)]-[h'(x)]\le0$, {\color[rgb]{0,.8,0}for all} $x\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93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non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9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le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99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3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g(x)]-[h(x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3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x\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5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^{(4)}(x)=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67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19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a)=h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82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'(x)\le h'(x)$,&#10;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\le h(x)$,&#10;{\color[rgb]{0,.8,0}for all} $x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0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IN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95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\le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77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non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00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 {\color{blue}$n$-jet} of $f(x)$ at $a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3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nonin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17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\le v\,\,{\color[rgb]{0,.8,0}\Rightarrow}\,\,f(v)\le f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33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97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lt;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3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J^n_a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51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de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6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&lt;v\,\,{\color[rgb]{0,.8,0}\Rightarrow}\,\,f(v)&lt;f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12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IN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95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\le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77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non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00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TIDIFF.~OF INEQUALIT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79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=g-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563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$ an interval, $a=\m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13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g'(x)]-[h'(x)]\le0$, {\color[rgb]{0,.8,0}for all} $x\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93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non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9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le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99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3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g(x)]-[h(x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3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x\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57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1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Je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5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\le h(x)$, {\color[rgb]{0,.8,0}for all} $x\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61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a)=h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82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'(x)\le h'(x)$,&#10;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\le h(x)$,&#10;{\color[rgb]{0,.8,0}for all} $x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0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nonin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17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\le v\,\,{\color[rgb]{0,.8,0}\Rightarrow}\,\,f(v)\le f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33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97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lt;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ordered $(n+1)$-tu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94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de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6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&lt;v\,\,{\color[rgb]{0,.8,0}\Rightarrow}\,\,f(v)&lt;f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1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=g-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563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g'(x)]-[h'(x)]\le0$, {\color[rgb]{0,.8,0}for all} $x\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93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non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9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le 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99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3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g(x)]-[h(x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3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x\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57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19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f)(a):=(f(a),f'(a),f''(a),\ldots,f^{(n)}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361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\le h(x)$, {\color[rgb]{0,.8,0}for all} $x\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61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$ an interval, $a=\m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1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TIDIFF.~OF INEQUALIT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79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f(t)\le4t^2$,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87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ppose} also $f(0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20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f'(t)\le10$,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98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f'(t)\le8t$,&#10;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8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 {\color{blue}$n$-jet} of $f(x)$ at $a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\tilde f(x)=f(-x)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18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f(t)\le10t$,&#10;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63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ppose} also $f(0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20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'(x)\le h'(x)$,&#10;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\le h(x)$,&#10;{\color[rgb]{0,.8,0}for all} $x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0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a)=h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82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f(t)\le4t^2$,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87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ppose} also $f(0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20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f'(t)\le10$,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9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lde f'(x)=-f'(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89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f'(t)\le8t$,&#10;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83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f(t)\le10t$,&#10;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63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ppose} also $f(0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20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f''(t)\le8t^3$,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652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$ an interval, $a=\m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13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TIDIFF.~OF INEQUALIT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79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'(x)\le h'(x)$,&#10;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\le h(x)$,&#10;{\color[rgb]{0,.8,0}for all} $x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0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a)=h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8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lde f''(x)=f''(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55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$ an interval, $a=\m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13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TIDIFF.~OF INEQUALIT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79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'(x)\le h'(x)$,&#10;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\le h(x)$,&#10;{\color[rgb]{0,.8,0}for all} $x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0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a)=h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82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f(t)\le4t^2$,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87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ppose} also $f(0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20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f'(t)\le10$,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lde f'''(x)=-f'''(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31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f'(t)\le8t$,&#10;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83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f(t)\le10t$,&#10;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63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ppose} also $f(0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20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f''(t)\le8t^3$,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652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ppose} also $f'(0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881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$f'(t)\le2t^4$, {\color[rgb]{0,.8,0}for all} $t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249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also $f(0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20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$f(t)\le2t^5/5$,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84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$ an interval, $a=\m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1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5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TIDIFF.~OF INEQUALIT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79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'(x)\le h'(x)$,&#10;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\le h(x)$,&#10;{\color[rgb]{0,.8,0}for all} $x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0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a)=h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82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velocity $\le$ 10 mph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905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car drives along a roa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91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 distance traveled in 1 hr{\color{blue}?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80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rting at mile marker 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064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$ be position at time $t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2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f)(0)=(a_0,a_1,a_2,a_3,\ldots,a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46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1)\le10$.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50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=0$.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02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t)\le10$, {\color[rgb]{0,.8,0}for all} $t\ge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52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t)\le10t$, {\color[rgb]{0,.8,0}for all} $t\ge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4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$ an interval, $a=\m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13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TIDIFF.~OF INEQUALIT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79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'(x)\le h'(x)$,&#10;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\le h(x)$,&#10;{\color[rgb]{0,.8,0}for all} $x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0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a)=h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8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\tilde f)(0)=(a_0,-a_1,a_2,-a_3,\ldots,(-1)^na_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2843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car drives along a roa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91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 distance traveled in 1 hr{\color{blue}?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80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rting at mile marker 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064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$ be position at time $t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20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rting at velocity 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73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acceleration $\le$ 5 mphph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64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0)=0$ {\color[rgb]{0,.8,0}and} $f'(0)=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78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1)\le5/2$.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72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63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(t)\le5$, {\color[rgb]{0,.8,0}for all} $t\ge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67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t)\le5t$, {\color[rgb]{0,.8,0}for all} $t\ge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02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t)\le5t^2/2$, {\color[rgb]{0,.8,0}for all} $t\ge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02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$ an interval, $a=\m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13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TIDIFF.~OF INEQUALIT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79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'(x)\le h'(x)$,&#10;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\le h(x)$,&#10;{\color[rgb]{0,.8,0}for all} $x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0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a)=h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82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rain travels along track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8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 distance traveled in 10 secs{\color{blue}?}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5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arting at foot marker 0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40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$ be position at time $t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20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rting at velocity 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773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jerk $\le$ 7 fpspsps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29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0)=0$ {\color[rgb]{0,.8,0}and} $f'(0)=0$&#10;{\color[rgb]{0,.8,0}and} $f''(0)=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01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10)\le7000/6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5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'(t)\le7$, {\color[rgb]{0,.8,0}for all} $t\ge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62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t)\le7t^2/2$, {\color[rgb]{0,.8,0}for all} $t\ge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56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f)(0)=(a_0,a_1,a_2,a_3,\ldots,a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46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t)\le7t^3/6$, {\color[rgb]{0,.8,0}for all} $t\ge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26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arting at acceleration 0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66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(t)\le7t$, {\color[rgb]{0,.8,0}for all} $t\ge0$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06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$ an interval, $a=\m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13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NTIDIFF.~OF INEQUALIT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79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'(x)\le h'(x)$,&#10;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\le h(x)$,&#10;{\color[rgb]{0,.8,0}for all} $x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0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(a)=h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82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|[g(5)]-[p(5)]|\le8\cdot5^{\,4}/(4!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93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ordered $(n+1)$-tu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94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\tilde f)(0)=(a_0,-a_1,a_2,-a_3,\ldots,(-1)^na_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2843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^{(4)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0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,&#10;{\color[rgb]{0,.8,0}for all} $x\in[0,5]$, that $|g^{(4)}(x)|\le 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684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:=g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580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3rd order 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15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7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^{(4)}=g^{(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91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,p^{(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,&#10;{\color[rgb]{0,.8,0}for all} $x\in[0,5]$, that $|g^{(4)}(x)|\le 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684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^{(4)}=g^{(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91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|[g(5)]-[p(5)]|\le8\cdot5^{\,4}/(4!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939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^{(4)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0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:=g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580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0)=f'(0)=f''(0)=f'''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217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0)=p(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34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'(0)=p'(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44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''(0)=p''(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00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'''(0)=p'''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1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lde f(x)=f(-x)$ \,\, {\color[rgb]{0,.8,0}and} \,\,&#10;$\tilde g(x)=g(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287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0)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11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0)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83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(0)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23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''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5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,p^{(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3rd order 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15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7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|[g(5)]-[p(5)]|\le8\cdot5^{\,4}/(4!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939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,&#10;{\color[rgb]{0,.8,0}for all} $x\in[0,5]$, that $|g^{(4)}(x)|\le 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68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Je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5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\le f^{(4)}(x)\le 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95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^{(4)}=g^{(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91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\le g^{(4)}(x)\le 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88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0)=f'(0)=f''(0)=f'''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217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\le f'''(x)\le 8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85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2/2\le f''(x)\le 8x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001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3/(3!)\le f'(x)\le 8x^3/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536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4/(4!)\le f(x)\le 8x^4/(4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418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\cdot5^4/(4!)\le f(5)\le 8\cdot5^4/(4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45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f)(0)=(J^ng)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57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x\in[0,5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79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f(5)|\le 8\cdot5^4/(4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627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:=g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580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[g(5)]-[p(5)]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99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Leftrightarrow\,|a|\le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58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-r\le a\le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9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|a|\le r\,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69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-r\le a\le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9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:\to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10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``$f$ and $g$ agree to order $n$ at $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71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3rd order 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15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7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|[g(5)]-[p(5)]|\le8\cdot5^{\,4}/(4!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939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,&#10;{\color[rgb]{0,.8,0}for all} $x\in[0,5]$, that $|g^{(4)}(x)|\le 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684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(n-1)$st order Maclaurin approx.~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309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,&#10;{\color[rgb]{0,.8,0}for all} $x\in[0,a]$, that $|g^{(n)}(x)|\le 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772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|[g(a)]-[p(a)]|\le M[a^{\,n}/(n!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110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\ge0$, $M\ge0$&#10;{\color[rgb]{1,0,1}and let} $n\ge1$ be an integ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09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``$\tilde f$ and $\tilde g$ agree to order $n$ at $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80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3rd order 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15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7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|[g(5)]-[p(5)]|\le8\cdot5^{\,4}/(4!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939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,&#10;{\color[rgb]{0,.8,0}for all} $x\in[0,5]$, that $|g^{(4)}(x)|\le 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684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$ the Maclaurin expansion 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29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(n-1)$st order Maclaurin approx.~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309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,&#10;{\color[rgb]{0,.8,0}for all} $x\in[0,a]$, that $|g^{(n)}(x)|\le 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77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\tilde f)(0)=(J_n\tilde g)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40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|[g(a)]-[p(a)]|\le M[a^{\,n}/(n!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110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\ge0$, $M\ge0$&#10;{\color[rgb]{1,0,1}and let} $n\ge1$ be an integ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092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$g$ is infinitely diff.~at $x$,&#10;${\color[rgb]{0,.8,0}\forall}x\in[0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25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integers $n\ge0$,&#10;{\color[rgb]{1,0,1}let} $\displaystyle{M_n:=\max_{[0,a]}|g^{(n)}|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985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&#10;$M:\to M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11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$M_n[a^n/(n!)]\to0$, as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19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g(a)=q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26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3rd order 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15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7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|[g(5)]-[p(5)]|\le8\cdot5^{\,4}/(4!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939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,&#10;{\color[rgb]{0,.8,0}for all} $x\in[0,5]$, that $|g^{(4)}(x)|\le 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684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(n-1)$st order Maclaurin approx.~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309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,&#10;{\color[rgb]{0,.8,0}for all} $x\in[0,a]$, that $|g^{(n)}(x)|\le 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772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|[g(a)]-[p(a)]|\le M[a^{\,n}/(n!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110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\ge0$, $M\ge0$&#10;{\color[rgb]{1,0,1}and let} $n\ge1$ be an integ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092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$g$ is infinitely diff.~at $x$,&#10;${\color[rgb]{0,.8,0}\forall}x\in[0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25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integers $n\ge0$,&#10;{\color[rgb]{1,0,1}let} $\displaystyle{M_n:=\max_{[0,a]}|g^{(n)}|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98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g)(0)=(b_0,b_1,b_2,b_3,\ldots,b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67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g(a)=q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26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$M_n[a^n/(n!)]\to0$, as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19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$ the Maclaurin expansion 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29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_n:=$ the $(n-1)$st order Macl.~approx.~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17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[g(a)]-[p_n(a)]|\le M_n[a^n/(n!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757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p_n(a)=g(a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71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(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63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\tilde g)(0)=(b_0,-b_1,b_2,-b_3,\ldots,(-1)^nb_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828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1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&#10;$M:\to M_n,p:\to 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27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3rd order 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15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7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$g$ is infinitely diff.~at $x$,&#10;${\color[rgb]{0,.8,0}\forall}x\in[0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25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e^9[9^n/(n!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07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_n:=$ the $(n-1)$st order Macl.~approx.~of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17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g(a)=q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2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p_n(a)=g(a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71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(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63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integers $n\ge0$,&#10;{\color[rgb]{1,0,1}let} $\displaystyle{M_n:=\max_{[0,a]}|g^{(n)}|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98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=e^x$, $a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26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^{(n)}(x)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105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M_n:=\max_{[0,9]}|g^{(n)}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993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=\max_{0\le x\le9}\,|e^x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78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=p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31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=\max_{0\le x\le9}\,e^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3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e^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52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_n[a^n/(n!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88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$M_n[a^n/(n!)]\to0$, as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19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[g(a)]-[p_n(a)]|\le M_n[a^n/(n!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757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9)=q(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21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9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66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$ the Maclaurin expansion 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29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frac{9^{10000}}{10000!}=\frac{9}{1}\cdot\frac{9}{2}\cdots\frac{9}{1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116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approx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3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0)=p'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82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e^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08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e^x$ is incr.~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54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, $q:=$ the Macl.~expansion 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66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5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, $q:=$ the Macl.~expansion 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66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^{(n)}(x)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105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M_n:=\max_{[0,9]}|g^{(n)}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993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=\max_{0\le x\le9}\,|e^x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78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second degree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05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=\max_{0\le x\le9}\,e^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3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e^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52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=e^x$, $a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26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_n[a^n/(n!)]=e^9[9^n/(n!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472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9)=q(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21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(x)=1+x+[x^2/(2!)]+[x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85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9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66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+9+[9^2/(2!)]+[9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64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57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a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8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a=1+a+[a^2/(2!)]+[a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767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=e^{-x}$, $a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51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9}=1-9+[9^2/(2!)]-[9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33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+(-9)+[(-9)^2/(2!)]+[(-9)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20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a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8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a}=1+(-a)+[(-a)^2/(2!)]+[(-a)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0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=a+bx+c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412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9: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42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a=1+a+[a^2/(2!)]+[a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767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a}=1+(-a)+[(-a)^2/(2!)]+[(-a)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00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58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x=1+x+[x^2/(2!)]+[x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773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a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8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a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8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 second order&#10;{\color{blue}Maclaurin approx.}~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5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a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8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a=1+a+[a^2/(2!)]+[a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767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a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8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a}=1+(-a)+[(-a)^2/(2!)]+[(-a)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00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a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8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a=1+a+[a^2/(2!)]+[a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767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uch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9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a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8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a}=1+(-a)+[(-a)^2/(2!)]+[(-a)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00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58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x=1+x+[x^2/(2!)]+[x^3/(3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773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=x-[x^3/(3!)]+[x^5/(5!)]-[x^7/(7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97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 x=1-[x^2/(2!)]+[x^4/(4!)]-[x^6/(6!)]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=\ln(1+x)$, $a=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46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12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=\ln(1-x)$, $a=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679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x\in(-1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10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1+x)=x-[x^2/2]+[x^3/3]-[x^4/4]+\cdots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2963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0.5=-(0.5)-[(0.5)^2/2]-[(0.5)^3/3]-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20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(0.5)^4/4]-\cdots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16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1.5=(0.5)-[(0.5)^2/2]+[(0.5)^3/3]-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043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(0.5)^4/4]+\cdots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82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8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2$nd order Maclaurin approx.~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0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nf)(a):=(f(a),f'(a),f''(a),\ldots,f^{(n)}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361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2f)(0)=(J^2p)(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25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g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50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varepsilon(x):=\frac{(g(x))-(p(x)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364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varepsilon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36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(g''(0))-(p''(0))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2061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g(0)=p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4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g'(0)=p'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76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(degree $\le2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84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g''(0)=p''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0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im_{x\to0}\frac{(g''(x))-(p''(x))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498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im_{x\to0}\frac{(g'(x))-(p'(x))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510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$\displaystyle{g(x)=[p(x)]+[\varepsilon(x)]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831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[rgb]{0,.8,0}\exists}\varepsilon(x)\to0$,&#10;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676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8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2$nd order Maclaurin approx.~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02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12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g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50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2:\to 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0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$\displaystyle{g(x)=[p(x)]+[\varepsilon(x)]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831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[rgb]{0,.8,0}\exists}\varepsilon(x)\to0$,&#10;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676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$\displaystyle{g(x)=[p(x)]+[\varepsilon(x)]x^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762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[rgb]{0,.8,0}\exists}\varepsilon(x)\to0$,&#10;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676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8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g^{(n)}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020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n$th order Maclaurin approx.~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31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4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$ and $p$ agree to order $2$ at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48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rror $\to0$ faster than $x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17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=[p(x)]+[o(x^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94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it i.e.}, $x^n$ times som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554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at tends to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22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 function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21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aster than $x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485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ends to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84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bf\color{blue}&#10;The 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4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bf\color{blue}&#10;error estim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0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(0)=p''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5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(degree $\le2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8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=p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3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0)=p'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8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'(0)=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8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29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second degree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05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57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[f(0)]+[f'(0)]x+&#10;\left[\frac{f''(0)}{2}\right]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349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=a+bx+c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41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'(x)=2cx+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7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''(x)=2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90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0)=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2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''(0)=2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2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=a+bx+c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412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 second order&#10;{\color{blue}Maclaurin approx.}~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{4}f)(\pi/6)\hskip-.07in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29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uch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9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33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hird ord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19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(0)=p''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5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0)=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70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=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8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(0)=2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90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5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2,\sqrt{3}/2,-1/2,-\sqrt{3}/2,1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33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(x)=a+bx+cx^2+dx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82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uch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9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12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J^3f)(0)=(J^3p)(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39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(degree $\le3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0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1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$ and $p$ agree to order $3$ at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9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=p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3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'(0)=p''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5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0)=p'(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2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8753</TotalTime>
  <Words>42</Words>
  <Application>Microsoft Office PowerPoint</Application>
  <PresentationFormat>On-screen Show (4:3)</PresentationFormat>
  <Paragraphs>40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1397</cp:revision>
  <dcterms:created xsi:type="dcterms:W3CDTF">2008-09-20T13:47:00Z</dcterms:created>
  <dcterms:modified xsi:type="dcterms:W3CDTF">2011-09-14T21:33:24Z</dcterms:modified>
</cp:coreProperties>
</file>