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notesSlides/notesSlide1.xml" ContentType="application/vnd.openxmlformats-officedocument.presentationml.notesSlide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notesSlides/notesSlide2.xml" ContentType="application/vnd.openxmlformats-officedocument.presentationml.notesSlide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notesSlides/notesSlide3.xml" ContentType="application/vnd.openxmlformats-officedocument.presentationml.notesSlide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notesSlides/notesSlide4.xml" ContentType="application/vnd.openxmlformats-officedocument.presentationml.notesSlide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notesSlides/notesSlide5.xml" ContentType="application/vnd.openxmlformats-officedocument.presentationml.notesSlide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notesSlides/notesSlide6.xml" ContentType="application/vnd.openxmlformats-officedocument.presentationml.notesSlide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notesSlides/notesSlide7.xml" ContentType="application/vnd.openxmlformats-officedocument.presentationml.notesSlide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notesSlides/notesSlide8.xml" ContentType="application/vnd.openxmlformats-officedocument.presentationml.notesSlide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notesSlides/notesSlide9.xml" ContentType="application/vnd.openxmlformats-officedocument.presentationml.notesSlide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notesSlides/notesSlide10.xml" ContentType="application/vnd.openxmlformats-officedocument.presentationml.notesSlide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notesSlides/notesSlide11.xml" ContentType="application/vnd.openxmlformats-officedocument.presentationml.notesSlide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notesSlides/notesSlide12.xml" ContentType="application/vnd.openxmlformats-officedocument.presentationml.notesSlide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notesSlides/notesSlide13.xml" ContentType="application/vnd.openxmlformats-officedocument.presentationml.notesSlide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42" r:id="rId16"/>
    <p:sldId id="340" r:id="rId17"/>
    <p:sldId id="341" r:id="rId18"/>
    <p:sldId id="304" r:id="rId19"/>
    <p:sldId id="337" r:id="rId20"/>
    <p:sldId id="338" r:id="rId21"/>
    <p:sldId id="305" r:id="rId22"/>
    <p:sldId id="306" r:id="rId23"/>
    <p:sldId id="307" r:id="rId24"/>
    <p:sldId id="308" r:id="rId25"/>
    <p:sldId id="309" r:id="rId26"/>
    <p:sldId id="310" r:id="rId27"/>
    <p:sldId id="328" r:id="rId28"/>
    <p:sldId id="329" r:id="rId29"/>
    <p:sldId id="311" r:id="rId30"/>
    <p:sldId id="312" r:id="rId31"/>
    <p:sldId id="313" r:id="rId32"/>
    <p:sldId id="336" r:id="rId33"/>
    <p:sldId id="315" r:id="rId34"/>
    <p:sldId id="316" r:id="rId35"/>
    <p:sldId id="317" r:id="rId36"/>
    <p:sldId id="339" r:id="rId37"/>
    <p:sldId id="318" r:id="rId38"/>
    <p:sldId id="319" r:id="rId39"/>
    <p:sldId id="320" r:id="rId40"/>
    <p:sldId id="321" r:id="rId41"/>
    <p:sldId id="322" r:id="rId42"/>
    <p:sldId id="326" r:id="rId43"/>
    <p:sldId id="327" r:id="rId44"/>
    <p:sldId id="325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82798" autoAdjust="0"/>
  </p:normalViewPr>
  <p:slideViewPr>
    <p:cSldViewPr>
      <p:cViewPr varScale="1">
        <p:scale>
          <a:sx n="76" d="100"/>
          <a:sy n="76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1AC885-5A1A-4C7E-826C-70A31EDF0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E65A5-61CA-41F0-BFC7-74992FF2B1CE}" type="slidenum">
              <a:rPr lang="en-US"/>
              <a:pPr/>
              <a:t>30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E27A5-3084-4A7A-A8C9-42C31E6B23F9}" type="slidenum">
              <a:rPr lang="en-US"/>
              <a:pPr/>
              <a:t>40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1EC26-63E4-427A-BB8C-312B32245481}" type="slidenum">
              <a:rPr lang="en-US"/>
              <a:pPr/>
              <a:t>41</a:t>
            </a:fld>
            <a:endParaRPr lang="en-US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DA5CC-C764-4BE9-BA1E-1EF6CF60AD3A}" type="slidenum">
              <a:rPr lang="en-US"/>
              <a:pPr/>
              <a:t>42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BC3D6-1A8F-4AD0-A92D-328CC1D8022E}" type="slidenum">
              <a:rPr lang="en-US"/>
              <a:pPr/>
              <a:t>43</a:t>
            </a:fld>
            <a:endParaRPr lang="en-US"/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58340-125A-4AD1-966B-C7BC4C2C1FAE}" type="slidenum">
              <a:rPr lang="en-US"/>
              <a:pPr/>
              <a:t>44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E254F-C9A9-45D6-958F-AECCA6AD6EA3}" type="slidenum">
              <a:rPr lang="en-US"/>
              <a:pPr/>
              <a:t>31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DC847-2F88-4769-853D-CDD8176E6FE3}" type="slidenum">
              <a:rPr lang="en-US"/>
              <a:pPr/>
              <a:t>33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FCCC1-D77C-4747-A16C-21D27162C2E5}" type="slidenum">
              <a:rPr lang="en-US"/>
              <a:pPr/>
              <a:t>34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15857-EA49-4782-ACE4-68978F3E92CB}" type="slidenum">
              <a:rPr lang="en-US"/>
              <a:pPr/>
              <a:t>35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6F4AC-14EE-4C95-B615-FD4EDABEF016}" type="slidenum">
              <a:rPr lang="en-US"/>
              <a:pPr/>
              <a:t>36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1972A-B77E-4224-B33B-D3591363BD62}" type="slidenum">
              <a:rPr lang="en-US"/>
              <a:pPr/>
              <a:t>37</a:t>
            </a:fld>
            <a:endParaRPr lang="en-US"/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1CDB4-20A1-4BFA-8F85-AFAD5D874E07}" type="slidenum">
              <a:rPr lang="en-US"/>
              <a:pPr/>
              <a:t>38</a:t>
            </a:fld>
            <a:endParaRPr lang="en-US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FFB4F-CBBC-472F-B35B-823C0B287507}" type="slidenum">
              <a:rPr lang="en-US"/>
              <a:pPr/>
              <a:t>39</a:t>
            </a:fld>
            <a:endParaRPr lang="en-US"/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8DED3-CEB7-4DA6-B5ED-4CFC3B8C2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04304-9A6F-4BD9-80E2-861CF277C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8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5B7FE-91CF-4DEB-B62A-61BDAA708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B9BCD-922B-47FF-947F-CBA31FE6A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7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24CD1-E040-40A6-8044-8F4BCDEEE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2E36-53F5-4B7C-BD98-7A1AD456B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FC75D-5CC7-417B-9B86-C8ECD2039F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0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5D475-2F69-4A85-8B41-DE16490BD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7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AFD38-24A7-4657-B220-26A979C61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9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4C7B-277E-41BC-B9C3-B116748D3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3986F-469B-4BA8-9CF7-47F22C60A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8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3EF8B6-5FC3-4EBC-BBDF-C0737C5573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48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7.png"/><Relationship Id="rId5" Type="http://schemas.openxmlformats.org/officeDocument/2006/relationships/tags" Target="../tags/tag136.xml"/><Relationship Id="rId10" Type="http://schemas.openxmlformats.org/officeDocument/2006/relationships/image" Target="../media/image47.png"/><Relationship Id="rId4" Type="http://schemas.openxmlformats.org/officeDocument/2006/relationships/tags" Target="../tags/tag135.xml"/><Relationship Id="rId9" Type="http://schemas.openxmlformats.org/officeDocument/2006/relationships/image" Target="../media/image2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.png"/><Relationship Id="rId3" Type="http://schemas.openxmlformats.org/officeDocument/2006/relationships/tags" Target="../tags/tag141.xml"/><Relationship Id="rId21" Type="http://schemas.openxmlformats.org/officeDocument/2006/relationships/image" Target="../media/image47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4.png"/><Relationship Id="rId33" Type="http://schemas.openxmlformats.org/officeDocument/2006/relationships/image" Target="../media/image57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image" Target="../media/image2.png"/><Relationship Id="rId29" Type="http://schemas.openxmlformats.org/officeDocument/2006/relationships/image" Target="../media/image49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52.png"/><Relationship Id="rId32" Type="http://schemas.openxmlformats.org/officeDocument/2006/relationships/image" Target="../media/image15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51.png"/><Relationship Id="rId28" Type="http://schemas.openxmlformats.org/officeDocument/2006/relationships/image" Target="../media/image54.png"/><Relationship Id="rId10" Type="http://schemas.openxmlformats.org/officeDocument/2006/relationships/tags" Target="../tags/tag148.xml"/><Relationship Id="rId19" Type="http://schemas.openxmlformats.org/officeDocument/2006/relationships/image" Target="../media/image50.png"/><Relationship Id="rId31" Type="http://schemas.openxmlformats.org/officeDocument/2006/relationships/image" Target="../media/image56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image" Target="../media/image59.png"/><Relationship Id="rId26" Type="http://schemas.openxmlformats.org/officeDocument/2006/relationships/image" Target="../media/image66.png"/><Relationship Id="rId3" Type="http://schemas.openxmlformats.org/officeDocument/2006/relationships/tags" Target="../tags/tag158.xml"/><Relationship Id="rId21" Type="http://schemas.openxmlformats.org/officeDocument/2006/relationships/image" Target="../media/image61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image" Target="../media/image58.png"/><Relationship Id="rId25" Type="http://schemas.openxmlformats.org/officeDocument/2006/relationships/image" Target="../media/image65.png"/><Relationship Id="rId2" Type="http://schemas.openxmlformats.org/officeDocument/2006/relationships/tags" Target="../tags/tag15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0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64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image" Target="../media/image63.png"/><Relationship Id="rId10" Type="http://schemas.openxmlformats.org/officeDocument/2006/relationships/tags" Target="../tags/tag165.xml"/><Relationship Id="rId19" Type="http://schemas.openxmlformats.org/officeDocument/2006/relationships/image" Target="../media/image2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7.png"/><Relationship Id="rId3" Type="http://schemas.openxmlformats.org/officeDocument/2006/relationships/tags" Target="../tags/tag17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0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69.png"/><Relationship Id="rId5" Type="http://schemas.openxmlformats.org/officeDocument/2006/relationships/tags" Target="../tags/tag175.xml"/><Relationship Id="rId10" Type="http://schemas.openxmlformats.org/officeDocument/2006/relationships/image" Target="../media/image68.png"/><Relationship Id="rId4" Type="http://schemas.openxmlformats.org/officeDocument/2006/relationships/tags" Target="../tags/tag174.xml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39" Type="http://schemas.openxmlformats.org/officeDocument/2006/relationships/image" Target="../media/image79.png"/><Relationship Id="rId3" Type="http://schemas.openxmlformats.org/officeDocument/2006/relationships/tags" Target="../tags/tag179.xml"/><Relationship Id="rId21" Type="http://schemas.openxmlformats.org/officeDocument/2006/relationships/tags" Target="../tags/tag197.xml"/><Relationship Id="rId34" Type="http://schemas.openxmlformats.org/officeDocument/2006/relationships/image" Target="../media/image76.png"/><Relationship Id="rId42" Type="http://schemas.openxmlformats.org/officeDocument/2006/relationships/image" Target="../media/image82.png"/><Relationship Id="rId47" Type="http://schemas.openxmlformats.org/officeDocument/2006/relationships/image" Target="../media/image87.png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image" Target="../media/image75.png"/><Relationship Id="rId38" Type="http://schemas.openxmlformats.org/officeDocument/2006/relationships/image" Target="../media/image78.png"/><Relationship Id="rId46" Type="http://schemas.openxmlformats.org/officeDocument/2006/relationships/image" Target="../media/image86.png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29" Type="http://schemas.openxmlformats.org/officeDocument/2006/relationships/image" Target="../media/image71.png"/><Relationship Id="rId41" Type="http://schemas.openxmlformats.org/officeDocument/2006/relationships/image" Target="../media/image81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image" Target="../media/image74.png"/><Relationship Id="rId37" Type="http://schemas.openxmlformats.org/officeDocument/2006/relationships/image" Target="../media/image70.png"/><Relationship Id="rId40" Type="http://schemas.openxmlformats.org/officeDocument/2006/relationships/image" Target="../media/image80.png"/><Relationship Id="rId45" Type="http://schemas.openxmlformats.org/officeDocument/2006/relationships/image" Target="../media/image85.png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image" Target="../media/image68.png"/><Relationship Id="rId36" Type="http://schemas.openxmlformats.org/officeDocument/2006/relationships/image" Target="../media/image69.png"/><Relationship Id="rId49" Type="http://schemas.openxmlformats.org/officeDocument/2006/relationships/image" Target="../media/image89.png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image" Target="../media/image73.png"/><Relationship Id="rId44" Type="http://schemas.openxmlformats.org/officeDocument/2006/relationships/image" Target="../media/image84.png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3.png"/><Relationship Id="rId48" Type="http://schemas.openxmlformats.org/officeDocument/2006/relationships/image" Target="../media/image88.png"/><Relationship Id="rId8" Type="http://schemas.openxmlformats.org/officeDocument/2006/relationships/tags" Target="../tags/tag18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42" Type="http://schemas.openxmlformats.org/officeDocument/2006/relationships/image" Target="../media/image72.png"/><Relationship Id="rId47" Type="http://schemas.openxmlformats.org/officeDocument/2006/relationships/image" Target="../media/image77.png"/><Relationship Id="rId50" Type="http://schemas.openxmlformats.org/officeDocument/2006/relationships/image" Target="../media/image78.png"/><Relationship Id="rId55" Type="http://schemas.openxmlformats.org/officeDocument/2006/relationships/image" Target="../media/image83.png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41" Type="http://schemas.openxmlformats.org/officeDocument/2006/relationships/image" Target="../media/image71.png"/><Relationship Id="rId54" Type="http://schemas.openxmlformats.org/officeDocument/2006/relationships/image" Target="../media/image82.png"/><Relationship Id="rId62" Type="http://schemas.openxmlformats.org/officeDocument/2006/relationships/image" Target="../media/image92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40" Type="http://schemas.openxmlformats.org/officeDocument/2006/relationships/image" Target="../media/image68.png"/><Relationship Id="rId45" Type="http://schemas.openxmlformats.org/officeDocument/2006/relationships/image" Target="../media/image75.png"/><Relationship Id="rId53" Type="http://schemas.openxmlformats.org/officeDocument/2006/relationships/image" Target="../media/image81.png"/><Relationship Id="rId58" Type="http://schemas.openxmlformats.org/officeDocument/2006/relationships/image" Target="../media/image86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49" Type="http://schemas.openxmlformats.org/officeDocument/2006/relationships/image" Target="../media/image70.png"/><Relationship Id="rId57" Type="http://schemas.openxmlformats.org/officeDocument/2006/relationships/image" Target="../media/image85.png"/><Relationship Id="rId61" Type="http://schemas.openxmlformats.org/officeDocument/2006/relationships/image" Target="../media/image91.png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4" Type="http://schemas.openxmlformats.org/officeDocument/2006/relationships/image" Target="../media/image74.png"/><Relationship Id="rId52" Type="http://schemas.openxmlformats.org/officeDocument/2006/relationships/image" Target="../media/image80.png"/><Relationship Id="rId60" Type="http://schemas.openxmlformats.org/officeDocument/2006/relationships/image" Target="../media/image90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43" Type="http://schemas.openxmlformats.org/officeDocument/2006/relationships/image" Target="../media/image73.png"/><Relationship Id="rId48" Type="http://schemas.openxmlformats.org/officeDocument/2006/relationships/image" Target="../media/image69.png"/><Relationship Id="rId56" Type="http://schemas.openxmlformats.org/officeDocument/2006/relationships/image" Target="../media/image84.png"/><Relationship Id="rId8" Type="http://schemas.openxmlformats.org/officeDocument/2006/relationships/tags" Target="../tags/tag210.xml"/><Relationship Id="rId51" Type="http://schemas.openxmlformats.org/officeDocument/2006/relationships/image" Target="../media/image79.png"/><Relationship Id="rId3" Type="http://schemas.openxmlformats.org/officeDocument/2006/relationships/tags" Target="../tags/tag205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46" Type="http://schemas.openxmlformats.org/officeDocument/2006/relationships/image" Target="../media/image76.png"/><Relationship Id="rId5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tags" Target="../tags/tag266.xml"/><Relationship Id="rId39" Type="http://schemas.openxmlformats.org/officeDocument/2006/relationships/tags" Target="../tags/tag279.xml"/><Relationship Id="rId21" Type="http://schemas.openxmlformats.org/officeDocument/2006/relationships/tags" Target="../tags/tag261.xml"/><Relationship Id="rId34" Type="http://schemas.openxmlformats.org/officeDocument/2006/relationships/tags" Target="../tags/tag274.xml"/><Relationship Id="rId42" Type="http://schemas.openxmlformats.org/officeDocument/2006/relationships/tags" Target="../tags/tag282.xml"/><Relationship Id="rId47" Type="http://schemas.openxmlformats.org/officeDocument/2006/relationships/tags" Target="../tags/tag287.xml"/><Relationship Id="rId50" Type="http://schemas.openxmlformats.org/officeDocument/2006/relationships/tags" Target="../tags/tag290.xml"/><Relationship Id="rId55" Type="http://schemas.openxmlformats.org/officeDocument/2006/relationships/tags" Target="../tags/tag295.xml"/><Relationship Id="rId63" Type="http://schemas.openxmlformats.org/officeDocument/2006/relationships/image" Target="../media/image75.png"/><Relationship Id="rId68" Type="http://schemas.openxmlformats.org/officeDocument/2006/relationships/image" Target="../media/image78.png"/><Relationship Id="rId76" Type="http://schemas.openxmlformats.org/officeDocument/2006/relationships/image" Target="../media/image86.png"/><Relationship Id="rId84" Type="http://schemas.openxmlformats.org/officeDocument/2006/relationships/image" Target="../media/image96.png"/><Relationship Id="rId7" Type="http://schemas.openxmlformats.org/officeDocument/2006/relationships/tags" Target="../tags/tag247.xml"/><Relationship Id="rId71" Type="http://schemas.openxmlformats.org/officeDocument/2006/relationships/image" Target="../media/image81.png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9" Type="http://schemas.openxmlformats.org/officeDocument/2006/relationships/tags" Target="../tags/tag269.xml"/><Relationship Id="rId11" Type="http://schemas.openxmlformats.org/officeDocument/2006/relationships/tags" Target="../tags/tag251.xml"/><Relationship Id="rId24" Type="http://schemas.openxmlformats.org/officeDocument/2006/relationships/tags" Target="../tags/tag264.xml"/><Relationship Id="rId32" Type="http://schemas.openxmlformats.org/officeDocument/2006/relationships/tags" Target="../tags/tag272.xml"/><Relationship Id="rId37" Type="http://schemas.openxmlformats.org/officeDocument/2006/relationships/tags" Target="../tags/tag277.xml"/><Relationship Id="rId40" Type="http://schemas.openxmlformats.org/officeDocument/2006/relationships/tags" Target="../tags/tag280.xml"/><Relationship Id="rId45" Type="http://schemas.openxmlformats.org/officeDocument/2006/relationships/tags" Target="../tags/tag285.xml"/><Relationship Id="rId53" Type="http://schemas.openxmlformats.org/officeDocument/2006/relationships/tags" Target="../tags/tag293.xml"/><Relationship Id="rId58" Type="http://schemas.openxmlformats.org/officeDocument/2006/relationships/image" Target="../media/image68.png"/><Relationship Id="rId66" Type="http://schemas.openxmlformats.org/officeDocument/2006/relationships/image" Target="../media/image69.png"/><Relationship Id="rId74" Type="http://schemas.openxmlformats.org/officeDocument/2006/relationships/image" Target="../media/image84.png"/><Relationship Id="rId79" Type="http://schemas.openxmlformats.org/officeDocument/2006/relationships/image" Target="../media/image91.png"/><Relationship Id="rId5" Type="http://schemas.openxmlformats.org/officeDocument/2006/relationships/tags" Target="../tags/tag245.xml"/><Relationship Id="rId61" Type="http://schemas.openxmlformats.org/officeDocument/2006/relationships/image" Target="../media/image73.png"/><Relationship Id="rId82" Type="http://schemas.openxmlformats.org/officeDocument/2006/relationships/image" Target="../media/image88.png"/><Relationship Id="rId19" Type="http://schemas.openxmlformats.org/officeDocument/2006/relationships/tags" Target="../tags/tag259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tags" Target="../tags/tag262.xml"/><Relationship Id="rId27" Type="http://schemas.openxmlformats.org/officeDocument/2006/relationships/tags" Target="../tags/tag267.xml"/><Relationship Id="rId30" Type="http://schemas.openxmlformats.org/officeDocument/2006/relationships/tags" Target="../tags/tag270.xml"/><Relationship Id="rId35" Type="http://schemas.openxmlformats.org/officeDocument/2006/relationships/tags" Target="../tags/tag275.xml"/><Relationship Id="rId43" Type="http://schemas.openxmlformats.org/officeDocument/2006/relationships/tags" Target="../tags/tag283.xml"/><Relationship Id="rId48" Type="http://schemas.openxmlformats.org/officeDocument/2006/relationships/tags" Target="../tags/tag288.xml"/><Relationship Id="rId56" Type="http://schemas.openxmlformats.org/officeDocument/2006/relationships/tags" Target="../tags/tag296.xml"/><Relationship Id="rId64" Type="http://schemas.openxmlformats.org/officeDocument/2006/relationships/image" Target="../media/image76.png"/><Relationship Id="rId69" Type="http://schemas.openxmlformats.org/officeDocument/2006/relationships/image" Target="../media/image79.png"/><Relationship Id="rId77" Type="http://schemas.openxmlformats.org/officeDocument/2006/relationships/image" Target="../media/image87.png"/><Relationship Id="rId8" Type="http://schemas.openxmlformats.org/officeDocument/2006/relationships/tags" Target="../tags/tag248.xml"/><Relationship Id="rId51" Type="http://schemas.openxmlformats.org/officeDocument/2006/relationships/tags" Target="../tags/tag291.xml"/><Relationship Id="rId72" Type="http://schemas.openxmlformats.org/officeDocument/2006/relationships/image" Target="../media/image82.png"/><Relationship Id="rId80" Type="http://schemas.openxmlformats.org/officeDocument/2006/relationships/image" Target="../media/image93.png"/><Relationship Id="rId85" Type="http://schemas.openxmlformats.org/officeDocument/2006/relationships/image" Target="../media/image97.png"/><Relationship Id="rId3" Type="http://schemas.openxmlformats.org/officeDocument/2006/relationships/tags" Target="../tags/tag243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tags" Target="../tags/tag265.xml"/><Relationship Id="rId33" Type="http://schemas.openxmlformats.org/officeDocument/2006/relationships/tags" Target="../tags/tag273.xml"/><Relationship Id="rId38" Type="http://schemas.openxmlformats.org/officeDocument/2006/relationships/tags" Target="../tags/tag278.xml"/><Relationship Id="rId46" Type="http://schemas.openxmlformats.org/officeDocument/2006/relationships/tags" Target="../tags/tag286.xml"/><Relationship Id="rId59" Type="http://schemas.openxmlformats.org/officeDocument/2006/relationships/image" Target="../media/image71.png"/><Relationship Id="rId67" Type="http://schemas.openxmlformats.org/officeDocument/2006/relationships/image" Target="../media/image70.png"/><Relationship Id="rId20" Type="http://schemas.openxmlformats.org/officeDocument/2006/relationships/tags" Target="../tags/tag260.xml"/><Relationship Id="rId41" Type="http://schemas.openxmlformats.org/officeDocument/2006/relationships/tags" Target="../tags/tag281.xml"/><Relationship Id="rId54" Type="http://schemas.openxmlformats.org/officeDocument/2006/relationships/tags" Target="../tags/tag294.xml"/><Relationship Id="rId62" Type="http://schemas.openxmlformats.org/officeDocument/2006/relationships/image" Target="../media/image74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83" Type="http://schemas.openxmlformats.org/officeDocument/2006/relationships/image" Target="../media/image95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5" Type="http://schemas.openxmlformats.org/officeDocument/2006/relationships/tags" Target="../tags/tag255.xml"/><Relationship Id="rId23" Type="http://schemas.openxmlformats.org/officeDocument/2006/relationships/tags" Target="../tags/tag263.xml"/><Relationship Id="rId28" Type="http://schemas.openxmlformats.org/officeDocument/2006/relationships/tags" Target="../tags/tag268.xml"/><Relationship Id="rId36" Type="http://schemas.openxmlformats.org/officeDocument/2006/relationships/tags" Target="../tags/tag276.xml"/><Relationship Id="rId49" Type="http://schemas.openxmlformats.org/officeDocument/2006/relationships/tags" Target="../tags/tag289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250.xml"/><Relationship Id="rId31" Type="http://schemas.openxmlformats.org/officeDocument/2006/relationships/tags" Target="../tags/tag271.xml"/><Relationship Id="rId44" Type="http://schemas.openxmlformats.org/officeDocument/2006/relationships/tags" Target="../tags/tag284.xml"/><Relationship Id="rId52" Type="http://schemas.openxmlformats.org/officeDocument/2006/relationships/tags" Target="../tags/tag292.xml"/><Relationship Id="rId60" Type="http://schemas.openxmlformats.org/officeDocument/2006/relationships/image" Target="../media/image72.png"/><Relationship Id="rId65" Type="http://schemas.openxmlformats.org/officeDocument/2006/relationships/image" Target="../media/image77.png"/><Relationship Id="rId73" Type="http://schemas.openxmlformats.org/officeDocument/2006/relationships/image" Target="../media/image83.png"/><Relationship Id="rId78" Type="http://schemas.openxmlformats.org/officeDocument/2006/relationships/image" Target="../media/image90.png"/><Relationship Id="rId81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322.xml"/><Relationship Id="rId21" Type="http://schemas.openxmlformats.org/officeDocument/2006/relationships/tags" Target="../tags/tag317.xml"/><Relationship Id="rId34" Type="http://schemas.openxmlformats.org/officeDocument/2006/relationships/tags" Target="../tags/tag330.xml"/><Relationship Id="rId42" Type="http://schemas.openxmlformats.org/officeDocument/2006/relationships/tags" Target="../tags/tag338.xml"/><Relationship Id="rId47" Type="http://schemas.openxmlformats.org/officeDocument/2006/relationships/tags" Target="../tags/tag343.xml"/><Relationship Id="rId50" Type="http://schemas.openxmlformats.org/officeDocument/2006/relationships/tags" Target="../tags/tag346.xml"/><Relationship Id="rId55" Type="http://schemas.openxmlformats.org/officeDocument/2006/relationships/tags" Target="../tags/tag351.xml"/><Relationship Id="rId63" Type="http://schemas.openxmlformats.org/officeDocument/2006/relationships/tags" Target="../tags/tag359.xml"/><Relationship Id="rId68" Type="http://schemas.openxmlformats.org/officeDocument/2006/relationships/tags" Target="../tags/tag364.xml"/><Relationship Id="rId76" Type="http://schemas.openxmlformats.org/officeDocument/2006/relationships/image" Target="../media/image7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97" Type="http://schemas.openxmlformats.org/officeDocument/2006/relationships/image" Target="../media/image99.png"/><Relationship Id="rId7" Type="http://schemas.openxmlformats.org/officeDocument/2006/relationships/tags" Target="../tags/tag303.xml"/><Relationship Id="rId71" Type="http://schemas.openxmlformats.org/officeDocument/2006/relationships/image" Target="../media/image71.png"/><Relationship Id="rId92" Type="http://schemas.openxmlformats.org/officeDocument/2006/relationships/image" Target="../media/image93.png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9" Type="http://schemas.openxmlformats.org/officeDocument/2006/relationships/tags" Target="../tags/tag325.xml"/><Relationship Id="rId11" Type="http://schemas.openxmlformats.org/officeDocument/2006/relationships/tags" Target="../tags/tag307.xml"/><Relationship Id="rId24" Type="http://schemas.openxmlformats.org/officeDocument/2006/relationships/tags" Target="../tags/tag320.xml"/><Relationship Id="rId32" Type="http://schemas.openxmlformats.org/officeDocument/2006/relationships/tags" Target="../tags/tag328.xml"/><Relationship Id="rId37" Type="http://schemas.openxmlformats.org/officeDocument/2006/relationships/tags" Target="../tags/tag333.xml"/><Relationship Id="rId40" Type="http://schemas.openxmlformats.org/officeDocument/2006/relationships/tags" Target="../tags/tag336.xml"/><Relationship Id="rId45" Type="http://schemas.openxmlformats.org/officeDocument/2006/relationships/tags" Target="../tags/tag341.xml"/><Relationship Id="rId53" Type="http://schemas.openxmlformats.org/officeDocument/2006/relationships/tags" Target="../tags/tag349.xml"/><Relationship Id="rId58" Type="http://schemas.openxmlformats.org/officeDocument/2006/relationships/tags" Target="../tags/tag354.xml"/><Relationship Id="rId66" Type="http://schemas.openxmlformats.org/officeDocument/2006/relationships/tags" Target="../tags/tag362.xml"/><Relationship Id="rId74" Type="http://schemas.openxmlformats.org/officeDocument/2006/relationships/image" Target="../media/image74.png"/><Relationship Id="rId79" Type="http://schemas.openxmlformats.org/officeDocument/2006/relationships/image" Target="../media/image70.png"/><Relationship Id="rId87" Type="http://schemas.openxmlformats.org/officeDocument/2006/relationships/image" Target="../media/image85.png"/><Relationship Id="rId5" Type="http://schemas.openxmlformats.org/officeDocument/2006/relationships/tags" Target="../tags/tag301.xml"/><Relationship Id="rId61" Type="http://schemas.openxmlformats.org/officeDocument/2006/relationships/tags" Target="../tags/tag357.xml"/><Relationship Id="rId82" Type="http://schemas.openxmlformats.org/officeDocument/2006/relationships/image" Target="../media/image80.png"/><Relationship Id="rId90" Type="http://schemas.openxmlformats.org/officeDocument/2006/relationships/image" Target="../media/image90.png"/><Relationship Id="rId95" Type="http://schemas.openxmlformats.org/officeDocument/2006/relationships/image" Target="../media/image95.png"/><Relationship Id="rId19" Type="http://schemas.openxmlformats.org/officeDocument/2006/relationships/tags" Target="../tags/tag315.xml"/><Relationship Id="rId14" Type="http://schemas.openxmlformats.org/officeDocument/2006/relationships/tags" Target="../tags/tag310.xml"/><Relationship Id="rId22" Type="http://schemas.openxmlformats.org/officeDocument/2006/relationships/tags" Target="../tags/tag318.xml"/><Relationship Id="rId27" Type="http://schemas.openxmlformats.org/officeDocument/2006/relationships/tags" Target="../tags/tag323.xml"/><Relationship Id="rId30" Type="http://schemas.openxmlformats.org/officeDocument/2006/relationships/tags" Target="../tags/tag326.xml"/><Relationship Id="rId35" Type="http://schemas.openxmlformats.org/officeDocument/2006/relationships/tags" Target="../tags/tag331.xml"/><Relationship Id="rId43" Type="http://schemas.openxmlformats.org/officeDocument/2006/relationships/tags" Target="../tags/tag339.xml"/><Relationship Id="rId48" Type="http://schemas.openxmlformats.org/officeDocument/2006/relationships/tags" Target="../tags/tag344.xml"/><Relationship Id="rId56" Type="http://schemas.openxmlformats.org/officeDocument/2006/relationships/tags" Target="../tags/tag352.xml"/><Relationship Id="rId64" Type="http://schemas.openxmlformats.org/officeDocument/2006/relationships/tags" Target="../tags/tag360.xml"/><Relationship Id="rId69" Type="http://schemas.openxmlformats.org/officeDocument/2006/relationships/slideLayout" Target="../slideLayouts/slideLayout2.xml"/><Relationship Id="rId77" Type="http://schemas.openxmlformats.org/officeDocument/2006/relationships/image" Target="../media/image77.png"/><Relationship Id="rId100" Type="http://schemas.openxmlformats.org/officeDocument/2006/relationships/image" Target="../media/image102.png"/><Relationship Id="rId8" Type="http://schemas.openxmlformats.org/officeDocument/2006/relationships/tags" Target="../tags/tag304.xml"/><Relationship Id="rId51" Type="http://schemas.openxmlformats.org/officeDocument/2006/relationships/tags" Target="../tags/tag347.xml"/><Relationship Id="rId72" Type="http://schemas.openxmlformats.org/officeDocument/2006/relationships/image" Target="../media/image72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93" Type="http://schemas.openxmlformats.org/officeDocument/2006/relationships/image" Target="../media/image94.png"/><Relationship Id="rId98" Type="http://schemas.openxmlformats.org/officeDocument/2006/relationships/image" Target="../media/image100.png"/><Relationship Id="rId3" Type="http://schemas.openxmlformats.org/officeDocument/2006/relationships/tags" Target="../tags/tag299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tags" Target="../tags/tag321.xml"/><Relationship Id="rId33" Type="http://schemas.openxmlformats.org/officeDocument/2006/relationships/tags" Target="../tags/tag329.xml"/><Relationship Id="rId38" Type="http://schemas.openxmlformats.org/officeDocument/2006/relationships/tags" Target="../tags/tag334.xml"/><Relationship Id="rId46" Type="http://schemas.openxmlformats.org/officeDocument/2006/relationships/tags" Target="../tags/tag342.xml"/><Relationship Id="rId59" Type="http://schemas.openxmlformats.org/officeDocument/2006/relationships/tags" Target="../tags/tag355.xml"/><Relationship Id="rId67" Type="http://schemas.openxmlformats.org/officeDocument/2006/relationships/tags" Target="../tags/tag363.xml"/><Relationship Id="rId20" Type="http://schemas.openxmlformats.org/officeDocument/2006/relationships/tags" Target="../tags/tag316.xml"/><Relationship Id="rId41" Type="http://schemas.openxmlformats.org/officeDocument/2006/relationships/tags" Target="../tags/tag337.xml"/><Relationship Id="rId54" Type="http://schemas.openxmlformats.org/officeDocument/2006/relationships/tags" Target="../tags/tag350.xml"/><Relationship Id="rId62" Type="http://schemas.openxmlformats.org/officeDocument/2006/relationships/tags" Target="../tags/tag358.xml"/><Relationship Id="rId70" Type="http://schemas.openxmlformats.org/officeDocument/2006/relationships/image" Target="../media/image68.png"/><Relationship Id="rId75" Type="http://schemas.openxmlformats.org/officeDocument/2006/relationships/image" Target="../media/image75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91.png"/><Relationship Id="rId96" Type="http://schemas.openxmlformats.org/officeDocument/2006/relationships/image" Target="../media/image98.png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5" Type="http://schemas.openxmlformats.org/officeDocument/2006/relationships/tags" Target="../tags/tag311.xml"/><Relationship Id="rId23" Type="http://schemas.openxmlformats.org/officeDocument/2006/relationships/tags" Target="../tags/tag319.xml"/><Relationship Id="rId28" Type="http://schemas.openxmlformats.org/officeDocument/2006/relationships/tags" Target="../tags/tag324.xml"/><Relationship Id="rId36" Type="http://schemas.openxmlformats.org/officeDocument/2006/relationships/tags" Target="../tags/tag332.xml"/><Relationship Id="rId49" Type="http://schemas.openxmlformats.org/officeDocument/2006/relationships/tags" Target="../tags/tag345.xml"/><Relationship Id="rId57" Type="http://schemas.openxmlformats.org/officeDocument/2006/relationships/tags" Target="../tags/tag353.xml"/><Relationship Id="rId10" Type="http://schemas.openxmlformats.org/officeDocument/2006/relationships/tags" Target="../tags/tag306.xml"/><Relationship Id="rId31" Type="http://schemas.openxmlformats.org/officeDocument/2006/relationships/tags" Target="../tags/tag327.xml"/><Relationship Id="rId44" Type="http://schemas.openxmlformats.org/officeDocument/2006/relationships/tags" Target="../tags/tag340.xml"/><Relationship Id="rId52" Type="http://schemas.openxmlformats.org/officeDocument/2006/relationships/tags" Target="../tags/tag348.xml"/><Relationship Id="rId60" Type="http://schemas.openxmlformats.org/officeDocument/2006/relationships/tags" Target="../tags/tag356.xml"/><Relationship Id="rId65" Type="http://schemas.openxmlformats.org/officeDocument/2006/relationships/tags" Target="../tags/tag361.xml"/><Relationship Id="rId73" Type="http://schemas.openxmlformats.org/officeDocument/2006/relationships/image" Target="../media/image73.png"/><Relationship Id="rId78" Type="http://schemas.openxmlformats.org/officeDocument/2006/relationships/image" Target="../media/image69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88.png"/><Relationship Id="rId99" Type="http://schemas.openxmlformats.org/officeDocument/2006/relationships/image" Target="../media/image101.png"/><Relationship Id="rId101" Type="http://schemas.openxmlformats.org/officeDocument/2006/relationships/image" Target="../media/image97.png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39" Type="http://schemas.openxmlformats.org/officeDocument/2006/relationships/tags" Target="../tags/tag33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tags" Target="../tags/tag390.xml"/><Relationship Id="rId39" Type="http://schemas.openxmlformats.org/officeDocument/2006/relationships/tags" Target="../tags/tag403.xml"/><Relationship Id="rId21" Type="http://schemas.openxmlformats.org/officeDocument/2006/relationships/tags" Target="../tags/tag385.xml"/><Relationship Id="rId34" Type="http://schemas.openxmlformats.org/officeDocument/2006/relationships/tags" Target="../tags/tag398.xml"/><Relationship Id="rId42" Type="http://schemas.openxmlformats.org/officeDocument/2006/relationships/image" Target="../media/image68.png"/><Relationship Id="rId47" Type="http://schemas.openxmlformats.org/officeDocument/2006/relationships/image" Target="../media/image105.png"/><Relationship Id="rId50" Type="http://schemas.openxmlformats.org/officeDocument/2006/relationships/image" Target="../media/image108.png"/><Relationship Id="rId55" Type="http://schemas.openxmlformats.org/officeDocument/2006/relationships/image" Target="../media/image4.png"/><Relationship Id="rId63" Type="http://schemas.openxmlformats.org/officeDocument/2006/relationships/image" Target="../media/image116.png"/><Relationship Id="rId68" Type="http://schemas.openxmlformats.org/officeDocument/2006/relationships/image" Target="../media/image121.png"/><Relationship Id="rId76" Type="http://schemas.openxmlformats.org/officeDocument/2006/relationships/image" Target="../media/image129.png"/><Relationship Id="rId7" Type="http://schemas.openxmlformats.org/officeDocument/2006/relationships/tags" Target="../tags/tag371.xml"/><Relationship Id="rId71" Type="http://schemas.openxmlformats.org/officeDocument/2006/relationships/image" Target="../media/image124.png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9" Type="http://schemas.openxmlformats.org/officeDocument/2006/relationships/tags" Target="../tags/tag393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32" Type="http://schemas.openxmlformats.org/officeDocument/2006/relationships/tags" Target="../tags/tag396.xml"/><Relationship Id="rId37" Type="http://schemas.openxmlformats.org/officeDocument/2006/relationships/tags" Target="../tags/tag401.xml"/><Relationship Id="rId40" Type="http://schemas.openxmlformats.org/officeDocument/2006/relationships/tags" Target="../tags/tag404.xml"/><Relationship Id="rId45" Type="http://schemas.openxmlformats.org/officeDocument/2006/relationships/image" Target="../media/image103.png"/><Relationship Id="rId53" Type="http://schemas.openxmlformats.org/officeDocument/2006/relationships/image" Target="../media/image57.png"/><Relationship Id="rId58" Type="http://schemas.openxmlformats.org/officeDocument/2006/relationships/image" Target="../media/image3.png"/><Relationship Id="rId66" Type="http://schemas.openxmlformats.org/officeDocument/2006/relationships/image" Target="../media/image119.png"/><Relationship Id="rId74" Type="http://schemas.openxmlformats.org/officeDocument/2006/relationships/image" Target="../media/image127.png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tags" Target="../tags/tag392.xml"/><Relationship Id="rId36" Type="http://schemas.openxmlformats.org/officeDocument/2006/relationships/tags" Target="../tags/tag400.xml"/><Relationship Id="rId49" Type="http://schemas.openxmlformats.org/officeDocument/2006/relationships/image" Target="../media/image107.png"/><Relationship Id="rId57" Type="http://schemas.openxmlformats.org/officeDocument/2006/relationships/image" Target="../media/image112.png"/><Relationship Id="rId61" Type="http://schemas.openxmlformats.org/officeDocument/2006/relationships/image" Target="../media/image115.png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tags" Target="../tags/tag395.xml"/><Relationship Id="rId44" Type="http://schemas.openxmlformats.org/officeDocument/2006/relationships/image" Target="../media/image70.png"/><Relationship Id="rId52" Type="http://schemas.openxmlformats.org/officeDocument/2006/relationships/image" Target="../media/image110.png"/><Relationship Id="rId60" Type="http://schemas.openxmlformats.org/officeDocument/2006/relationships/image" Target="../media/image114.png"/><Relationship Id="rId65" Type="http://schemas.openxmlformats.org/officeDocument/2006/relationships/image" Target="../media/image118.png"/><Relationship Id="rId73" Type="http://schemas.openxmlformats.org/officeDocument/2006/relationships/image" Target="../media/image126.png"/><Relationship Id="rId78" Type="http://schemas.openxmlformats.org/officeDocument/2006/relationships/image" Target="../media/image131.png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30" Type="http://schemas.openxmlformats.org/officeDocument/2006/relationships/tags" Target="../tags/tag394.xml"/><Relationship Id="rId35" Type="http://schemas.openxmlformats.org/officeDocument/2006/relationships/tags" Target="../tags/tag399.xml"/><Relationship Id="rId43" Type="http://schemas.openxmlformats.org/officeDocument/2006/relationships/image" Target="../media/image69.png"/><Relationship Id="rId48" Type="http://schemas.openxmlformats.org/officeDocument/2006/relationships/image" Target="../media/image106.png"/><Relationship Id="rId56" Type="http://schemas.openxmlformats.org/officeDocument/2006/relationships/image" Target="../media/image111.png"/><Relationship Id="rId64" Type="http://schemas.openxmlformats.org/officeDocument/2006/relationships/image" Target="../media/image117.png"/><Relationship Id="rId69" Type="http://schemas.openxmlformats.org/officeDocument/2006/relationships/image" Target="../media/image122.png"/><Relationship Id="rId77" Type="http://schemas.openxmlformats.org/officeDocument/2006/relationships/image" Target="../media/image130.png"/><Relationship Id="rId8" Type="http://schemas.openxmlformats.org/officeDocument/2006/relationships/tags" Target="../tags/tag372.xml"/><Relationship Id="rId51" Type="http://schemas.openxmlformats.org/officeDocument/2006/relationships/image" Target="../media/image109.png"/><Relationship Id="rId72" Type="http://schemas.openxmlformats.org/officeDocument/2006/relationships/image" Target="../media/image125.png"/><Relationship Id="rId3" Type="http://schemas.openxmlformats.org/officeDocument/2006/relationships/tags" Target="../tags/tag367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33" Type="http://schemas.openxmlformats.org/officeDocument/2006/relationships/tags" Target="../tags/tag397.xml"/><Relationship Id="rId38" Type="http://schemas.openxmlformats.org/officeDocument/2006/relationships/tags" Target="../tags/tag402.xml"/><Relationship Id="rId46" Type="http://schemas.openxmlformats.org/officeDocument/2006/relationships/image" Target="../media/image104.png"/><Relationship Id="rId59" Type="http://schemas.openxmlformats.org/officeDocument/2006/relationships/image" Target="../media/image113.png"/><Relationship Id="rId67" Type="http://schemas.openxmlformats.org/officeDocument/2006/relationships/image" Target="../media/image120.png"/><Relationship Id="rId20" Type="http://schemas.openxmlformats.org/officeDocument/2006/relationships/tags" Target="../tags/tag384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52.png"/><Relationship Id="rId62" Type="http://schemas.openxmlformats.org/officeDocument/2006/relationships/image" Target="../media/image23.png"/><Relationship Id="rId70" Type="http://schemas.openxmlformats.org/officeDocument/2006/relationships/image" Target="../media/image123.png"/><Relationship Id="rId75" Type="http://schemas.openxmlformats.org/officeDocument/2006/relationships/image" Target="../media/image128.png"/><Relationship Id="rId1" Type="http://schemas.openxmlformats.org/officeDocument/2006/relationships/tags" Target="../tags/tag365.xml"/><Relationship Id="rId6" Type="http://schemas.openxmlformats.org/officeDocument/2006/relationships/tags" Target="../tags/tag37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26" Type="http://schemas.openxmlformats.org/officeDocument/2006/relationships/tags" Target="../tags/tag430.xml"/><Relationship Id="rId39" Type="http://schemas.openxmlformats.org/officeDocument/2006/relationships/tags" Target="../tags/tag443.xml"/><Relationship Id="rId21" Type="http://schemas.openxmlformats.org/officeDocument/2006/relationships/tags" Target="../tags/tag425.xml"/><Relationship Id="rId34" Type="http://schemas.openxmlformats.org/officeDocument/2006/relationships/tags" Target="../tags/tag438.xml"/><Relationship Id="rId42" Type="http://schemas.openxmlformats.org/officeDocument/2006/relationships/tags" Target="../tags/tag446.xml"/><Relationship Id="rId47" Type="http://schemas.openxmlformats.org/officeDocument/2006/relationships/tags" Target="../tags/tag451.xml"/><Relationship Id="rId50" Type="http://schemas.openxmlformats.org/officeDocument/2006/relationships/image" Target="../media/image68.png"/><Relationship Id="rId55" Type="http://schemas.openxmlformats.org/officeDocument/2006/relationships/image" Target="../media/image4.png"/><Relationship Id="rId63" Type="http://schemas.openxmlformats.org/officeDocument/2006/relationships/image" Target="../media/image108.png"/><Relationship Id="rId68" Type="http://schemas.openxmlformats.org/officeDocument/2006/relationships/image" Target="../media/image115.png"/><Relationship Id="rId76" Type="http://schemas.openxmlformats.org/officeDocument/2006/relationships/image" Target="../media/image132.png"/><Relationship Id="rId84" Type="http://schemas.openxmlformats.org/officeDocument/2006/relationships/image" Target="../media/image120.png"/><Relationship Id="rId7" Type="http://schemas.openxmlformats.org/officeDocument/2006/relationships/tags" Target="../tags/tag411.xml"/><Relationship Id="rId71" Type="http://schemas.openxmlformats.org/officeDocument/2006/relationships/image" Target="../media/image127.png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9" Type="http://schemas.openxmlformats.org/officeDocument/2006/relationships/tags" Target="../tags/tag433.xml"/><Relationship Id="rId11" Type="http://schemas.openxmlformats.org/officeDocument/2006/relationships/tags" Target="../tags/tag415.xml"/><Relationship Id="rId24" Type="http://schemas.openxmlformats.org/officeDocument/2006/relationships/tags" Target="../tags/tag428.xml"/><Relationship Id="rId32" Type="http://schemas.openxmlformats.org/officeDocument/2006/relationships/tags" Target="../tags/tag436.xml"/><Relationship Id="rId37" Type="http://schemas.openxmlformats.org/officeDocument/2006/relationships/tags" Target="../tags/tag441.xml"/><Relationship Id="rId40" Type="http://schemas.openxmlformats.org/officeDocument/2006/relationships/tags" Target="../tags/tag444.xml"/><Relationship Id="rId45" Type="http://schemas.openxmlformats.org/officeDocument/2006/relationships/tags" Target="../tags/tag449.xml"/><Relationship Id="rId53" Type="http://schemas.openxmlformats.org/officeDocument/2006/relationships/image" Target="../media/image57.png"/><Relationship Id="rId58" Type="http://schemas.openxmlformats.org/officeDocument/2006/relationships/image" Target="../media/image3.png"/><Relationship Id="rId66" Type="http://schemas.openxmlformats.org/officeDocument/2006/relationships/image" Target="../media/image113.png"/><Relationship Id="rId74" Type="http://schemas.openxmlformats.org/officeDocument/2006/relationships/image" Target="../media/image130.png"/><Relationship Id="rId79" Type="http://schemas.openxmlformats.org/officeDocument/2006/relationships/image" Target="../media/image23.png"/><Relationship Id="rId87" Type="http://schemas.openxmlformats.org/officeDocument/2006/relationships/image" Target="../media/image123.png"/><Relationship Id="rId5" Type="http://schemas.openxmlformats.org/officeDocument/2006/relationships/tags" Target="../tags/tag409.xml"/><Relationship Id="rId61" Type="http://schemas.openxmlformats.org/officeDocument/2006/relationships/image" Target="../media/image106.png"/><Relationship Id="rId82" Type="http://schemas.openxmlformats.org/officeDocument/2006/relationships/image" Target="../media/image118.png"/><Relationship Id="rId19" Type="http://schemas.openxmlformats.org/officeDocument/2006/relationships/tags" Target="../tags/tag423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tags" Target="../tags/tag426.xml"/><Relationship Id="rId27" Type="http://schemas.openxmlformats.org/officeDocument/2006/relationships/tags" Target="../tags/tag431.xml"/><Relationship Id="rId30" Type="http://schemas.openxmlformats.org/officeDocument/2006/relationships/tags" Target="../tags/tag434.xml"/><Relationship Id="rId35" Type="http://schemas.openxmlformats.org/officeDocument/2006/relationships/tags" Target="../tags/tag439.xml"/><Relationship Id="rId43" Type="http://schemas.openxmlformats.org/officeDocument/2006/relationships/tags" Target="../tags/tag447.xml"/><Relationship Id="rId48" Type="http://schemas.openxmlformats.org/officeDocument/2006/relationships/tags" Target="../tags/tag452.xml"/><Relationship Id="rId56" Type="http://schemas.openxmlformats.org/officeDocument/2006/relationships/image" Target="../media/image111.png"/><Relationship Id="rId64" Type="http://schemas.openxmlformats.org/officeDocument/2006/relationships/image" Target="../media/image109.png"/><Relationship Id="rId69" Type="http://schemas.openxmlformats.org/officeDocument/2006/relationships/image" Target="../media/image125.png"/><Relationship Id="rId77" Type="http://schemas.openxmlformats.org/officeDocument/2006/relationships/image" Target="../media/image133.png"/><Relationship Id="rId8" Type="http://schemas.openxmlformats.org/officeDocument/2006/relationships/tags" Target="../tags/tag412.xml"/><Relationship Id="rId51" Type="http://schemas.openxmlformats.org/officeDocument/2006/relationships/image" Target="../media/image69.png"/><Relationship Id="rId72" Type="http://schemas.openxmlformats.org/officeDocument/2006/relationships/image" Target="../media/image128.png"/><Relationship Id="rId80" Type="http://schemas.openxmlformats.org/officeDocument/2006/relationships/image" Target="../media/image116.png"/><Relationship Id="rId85" Type="http://schemas.openxmlformats.org/officeDocument/2006/relationships/image" Target="../media/image121.png"/><Relationship Id="rId3" Type="http://schemas.openxmlformats.org/officeDocument/2006/relationships/tags" Target="../tags/tag407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tags" Target="../tags/tag429.xml"/><Relationship Id="rId33" Type="http://schemas.openxmlformats.org/officeDocument/2006/relationships/tags" Target="../tags/tag437.xml"/><Relationship Id="rId38" Type="http://schemas.openxmlformats.org/officeDocument/2006/relationships/tags" Target="../tags/tag442.xml"/><Relationship Id="rId46" Type="http://schemas.openxmlformats.org/officeDocument/2006/relationships/tags" Target="../tags/tag450.xml"/><Relationship Id="rId59" Type="http://schemas.openxmlformats.org/officeDocument/2006/relationships/image" Target="../media/image104.png"/><Relationship Id="rId67" Type="http://schemas.openxmlformats.org/officeDocument/2006/relationships/image" Target="../media/image114.png"/><Relationship Id="rId20" Type="http://schemas.openxmlformats.org/officeDocument/2006/relationships/tags" Target="../tags/tag424.xml"/><Relationship Id="rId41" Type="http://schemas.openxmlformats.org/officeDocument/2006/relationships/tags" Target="../tags/tag445.xml"/><Relationship Id="rId54" Type="http://schemas.openxmlformats.org/officeDocument/2006/relationships/image" Target="../media/image52.png"/><Relationship Id="rId62" Type="http://schemas.openxmlformats.org/officeDocument/2006/relationships/image" Target="../media/image107.png"/><Relationship Id="rId70" Type="http://schemas.openxmlformats.org/officeDocument/2006/relationships/image" Target="../media/image126.png"/><Relationship Id="rId75" Type="http://schemas.openxmlformats.org/officeDocument/2006/relationships/image" Target="../media/image131.png"/><Relationship Id="rId83" Type="http://schemas.openxmlformats.org/officeDocument/2006/relationships/image" Target="../media/image119.png"/><Relationship Id="rId88" Type="http://schemas.openxmlformats.org/officeDocument/2006/relationships/image" Target="../media/image135.png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5" Type="http://schemas.openxmlformats.org/officeDocument/2006/relationships/tags" Target="../tags/tag419.xml"/><Relationship Id="rId23" Type="http://schemas.openxmlformats.org/officeDocument/2006/relationships/tags" Target="../tags/tag427.xml"/><Relationship Id="rId28" Type="http://schemas.openxmlformats.org/officeDocument/2006/relationships/tags" Target="../tags/tag432.xml"/><Relationship Id="rId36" Type="http://schemas.openxmlformats.org/officeDocument/2006/relationships/tags" Target="../tags/tag440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112.png"/><Relationship Id="rId10" Type="http://schemas.openxmlformats.org/officeDocument/2006/relationships/tags" Target="../tags/tag414.xml"/><Relationship Id="rId31" Type="http://schemas.openxmlformats.org/officeDocument/2006/relationships/tags" Target="../tags/tag435.xml"/><Relationship Id="rId44" Type="http://schemas.openxmlformats.org/officeDocument/2006/relationships/tags" Target="../tags/tag448.xml"/><Relationship Id="rId52" Type="http://schemas.openxmlformats.org/officeDocument/2006/relationships/image" Target="../media/image70.png"/><Relationship Id="rId60" Type="http://schemas.openxmlformats.org/officeDocument/2006/relationships/image" Target="../media/image105.png"/><Relationship Id="rId65" Type="http://schemas.openxmlformats.org/officeDocument/2006/relationships/image" Target="../media/image110.png"/><Relationship Id="rId73" Type="http://schemas.openxmlformats.org/officeDocument/2006/relationships/image" Target="../media/image129.png"/><Relationship Id="rId78" Type="http://schemas.openxmlformats.org/officeDocument/2006/relationships/image" Target="../media/image134.png"/><Relationship Id="rId81" Type="http://schemas.openxmlformats.org/officeDocument/2006/relationships/image" Target="../media/image117.png"/><Relationship Id="rId86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4.xml"/><Relationship Id="rId21" Type="http://schemas.openxmlformats.org/officeDocument/2006/relationships/image" Target="../media/image10.png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10" Type="http://schemas.openxmlformats.org/officeDocument/2006/relationships/tags" Target="../tags/tag11.xml"/><Relationship Id="rId19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65.xml"/><Relationship Id="rId18" Type="http://schemas.openxmlformats.org/officeDocument/2006/relationships/tags" Target="../tags/tag470.xml"/><Relationship Id="rId26" Type="http://schemas.openxmlformats.org/officeDocument/2006/relationships/tags" Target="../tags/tag478.xml"/><Relationship Id="rId39" Type="http://schemas.openxmlformats.org/officeDocument/2006/relationships/image" Target="../media/image105.png"/><Relationship Id="rId21" Type="http://schemas.openxmlformats.org/officeDocument/2006/relationships/tags" Target="../tags/tag473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08.png"/><Relationship Id="rId47" Type="http://schemas.openxmlformats.org/officeDocument/2006/relationships/image" Target="../media/image115.png"/><Relationship Id="rId50" Type="http://schemas.openxmlformats.org/officeDocument/2006/relationships/image" Target="../media/image127.png"/><Relationship Id="rId55" Type="http://schemas.openxmlformats.org/officeDocument/2006/relationships/image" Target="../media/image133.png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5" Type="http://schemas.openxmlformats.org/officeDocument/2006/relationships/tags" Target="../tags/tag477.xml"/><Relationship Id="rId33" Type="http://schemas.openxmlformats.org/officeDocument/2006/relationships/tags" Target="../tags/tag485.xml"/><Relationship Id="rId38" Type="http://schemas.openxmlformats.org/officeDocument/2006/relationships/image" Target="../media/image104.png"/><Relationship Id="rId46" Type="http://schemas.openxmlformats.org/officeDocument/2006/relationships/image" Target="../media/image114.png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0" Type="http://schemas.openxmlformats.org/officeDocument/2006/relationships/tags" Target="../tags/tag472.xml"/><Relationship Id="rId29" Type="http://schemas.openxmlformats.org/officeDocument/2006/relationships/tags" Target="../tags/tag481.xml"/><Relationship Id="rId41" Type="http://schemas.openxmlformats.org/officeDocument/2006/relationships/image" Target="../media/image107.png"/><Relationship Id="rId54" Type="http://schemas.openxmlformats.org/officeDocument/2006/relationships/image" Target="../media/image131.png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24" Type="http://schemas.openxmlformats.org/officeDocument/2006/relationships/tags" Target="../tags/tag476.xml"/><Relationship Id="rId32" Type="http://schemas.openxmlformats.org/officeDocument/2006/relationships/tags" Target="../tags/tag484.xml"/><Relationship Id="rId37" Type="http://schemas.openxmlformats.org/officeDocument/2006/relationships/image" Target="../media/image70.png"/><Relationship Id="rId40" Type="http://schemas.openxmlformats.org/officeDocument/2006/relationships/image" Target="../media/image106.png"/><Relationship Id="rId45" Type="http://schemas.openxmlformats.org/officeDocument/2006/relationships/image" Target="../media/image113.png"/><Relationship Id="rId53" Type="http://schemas.openxmlformats.org/officeDocument/2006/relationships/image" Target="../media/image130.png"/><Relationship Id="rId5" Type="http://schemas.openxmlformats.org/officeDocument/2006/relationships/tags" Target="../tags/tag457.xml"/><Relationship Id="rId15" Type="http://schemas.openxmlformats.org/officeDocument/2006/relationships/tags" Target="../tags/tag467.xml"/><Relationship Id="rId23" Type="http://schemas.openxmlformats.org/officeDocument/2006/relationships/tags" Target="../tags/tag475.xml"/><Relationship Id="rId28" Type="http://schemas.openxmlformats.org/officeDocument/2006/relationships/tags" Target="../tags/tag480.xml"/><Relationship Id="rId36" Type="http://schemas.openxmlformats.org/officeDocument/2006/relationships/image" Target="../media/image69.png"/><Relationship Id="rId49" Type="http://schemas.openxmlformats.org/officeDocument/2006/relationships/image" Target="../media/image126.png"/><Relationship Id="rId57" Type="http://schemas.openxmlformats.org/officeDocument/2006/relationships/image" Target="../media/image136.png"/><Relationship Id="rId10" Type="http://schemas.openxmlformats.org/officeDocument/2006/relationships/tags" Target="../tags/tag462.xml"/><Relationship Id="rId19" Type="http://schemas.openxmlformats.org/officeDocument/2006/relationships/tags" Target="../tags/tag471.xml"/><Relationship Id="rId31" Type="http://schemas.openxmlformats.org/officeDocument/2006/relationships/tags" Target="../tags/tag483.xml"/><Relationship Id="rId44" Type="http://schemas.openxmlformats.org/officeDocument/2006/relationships/image" Target="../media/image110.png"/><Relationship Id="rId52" Type="http://schemas.openxmlformats.org/officeDocument/2006/relationships/image" Target="../media/image129.png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tags" Target="../tags/tag466.xml"/><Relationship Id="rId22" Type="http://schemas.openxmlformats.org/officeDocument/2006/relationships/tags" Target="../tags/tag474.xml"/><Relationship Id="rId27" Type="http://schemas.openxmlformats.org/officeDocument/2006/relationships/tags" Target="../tags/tag479.xml"/><Relationship Id="rId30" Type="http://schemas.openxmlformats.org/officeDocument/2006/relationships/tags" Target="../tags/tag482.xml"/><Relationship Id="rId35" Type="http://schemas.openxmlformats.org/officeDocument/2006/relationships/image" Target="../media/image68.png"/><Relationship Id="rId43" Type="http://schemas.openxmlformats.org/officeDocument/2006/relationships/image" Target="../media/image109.png"/><Relationship Id="rId48" Type="http://schemas.openxmlformats.org/officeDocument/2006/relationships/image" Target="../media/image125.png"/><Relationship Id="rId56" Type="http://schemas.openxmlformats.org/officeDocument/2006/relationships/image" Target="../media/image134.png"/><Relationship Id="rId8" Type="http://schemas.openxmlformats.org/officeDocument/2006/relationships/tags" Target="../tags/tag460.xml"/><Relationship Id="rId51" Type="http://schemas.openxmlformats.org/officeDocument/2006/relationships/image" Target="../media/image128.png"/><Relationship Id="rId3" Type="http://schemas.openxmlformats.org/officeDocument/2006/relationships/tags" Target="../tags/tag45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tags" Target="../tags/tag511.xml"/><Relationship Id="rId39" Type="http://schemas.openxmlformats.org/officeDocument/2006/relationships/tags" Target="../tags/tag524.xml"/><Relationship Id="rId21" Type="http://schemas.openxmlformats.org/officeDocument/2006/relationships/tags" Target="../tags/tag506.xml"/><Relationship Id="rId34" Type="http://schemas.openxmlformats.org/officeDocument/2006/relationships/tags" Target="../tags/tag519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08.png"/><Relationship Id="rId50" Type="http://schemas.openxmlformats.org/officeDocument/2006/relationships/image" Target="../media/image125.png"/><Relationship Id="rId55" Type="http://schemas.openxmlformats.org/officeDocument/2006/relationships/image" Target="../media/image130.png"/><Relationship Id="rId63" Type="http://schemas.openxmlformats.org/officeDocument/2006/relationships/image" Target="../media/image136.png"/><Relationship Id="rId68" Type="http://schemas.openxmlformats.org/officeDocument/2006/relationships/image" Target="../media/image69.png"/><Relationship Id="rId76" Type="http://schemas.openxmlformats.org/officeDocument/2006/relationships/image" Target="../media/image148.png"/><Relationship Id="rId7" Type="http://schemas.openxmlformats.org/officeDocument/2006/relationships/tags" Target="../tags/tag492.xml"/><Relationship Id="rId71" Type="http://schemas.openxmlformats.org/officeDocument/2006/relationships/image" Target="../media/image143.png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9" Type="http://schemas.openxmlformats.org/officeDocument/2006/relationships/tags" Target="../tags/tag514.xml"/><Relationship Id="rId11" Type="http://schemas.openxmlformats.org/officeDocument/2006/relationships/tags" Target="../tags/tag496.xml"/><Relationship Id="rId24" Type="http://schemas.openxmlformats.org/officeDocument/2006/relationships/tags" Target="../tags/tag509.xml"/><Relationship Id="rId32" Type="http://schemas.openxmlformats.org/officeDocument/2006/relationships/tags" Target="../tags/tag517.xml"/><Relationship Id="rId37" Type="http://schemas.openxmlformats.org/officeDocument/2006/relationships/tags" Target="../tags/tag522.xml"/><Relationship Id="rId40" Type="http://schemas.openxmlformats.org/officeDocument/2006/relationships/tags" Target="../tags/tag525.xml"/><Relationship Id="rId45" Type="http://schemas.openxmlformats.org/officeDocument/2006/relationships/image" Target="../media/image106.png"/><Relationship Id="rId53" Type="http://schemas.openxmlformats.org/officeDocument/2006/relationships/image" Target="../media/image128.png"/><Relationship Id="rId58" Type="http://schemas.openxmlformats.org/officeDocument/2006/relationships/image" Target="../media/image114.png"/><Relationship Id="rId66" Type="http://schemas.openxmlformats.org/officeDocument/2006/relationships/image" Target="../media/image140.png"/><Relationship Id="rId74" Type="http://schemas.openxmlformats.org/officeDocument/2006/relationships/image" Target="../media/image146.png"/><Relationship Id="rId79" Type="http://schemas.openxmlformats.org/officeDocument/2006/relationships/image" Target="../media/image151.png"/><Relationship Id="rId5" Type="http://schemas.openxmlformats.org/officeDocument/2006/relationships/tags" Target="../tags/tag490.xml"/><Relationship Id="rId61" Type="http://schemas.openxmlformats.org/officeDocument/2006/relationships/image" Target="../media/image137.png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tags" Target="../tags/tag516.xml"/><Relationship Id="rId44" Type="http://schemas.openxmlformats.org/officeDocument/2006/relationships/image" Target="../media/image105.png"/><Relationship Id="rId52" Type="http://schemas.openxmlformats.org/officeDocument/2006/relationships/image" Target="../media/image127.png"/><Relationship Id="rId60" Type="http://schemas.openxmlformats.org/officeDocument/2006/relationships/image" Target="../media/image134.png"/><Relationship Id="rId65" Type="http://schemas.openxmlformats.org/officeDocument/2006/relationships/image" Target="../media/image139.png"/><Relationship Id="rId73" Type="http://schemas.openxmlformats.org/officeDocument/2006/relationships/image" Target="../media/image145.png"/><Relationship Id="rId78" Type="http://schemas.openxmlformats.org/officeDocument/2006/relationships/image" Target="../media/image150.png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tags" Target="../tags/tag512.xml"/><Relationship Id="rId30" Type="http://schemas.openxmlformats.org/officeDocument/2006/relationships/tags" Target="../tags/tag515.xml"/><Relationship Id="rId35" Type="http://schemas.openxmlformats.org/officeDocument/2006/relationships/tags" Target="../tags/tag520.xml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56" Type="http://schemas.openxmlformats.org/officeDocument/2006/relationships/image" Target="../media/image131.png"/><Relationship Id="rId64" Type="http://schemas.openxmlformats.org/officeDocument/2006/relationships/image" Target="../media/image138.png"/><Relationship Id="rId69" Type="http://schemas.openxmlformats.org/officeDocument/2006/relationships/image" Target="../media/image70.png"/><Relationship Id="rId77" Type="http://schemas.openxmlformats.org/officeDocument/2006/relationships/image" Target="../media/image149.png"/><Relationship Id="rId8" Type="http://schemas.openxmlformats.org/officeDocument/2006/relationships/tags" Target="../tags/tag493.xml"/><Relationship Id="rId51" Type="http://schemas.openxmlformats.org/officeDocument/2006/relationships/image" Target="../media/image126.png"/><Relationship Id="rId72" Type="http://schemas.openxmlformats.org/officeDocument/2006/relationships/image" Target="../media/image144.png"/><Relationship Id="rId80" Type="http://schemas.openxmlformats.org/officeDocument/2006/relationships/image" Target="../media/image152.png"/><Relationship Id="rId3" Type="http://schemas.openxmlformats.org/officeDocument/2006/relationships/tags" Target="../tags/tag488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tags" Target="../tags/tag510.xml"/><Relationship Id="rId33" Type="http://schemas.openxmlformats.org/officeDocument/2006/relationships/tags" Target="../tags/tag518.xml"/><Relationship Id="rId38" Type="http://schemas.openxmlformats.org/officeDocument/2006/relationships/tags" Target="../tags/tag523.xml"/><Relationship Id="rId46" Type="http://schemas.openxmlformats.org/officeDocument/2006/relationships/image" Target="../media/image107.png"/><Relationship Id="rId59" Type="http://schemas.openxmlformats.org/officeDocument/2006/relationships/image" Target="../media/image133.png"/><Relationship Id="rId67" Type="http://schemas.openxmlformats.org/officeDocument/2006/relationships/image" Target="../media/image141.png"/><Relationship Id="rId20" Type="http://schemas.openxmlformats.org/officeDocument/2006/relationships/tags" Target="../tags/tag505.xml"/><Relationship Id="rId41" Type="http://schemas.openxmlformats.org/officeDocument/2006/relationships/tags" Target="../tags/tag526.xml"/><Relationship Id="rId54" Type="http://schemas.openxmlformats.org/officeDocument/2006/relationships/image" Target="../media/image129.png"/><Relationship Id="rId62" Type="http://schemas.openxmlformats.org/officeDocument/2006/relationships/image" Target="../media/image68.png"/><Relationship Id="rId70" Type="http://schemas.openxmlformats.org/officeDocument/2006/relationships/image" Target="../media/image142.png"/><Relationship Id="rId75" Type="http://schemas.openxmlformats.org/officeDocument/2006/relationships/image" Target="../media/image147.png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tags" Target="../tags/tag513.xml"/><Relationship Id="rId36" Type="http://schemas.openxmlformats.org/officeDocument/2006/relationships/tags" Target="../tags/tag521.xml"/><Relationship Id="rId49" Type="http://schemas.openxmlformats.org/officeDocument/2006/relationships/image" Target="../media/image110.png"/><Relationship Id="rId57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39.xml"/><Relationship Id="rId18" Type="http://schemas.openxmlformats.org/officeDocument/2006/relationships/tags" Target="../tags/tag544.xml"/><Relationship Id="rId26" Type="http://schemas.openxmlformats.org/officeDocument/2006/relationships/tags" Target="../tags/tag552.xml"/><Relationship Id="rId39" Type="http://schemas.openxmlformats.org/officeDocument/2006/relationships/tags" Target="../tags/tag565.xml"/><Relationship Id="rId21" Type="http://schemas.openxmlformats.org/officeDocument/2006/relationships/tags" Target="../tags/tag547.xml"/><Relationship Id="rId34" Type="http://schemas.openxmlformats.org/officeDocument/2006/relationships/tags" Target="../tags/tag560.xml"/><Relationship Id="rId42" Type="http://schemas.openxmlformats.org/officeDocument/2006/relationships/image" Target="../media/image137.png"/><Relationship Id="rId47" Type="http://schemas.openxmlformats.org/officeDocument/2006/relationships/image" Target="../media/image142.png"/><Relationship Id="rId50" Type="http://schemas.openxmlformats.org/officeDocument/2006/relationships/image" Target="../media/image69.png"/><Relationship Id="rId55" Type="http://schemas.openxmlformats.org/officeDocument/2006/relationships/image" Target="../media/image107.png"/><Relationship Id="rId63" Type="http://schemas.openxmlformats.org/officeDocument/2006/relationships/image" Target="../media/image129.png"/><Relationship Id="rId68" Type="http://schemas.openxmlformats.org/officeDocument/2006/relationships/image" Target="../media/image133.png"/><Relationship Id="rId7" Type="http://schemas.openxmlformats.org/officeDocument/2006/relationships/tags" Target="../tags/tag533.xml"/><Relationship Id="rId71" Type="http://schemas.openxmlformats.org/officeDocument/2006/relationships/image" Target="../media/image151.png"/><Relationship Id="rId2" Type="http://schemas.openxmlformats.org/officeDocument/2006/relationships/tags" Target="../tags/tag528.xml"/><Relationship Id="rId16" Type="http://schemas.openxmlformats.org/officeDocument/2006/relationships/tags" Target="../tags/tag542.xml"/><Relationship Id="rId29" Type="http://schemas.openxmlformats.org/officeDocument/2006/relationships/tags" Target="../tags/tag555.xml"/><Relationship Id="rId11" Type="http://schemas.openxmlformats.org/officeDocument/2006/relationships/tags" Target="../tags/tag537.xml"/><Relationship Id="rId24" Type="http://schemas.openxmlformats.org/officeDocument/2006/relationships/tags" Target="../tags/tag550.xml"/><Relationship Id="rId32" Type="http://schemas.openxmlformats.org/officeDocument/2006/relationships/tags" Target="../tags/tag558.xml"/><Relationship Id="rId37" Type="http://schemas.openxmlformats.org/officeDocument/2006/relationships/tags" Target="../tags/tag563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39.png"/><Relationship Id="rId53" Type="http://schemas.openxmlformats.org/officeDocument/2006/relationships/image" Target="../media/image105.png"/><Relationship Id="rId58" Type="http://schemas.openxmlformats.org/officeDocument/2006/relationships/image" Target="../media/image110.png"/><Relationship Id="rId66" Type="http://schemas.openxmlformats.org/officeDocument/2006/relationships/image" Target="../media/image113.png"/><Relationship Id="rId74" Type="http://schemas.openxmlformats.org/officeDocument/2006/relationships/image" Target="../media/image144.png"/><Relationship Id="rId5" Type="http://schemas.openxmlformats.org/officeDocument/2006/relationships/tags" Target="../tags/tag531.xml"/><Relationship Id="rId15" Type="http://schemas.openxmlformats.org/officeDocument/2006/relationships/tags" Target="../tags/tag541.xml"/><Relationship Id="rId23" Type="http://schemas.openxmlformats.org/officeDocument/2006/relationships/tags" Target="../tags/tag549.xml"/><Relationship Id="rId28" Type="http://schemas.openxmlformats.org/officeDocument/2006/relationships/tags" Target="../tags/tag554.xml"/><Relationship Id="rId36" Type="http://schemas.openxmlformats.org/officeDocument/2006/relationships/tags" Target="../tags/tag562.xml"/><Relationship Id="rId49" Type="http://schemas.openxmlformats.org/officeDocument/2006/relationships/image" Target="../media/image136.png"/><Relationship Id="rId57" Type="http://schemas.openxmlformats.org/officeDocument/2006/relationships/image" Target="../media/image109.png"/><Relationship Id="rId61" Type="http://schemas.openxmlformats.org/officeDocument/2006/relationships/image" Target="../media/image127.png"/><Relationship Id="rId10" Type="http://schemas.openxmlformats.org/officeDocument/2006/relationships/tags" Target="../tags/tag536.xml"/><Relationship Id="rId19" Type="http://schemas.openxmlformats.org/officeDocument/2006/relationships/tags" Target="../tags/tag545.xml"/><Relationship Id="rId31" Type="http://schemas.openxmlformats.org/officeDocument/2006/relationships/tags" Target="../tags/tag557.xml"/><Relationship Id="rId44" Type="http://schemas.openxmlformats.org/officeDocument/2006/relationships/image" Target="../media/image140.png"/><Relationship Id="rId52" Type="http://schemas.openxmlformats.org/officeDocument/2006/relationships/image" Target="../media/image104.png"/><Relationship Id="rId60" Type="http://schemas.openxmlformats.org/officeDocument/2006/relationships/image" Target="../media/image126.png"/><Relationship Id="rId65" Type="http://schemas.openxmlformats.org/officeDocument/2006/relationships/image" Target="../media/image131.png"/><Relationship Id="rId73" Type="http://schemas.openxmlformats.org/officeDocument/2006/relationships/image" Target="../media/image143.png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tags" Target="../tags/tag548.xml"/><Relationship Id="rId27" Type="http://schemas.openxmlformats.org/officeDocument/2006/relationships/tags" Target="../tags/tag553.xml"/><Relationship Id="rId30" Type="http://schemas.openxmlformats.org/officeDocument/2006/relationships/tags" Target="../tags/tag556.xml"/><Relationship Id="rId35" Type="http://schemas.openxmlformats.org/officeDocument/2006/relationships/tags" Target="../tags/tag561.xml"/><Relationship Id="rId43" Type="http://schemas.openxmlformats.org/officeDocument/2006/relationships/image" Target="../media/image138.png"/><Relationship Id="rId48" Type="http://schemas.openxmlformats.org/officeDocument/2006/relationships/image" Target="../media/image68.png"/><Relationship Id="rId56" Type="http://schemas.openxmlformats.org/officeDocument/2006/relationships/image" Target="../media/image108.png"/><Relationship Id="rId64" Type="http://schemas.openxmlformats.org/officeDocument/2006/relationships/image" Target="../media/image130.png"/><Relationship Id="rId69" Type="http://schemas.openxmlformats.org/officeDocument/2006/relationships/image" Target="../media/image134.png"/><Relationship Id="rId8" Type="http://schemas.openxmlformats.org/officeDocument/2006/relationships/tags" Target="../tags/tag534.xml"/><Relationship Id="rId51" Type="http://schemas.openxmlformats.org/officeDocument/2006/relationships/image" Target="../media/image70.png"/><Relationship Id="rId72" Type="http://schemas.openxmlformats.org/officeDocument/2006/relationships/image" Target="../media/image146.png"/><Relationship Id="rId3" Type="http://schemas.openxmlformats.org/officeDocument/2006/relationships/tags" Target="../tags/tag529.xml"/><Relationship Id="rId12" Type="http://schemas.openxmlformats.org/officeDocument/2006/relationships/tags" Target="../tags/tag538.xml"/><Relationship Id="rId17" Type="http://schemas.openxmlformats.org/officeDocument/2006/relationships/tags" Target="../tags/tag543.xml"/><Relationship Id="rId25" Type="http://schemas.openxmlformats.org/officeDocument/2006/relationships/tags" Target="../tags/tag551.xml"/><Relationship Id="rId33" Type="http://schemas.openxmlformats.org/officeDocument/2006/relationships/tags" Target="../tags/tag559.xml"/><Relationship Id="rId38" Type="http://schemas.openxmlformats.org/officeDocument/2006/relationships/tags" Target="../tags/tag564.xml"/><Relationship Id="rId46" Type="http://schemas.openxmlformats.org/officeDocument/2006/relationships/image" Target="../media/image152.png"/><Relationship Id="rId59" Type="http://schemas.openxmlformats.org/officeDocument/2006/relationships/image" Target="../media/image125.png"/><Relationship Id="rId67" Type="http://schemas.openxmlformats.org/officeDocument/2006/relationships/image" Target="../media/image114.png"/><Relationship Id="rId20" Type="http://schemas.openxmlformats.org/officeDocument/2006/relationships/tags" Target="../tags/tag546.xml"/><Relationship Id="rId41" Type="http://schemas.openxmlformats.org/officeDocument/2006/relationships/image" Target="../media/image153.png"/><Relationship Id="rId54" Type="http://schemas.openxmlformats.org/officeDocument/2006/relationships/image" Target="../media/image106.png"/><Relationship Id="rId62" Type="http://schemas.openxmlformats.org/officeDocument/2006/relationships/image" Target="../media/image128.png"/><Relationship Id="rId70" Type="http://schemas.openxmlformats.org/officeDocument/2006/relationships/image" Target="../media/image150.png"/><Relationship Id="rId75" Type="http://schemas.openxmlformats.org/officeDocument/2006/relationships/image" Target="../media/image145.png"/><Relationship Id="rId1" Type="http://schemas.openxmlformats.org/officeDocument/2006/relationships/tags" Target="../tags/tag527.xml"/><Relationship Id="rId6" Type="http://schemas.openxmlformats.org/officeDocument/2006/relationships/tags" Target="../tags/tag53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78.xml"/><Relationship Id="rId18" Type="http://schemas.openxmlformats.org/officeDocument/2006/relationships/tags" Target="../tags/tag583.xml"/><Relationship Id="rId26" Type="http://schemas.openxmlformats.org/officeDocument/2006/relationships/tags" Target="../tags/tag591.xml"/><Relationship Id="rId39" Type="http://schemas.openxmlformats.org/officeDocument/2006/relationships/image" Target="../media/image69.png"/><Relationship Id="rId21" Type="http://schemas.openxmlformats.org/officeDocument/2006/relationships/tags" Target="../tags/tag586.xml"/><Relationship Id="rId34" Type="http://schemas.openxmlformats.org/officeDocument/2006/relationships/tags" Target="../tags/tag599.xml"/><Relationship Id="rId42" Type="http://schemas.openxmlformats.org/officeDocument/2006/relationships/image" Target="../media/image105.png"/><Relationship Id="rId47" Type="http://schemas.openxmlformats.org/officeDocument/2006/relationships/image" Target="../media/image110.png"/><Relationship Id="rId50" Type="http://schemas.openxmlformats.org/officeDocument/2006/relationships/image" Target="../media/image127.png"/><Relationship Id="rId55" Type="http://schemas.openxmlformats.org/officeDocument/2006/relationships/image" Target="../media/image113.png"/><Relationship Id="rId63" Type="http://schemas.openxmlformats.org/officeDocument/2006/relationships/image" Target="../media/image144.png"/><Relationship Id="rId7" Type="http://schemas.openxmlformats.org/officeDocument/2006/relationships/tags" Target="../tags/tag572.xml"/><Relationship Id="rId2" Type="http://schemas.openxmlformats.org/officeDocument/2006/relationships/tags" Target="../tags/tag567.xml"/><Relationship Id="rId16" Type="http://schemas.openxmlformats.org/officeDocument/2006/relationships/tags" Target="../tags/tag581.xml"/><Relationship Id="rId20" Type="http://schemas.openxmlformats.org/officeDocument/2006/relationships/tags" Target="../tags/tag585.xml"/><Relationship Id="rId29" Type="http://schemas.openxmlformats.org/officeDocument/2006/relationships/tags" Target="../tags/tag594.xml"/><Relationship Id="rId41" Type="http://schemas.openxmlformats.org/officeDocument/2006/relationships/image" Target="../media/image104.png"/><Relationship Id="rId54" Type="http://schemas.openxmlformats.org/officeDocument/2006/relationships/image" Target="../media/image131.png"/><Relationship Id="rId62" Type="http://schemas.openxmlformats.org/officeDocument/2006/relationships/image" Target="../media/image143.png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24" Type="http://schemas.openxmlformats.org/officeDocument/2006/relationships/tags" Target="../tags/tag589.xml"/><Relationship Id="rId32" Type="http://schemas.openxmlformats.org/officeDocument/2006/relationships/tags" Target="../tags/tag597.xml"/><Relationship Id="rId37" Type="http://schemas.openxmlformats.org/officeDocument/2006/relationships/image" Target="../media/image68.png"/><Relationship Id="rId40" Type="http://schemas.openxmlformats.org/officeDocument/2006/relationships/image" Target="../media/image70.png"/><Relationship Id="rId45" Type="http://schemas.openxmlformats.org/officeDocument/2006/relationships/image" Target="../media/image108.png"/><Relationship Id="rId53" Type="http://schemas.openxmlformats.org/officeDocument/2006/relationships/image" Target="../media/image130.png"/><Relationship Id="rId58" Type="http://schemas.openxmlformats.org/officeDocument/2006/relationships/image" Target="../media/image134.png"/><Relationship Id="rId66" Type="http://schemas.openxmlformats.org/officeDocument/2006/relationships/image" Target="../media/image76.png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23" Type="http://schemas.openxmlformats.org/officeDocument/2006/relationships/tags" Target="../tags/tag588.xml"/><Relationship Id="rId28" Type="http://schemas.openxmlformats.org/officeDocument/2006/relationships/tags" Target="../tags/tag593.xml"/><Relationship Id="rId36" Type="http://schemas.openxmlformats.org/officeDocument/2006/relationships/image" Target="../media/image145.png"/><Relationship Id="rId49" Type="http://schemas.openxmlformats.org/officeDocument/2006/relationships/image" Target="../media/image126.png"/><Relationship Id="rId57" Type="http://schemas.openxmlformats.org/officeDocument/2006/relationships/image" Target="../media/image133.png"/><Relationship Id="rId61" Type="http://schemas.openxmlformats.org/officeDocument/2006/relationships/image" Target="../media/image146.png"/><Relationship Id="rId10" Type="http://schemas.openxmlformats.org/officeDocument/2006/relationships/tags" Target="../tags/tag575.xml"/><Relationship Id="rId19" Type="http://schemas.openxmlformats.org/officeDocument/2006/relationships/tags" Target="../tags/tag584.xml"/><Relationship Id="rId31" Type="http://schemas.openxmlformats.org/officeDocument/2006/relationships/tags" Target="../tags/tag596.xml"/><Relationship Id="rId44" Type="http://schemas.openxmlformats.org/officeDocument/2006/relationships/image" Target="../media/image107.png"/><Relationship Id="rId52" Type="http://schemas.openxmlformats.org/officeDocument/2006/relationships/image" Target="../media/image129.png"/><Relationship Id="rId60" Type="http://schemas.openxmlformats.org/officeDocument/2006/relationships/image" Target="../media/image151.png"/><Relationship Id="rId65" Type="http://schemas.openxmlformats.org/officeDocument/2006/relationships/image" Target="../media/image153.png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Relationship Id="rId22" Type="http://schemas.openxmlformats.org/officeDocument/2006/relationships/tags" Target="../tags/tag587.xml"/><Relationship Id="rId27" Type="http://schemas.openxmlformats.org/officeDocument/2006/relationships/tags" Target="../tags/tag592.xml"/><Relationship Id="rId30" Type="http://schemas.openxmlformats.org/officeDocument/2006/relationships/tags" Target="../tags/tag595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06.png"/><Relationship Id="rId48" Type="http://schemas.openxmlformats.org/officeDocument/2006/relationships/image" Target="../media/image125.png"/><Relationship Id="rId56" Type="http://schemas.openxmlformats.org/officeDocument/2006/relationships/image" Target="../media/image114.png"/><Relationship Id="rId64" Type="http://schemas.openxmlformats.org/officeDocument/2006/relationships/image" Target="../media/image140.png"/><Relationship Id="rId8" Type="http://schemas.openxmlformats.org/officeDocument/2006/relationships/tags" Target="../tags/tag573.xml"/><Relationship Id="rId51" Type="http://schemas.openxmlformats.org/officeDocument/2006/relationships/image" Target="../media/image128.png"/><Relationship Id="rId3" Type="http://schemas.openxmlformats.org/officeDocument/2006/relationships/tags" Target="../tags/tag568.xml"/><Relationship Id="rId12" Type="http://schemas.openxmlformats.org/officeDocument/2006/relationships/tags" Target="../tags/tag577.xml"/><Relationship Id="rId17" Type="http://schemas.openxmlformats.org/officeDocument/2006/relationships/tags" Target="../tags/tag582.xml"/><Relationship Id="rId25" Type="http://schemas.openxmlformats.org/officeDocument/2006/relationships/tags" Target="../tags/tag590.xml"/><Relationship Id="rId33" Type="http://schemas.openxmlformats.org/officeDocument/2006/relationships/tags" Target="../tags/tag598.xml"/><Relationship Id="rId38" Type="http://schemas.openxmlformats.org/officeDocument/2006/relationships/image" Target="../media/image136.png"/><Relationship Id="rId46" Type="http://schemas.openxmlformats.org/officeDocument/2006/relationships/image" Target="../media/image109.png"/><Relationship Id="rId59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12.xml"/><Relationship Id="rId18" Type="http://schemas.openxmlformats.org/officeDocument/2006/relationships/tags" Target="../tags/tag617.xml"/><Relationship Id="rId26" Type="http://schemas.openxmlformats.org/officeDocument/2006/relationships/tags" Target="../tags/tag625.xml"/><Relationship Id="rId39" Type="http://schemas.openxmlformats.org/officeDocument/2006/relationships/tags" Target="../tags/tag638.xml"/><Relationship Id="rId21" Type="http://schemas.openxmlformats.org/officeDocument/2006/relationships/tags" Target="../tags/tag620.xml"/><Relationship Id="rId34" Type="http://schemas.openxmlformats.org/officeDocument/2006/relationships/tags" Target="../tags/tag633.xml"/><Relationship Id="rId42" Type="http://schemas.openxmlformats.org/officeDocument/2006/relationships/tags" Target="../tags/tag641.xml"/><Relationship Id="rId47" Type="http://schemas.openxmlformats.org/officeDocument/2006/relationships/image" Target="../media/image68.png"/><Relationship Id="rId50" Type="http://schemas.openxmlformats.org/officeDocument/2006/relationships/image" Target="../media/image91.png"/><Relationship Id="rId55" Type="http://schemas.openxmlformats.org/officeDocument/2006/relationships/image" Target="../media/image155.png"/><Relationship Id="rId63" Type="http://schemas.openxmlformats.org/officeDocument/2006/relationships/image" Target="../media/image125.png"/><Relationship Id="rId68" Type="http://schemas.openxmlformats.org/officeDocument/2006/relationships/image" Target="../media/image130.png"/><Relationship Id="rId76" Type="http://schemas.openxmlformats.org/officeDocument/2006/relationships/image" Target="../media/image158.png"/><Relationship Id="rId84" Type="http://schemas.openxmlformats.org/officeDocument/2006/relationships/image" Target="../media/image159.png"/><Relationship Id="rId7" Type="http://schemas.openxmlformats.org/officeDocument/2006/relationships/tags" Target="../tags/tag606.xml"/><Relationship Id="rId71" Type="http://schemas.openxmlformats.org/officeDocument/2006/relationships/image" Target="../media/image114.png"/><Relationship Id="rId2" Type="http://schemas.openxmlformats.org/officeDocument/2006/relationships/tags" Target="../tags/tag601.xml"/><Relationship Id="rId16" Type="http://schemas.openxmlformats.org/officeDocument/2006/relationships/tags" Target="../tags/tag615.xml"/><Relationship Id="rId29" Type="http://schemas.openxmlformats.org/officeDocument/2006/relationships/tags" Target="../tags/tag628.xml"/><Relationship Id="rId11" Type="http://schemas.openxmlformats.org/officeDocument/2006/relationships/tags" Target="../tags/tag610.xml"/><Relationship Id="rId24" Type="http://schemas.openxmlformats.org/officeDocument/2006/relationships/tags" Target="../tags/tag623.xml"/><Relationship Id="rId32" Type="http://schemas.openxmlformats.org/officeDocument/2006/relationships/tags" Target="../tags/tag631.xml"/><Relationship Id="rId37" Type="http://schemas.openxmlformats.org/officeDocument/2006/relationships/tags" Target="../tags/tag636.xml"/><Relationship Id="rId40" Type="http://schemas.openxmlformats.org/officeDocument/2006/relationships/tags" Target="../tags/tag639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69.png"/><Relationship Id="rId58" Type="http://schemas.openxmlformats.org/officeDocument/2006/relationships/image" Target="../media/image106.png"/><Relationship Id="rId66" Type="http://schemas.openxmlformats.org/officeDocument/2006/relationships/image" Target="../media/image128.png"/><Relationship Id="rId74" Type="http://schemas.openxmlformats.org/officeDocument/2006/relationships/image" Target="../media/image156.png"/><Relationship Id="rId79" Type="http://schemas.openxmlformats.org/officeDocument/2006/relationships/image" Target="../media/image146.png"/><Relationship Id="rId5" Type="http://schemas.openxmlformats.org/officeDocument/2006/relationships/tags" Target="../tags/tag604.xml"/><Relationship Id="rId61" Type="http://schemas.openxmlformats.org/officeDocument/2006/relationships/image" Target="../media/image109.png"/><Relationship Id="rId82" Type="http://schemas.openxmlformats.org/officeDocument/2006/relationships/image" Target="../media/image140.png"/><Relationship Id="rId19" Type="http://schemas.openxmlformats.org/officeDocument/2006/relationships/tags" Target="../tags/tag618.xml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4" Type="http://schemas.openxmlformats.org/officeDocument/2006/relationships/tags" Target="../tags/tag613.xml"/><Relationship Id="rId22" Type="http://schemas.openxmlformats.org/officeDocument/2006/relationships/tags" Target="../tags/tag621.xml"/><Relationship Id="rId27" Type="http://schemas.openxmlformats.org/officeDocument/2006/relationships/tags" Target="../tags/tag626.xml"/><Relationship Id="rId30" Type="http://schemas.openxmlformats.org/officeDocument/2006/relationships/tags" Target="../tags/tag629.xml"/><Relationship Id="rId35" Type="http://schemas.openxmlformats.org/officeDocument/2006/relationships/tags" Target="../tags/tag634.xml"/><Relationship Id="rId43" Type="http://schemas.openxmlformats.org/officeDocument/2006/relationships/tags" Target="../tags/tag642.xml"/><Relationship Id="rId48" Type="http://schemas.openxmlformats.org/officeDocument/2006/relationships/image" Target="../media/image136.png"/><Relationship Id="rId56" Type="http://schemas.openxmlformats.org/officeDocument/2006/relationships/image" Target="../media/image104.png"/><Relationship Id="rId64" Type="http://schemas.openxmlformats.org/officeDocument/2006/relationships/image" Target="../media/image126.png"/><Relationship Id="rId69" Type="http://schemas.openxmlformats.org/officeDocument/2006/relationships/image" Target="../media/image131.png"/><Relationship Id="rId77" Type="http://schemas.openxmlformats.org/officeDocument/2006/relationships/image" Target="../media/image150.png"/><Relationship Id="rId8" Type="http://schemas.openxmlformats.org/officeDocument/2006/relationships/tags" Target="../tags/tag607.xml"/><Relationship Id="rId51" Type="http://schemas.openxmlformats.org/officeDocument/2006/relationships/image" Target="../media/image73.png"/><Relationship Id="rId72" Type="http://schemas.openxmlformats.org/officeDocument/2006/relationships/image" Target="../media/image133.png"/><Relationship Id="rId80" Type="http://schemas.openxmlformats.org/officeDocument/2006/relationships/image" Target="../media/image143.png"/><Relationship Id="rId85" Type="http://schemas.openxmlformats.org/officeDocument/2006/relationships/image" Target="../media/image160.png"/><Relationship Id="rId3" Type="http://schemas.openxmlformats.org/officeDocument/2006/relationships/tags" Target="../tags/tag602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25" Type="http://schemas.openxmlformats.org/officeDocument/2006/relationships/tags" Target="../tags/tag624.xml"/><Relationship Id="rId33" Type="http://schemas.openxmlformats.org/officeDocument/2006/relationships/tags" Target="../tags/tag632.xml"/><Relationship Id="rId38" Type="http://schemas.openxmlformats.org/officeDocument/2006/relationships/tags" Target="../tags/tag637.xml"/><Relationship Id="rId46" Type="http://schemas.openxmlformats.org/officeDocument/2006/relationships/image" Target="../media/image145.png"/><Relationship Id="rId59" Type="http://schemas.openxmlformats.org/officeDocument/2006/relationships/image" Target="../media/image107.png"/><Relationship Id="rId67" Type="http://schemas.openxmlformats.org/officeDocument/2006/relationships/image" Target="../media/image129.png"/><Relationship Id="rId20" Type="http://schemas.openxmlformats.org/officeDocument/2006/relationships/tags" Target="../tags/tag619.xml"/><Relationship Id="rId41" Type="http://schemas.openxmlformats.org/officeDocument/2006/relationships/tags" Target="../tags/tag640.xml"/><Relationship Id="rId54" Type="http://schemas.openxmlformats.org/officeDocument/2006/relationships/image" Target="../media/image70.png"/><Relationship Id="rId62" Type="http://schemas.openxmlformats.org/officeDocument/2006/relationships/image" Target="../media/image110.png"/><Relationship Id="rId70" Type="http://schemas.openxmlformats.org/officeDocument/2006/relationships/image" Target="../media/image113.png"/><Relationship Id="rId75" Type="http://schemas.openxmlformats.org/officeDocument/2006/relationships/image" Target="../media/image157.png"/><Relationship Id="rId83" Type="http://schemas.openxmlformats.org/officeDocument/2006/relationships/image" Target="../media/image153.png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5" Type="http://schemas.openxmlformats.org/officeDocument/2006/relationships/tags" Target="../tags/tag614.xml"/><Relationship Id="rId23" Type="http://schemas.openxmlformats.org/officeDocument/2006/relationships/tags" Target="../tags/tag622.xml"/><Relationship Id="rId28" Type="http://schemas.openxmlformats.org/officeDocument/2006/relationships/tags" Target="../tags/tag627.xml"/><Relationship Id="rId36" Type="http://schemas.openxmlformats.org/officeDocument/2006/relationships/tags" Target="../tags/tag635.xml"/><Relationship Id="rId49" Type="http://schemas.openxmlformats.org/officeDocument/2006/relationships/image" Target="../media/image76.png"/><Relationship Id="rId57" Type="http://schemas.openxmlformats.org/officeDocument/2006/relationships/image" Target="../media/image105.png"/><Relationship Id="rId10" Type="http://schemas.openxmlformats.org/officeDocument/2006/relationships/tags" Target="../tags/tag609.xml"/><Relationship Id="rId31" Type="http://schemas.openxmlformats.org/officeDocument/2006/relationships/tags" Target="../tags/tag630.xml"/><Relationship Id="rId44" Type="http://schemas.openxmlformats.org/officeDocument/2006/relationships/tags" Target="../tags/tag643.xml"/><Relationship Id="rId52" Type="http://schemas.openxmlformats.org/officeDocument/2006/relationships/image" Target="../media/image154.png"/><Relationship Id="rId60" Type="http://schemas.openxmlformats.org/officeDocument/2006/relationships/image" Target="../media/image108.png"/><Relationship Id="rId65" Type="http://schemas.openxmlformats.org/officeDocument/2006/relationships/image" Target="../media/image127.png"/><Relationship Id="rId73" Type="http://schemas.openxmlformats.org/officeDocument/2006/relationships/image" Target="../media/image134.png"/><Relationship Id="rId78" Type="http://schemas.openxmlformats.org/officeDocument/2006/relationships/image" Target="../media/image151.png"/><Relationship Id="rId81" Type="http://schemas.openxmlformats.org/officeDocument/2006/relationships/image" Target="../media/image14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56.xml"/><Relationship Id="rId18" Type="http://schemas.openxmlformats.org/officeDocument/2006/relationships/tags" Target="../tags/tag661.xml"/><Relationship Id="rId26" Type="http://schemas.openxmlformats.org/officeDocument/2006/relationships/tags" Target="../tags/tag669.xml"/><Relationship Id="rId39" Type="http://schemas.openxmlformats.org/officeDocument/2006/relationships/image" Target="../media/image136.png"/><Relationship Id="rId21" Type="http://schemas.openxmlformats.org/officeDocument/2006/relationships/tags" Target="../tags/tag664.xml"/><Relationship Id="rId34" Type="http://schemas.openxmlformats.org/officeDocument/2006/relationships/tags" Target="../tags/tag677.xml"/><Relationship Id="rId42" Type="http://schemas.openxmlformats.org/officeDocument/2006/relationships/image" Target="../media/image104.png"/><Relationship Id="rId47" Type="http://schemas.openxmlformats.org/officeDocument/2006/relationships/image" Target="../media/image109.png"/><Relationship Id="rId50" Type="http://schemas.openxmlformats.org/officeDocument/2006/relationships/image" Target="../media/image126.png"/><Relationship Id="rId55" Type="http://schemas.openxmlformats.org/officeDocument/2006/relationships/image" Target="../media/image131.png"/><Relationship Id="rId63" Type="http://schemas.openxmlformats.org/officeDocument/2006/relationships/image" Target="../media/image143.png"/><Relationship Id="rId7" Type="http://schemas.openxmlformats.org/officeDocument/2006/relationships/tags" Target="../tags/tag650.xml"/><Relationship Id="rId2" Type="http://schemas.openxmlformats.org/officeDocument/2006/relationships/tags" Target="../tags/tag645.xml"/><Relationship Id="rId16" Type="http://schemas.openxmlformats.org/officeDocument/2006/relationships/tags" Target="../tags/tag659.xml"/><Relationship Id="rId29" Type="http://schemas.openxmlformats.org/officeDocument/2006/relationships/tags" Target="../tags/tag672.xml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tags" Target="../tags/tag654.xml"/><Relationship Id="rId24" Type="http://schemas.openxmlformats.org/officeDocument/2006/relationships/tags" Target="../tags/tag667.xml"/><Relationship Id="rId32" Type="http://schemas.openxmlformats.org/officeDocument/2006/relationships/tags" Target="../tags/tag675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9.png"/><Relationship Id="rId45" Type="http://schemas.openxmlformats.org/officeDocument/2006/relationships/image" Target="../media/image107.png"/><Relationship Id="rId53" Type="http://schemas.openxmlformats.org/officeDocument/2006/relationships/image" Target="../media/image129.png"/><Relationship Id="rId58" Type="http://schemas.openxmlformats.org/officeDocument/2006/relationships/image" Target="../media/image133.png"/><Relationship Id="rId66" Type="http://schemas.openxmlformats.org/officeDocument/2006/relationships/image" Target="../media/image159.png"/><Relationship Id="rId5" Type="http://schemas.openxmlformats.org/officeDocument/2006/relationships/tags" Target="../tags/tag648.xml"/><Relationship Id="rId15" Type="http://schemas.openxmlformats.org/officeDocument/2006/relationships/tags" Target="../tags/tag658.xml"/><Relationship Id="rId23" Type="http://schemas.openxmlformats.org/officeDocument/2006/relationships/tags" Target="../tags/tag666.xml"/><Relationship Id="rId28" Type="http://schemas.openxmlformats.org/officeDocument/2006/relationships/tags" Target="../tags/tag671.xml"/><Relationship Id="rId36" Type="http://schemas.openxmlformats.org/officeDocument/2006/relationships/tags" Target="../tags/tag679.xml"/><Relationship Id="rId49" Type="http://schemas.openxmlformats.org/officeDocument/2006/relationships/image" Target="../media/image125.png"/><Relationship Id="rId57" Type="http://schemas.openxmlformats.org/officeDocument/2006/relationships/image" Target="../media/image114.png"/><Relationship Id="rId61" Type="http://schemas.openxmlformats.org/officeDocument/2006/relationships/image" Target="../media/image151.png"/><Relationship Id="rId10" Type="http://schemas.openxmlformats.org/officeDocument/2006/relationships/tags" Target="../tags/tag653.xml"/><Relationship Id="rId19" Type="http://schemas.openxmlformats.org/officeDocument/2006/relationships/tags" Target="../tags/tag662.xml"/><Relationship Id="rId31" Type="http://schemas.openxmlformats.org/officeDocument/2006/relationships/tags" Target="../tags/tag674.xml"/><Relationship Id="rId44" Type="http://schemas.openxmlformats.org/officeDocument/2006/relationships/image" Target="../media/image106.png"/><Relationship Id="rId52" Type="http://schemas.openxmlformats.org/officeDocument/2006/relationships/image" Target="../media/image128.png"/><Relationship Id="rId60" Type="http://schemas.openxmlformats.org/officeDocument/2006/relationships/image" Target="../media/image150.png"/><Relationship Id="rId65" Type="http://schemas.openxmlformats.org/officeDocument/2006/relationships/image" Target="../media/image160.png"/><Relationship Id="rId4" Type="http://schemas.openxmlformats.org/officeDocument/2006/relationships/tags" Target="../tags/tag647.xml"/><Relationship Id="rId9" Type="http://schemas.openxmlformats.org/officeDocument/2006/relationships/tags" Target="../tags/tag652.xml"/><Relationship Id="rId14" Type="http://schemas.openxmlformats.org/officeDocument/2006/relationships/tags" Target="../tags/tag657.xml"/><Relationship Id="rId22" Type="http://schemas.openxmlformats.org/officeDocument/2006/relationships/tags" Target="../tags/tag665.xml"/><Relationship Id="rId27" Type="http://schemas.openxmlformats.org/officeDocument/2006/relationships/tags" Target="../tags/tag670.xml"/><Relationship Id="rId30" Type="http://schemas.openxmlformats.org/officeDocument/2006/relationships/tags" Target="../tags/tag673.xml"/><Relationship Id="rId35" Type="http://schemas.openxmlformats.org/officeDocument/2006/relationships/tags" Target="../tags/tag678.xml"/><Relationship Id="rId43" Type="http://schemas.openxmlformats.org/officeDocument/2006/relationships/image" Target="../media/image105.png"/><Relationship Id="rId48" Type="http://schemas.openxmlformats.org/officeDocument/2006/relationships/image" Target="../media/image110.png"/><Relationship Id="rId56" Type="http://schemas.openxmlformats.org/officeDocument/2006/relationships/image" Target="../media/image113.png"/><Relationship Id="rId64" Type="http://schemas.openxmlformats.org/officeDocument/2006/relationships/image" Target="../media/image144.png"/><Relationship Id="rId8" Type="http://schemas.openxmlformats.org/officeDocument/2006/relationships/tags" Target="../tags/tag651.xml"/><Relationship Id="rId51" Type="http://schemas.openxmlformats.org/officeDocument/2006/relationships/image" Target="../media/image127.png"/><Relationship Id="rId3" Type="http://schemas.openxmlformats.org/officeDocument/2006/relationships/tags" Target="../tags/tag646.xml"/><Relationship Id="rId12" Type="http://schemas.openxmlformats.org/officeDocument/2006/relationships/tags" Target="../tags/tag655.xml"/><Relationship Id="rId17" Type="http://schemas.openxmlformats.org/officeDocument/2006/relationships/tags" Target="../tags/tag660.xml"/><Relationship Id="rId25" Type="http://schemas.openxmlformats.org/officeDocument/2006/relationships/tags" Target="../tags/tag668.xml"/><Relationship Id="rId33" Type="http://schemas.openxmlformats.org/officeDocument/2006/relationships/tags" Target="../tags/tag676.xml"/><Relationship Id="rId38" Type="http://schemas.openxmlformats.org/officeDocument/2006/relationships/image" Target="../media/image68.png"/><Relationship Id="rId46" Type="http://schemas.openxmlformats.org/officeDocument/2006/relationships/image" Target="../media/image108.png"/><Relationship Id="rId59" Type="http://schemas.openxmlformats.org/officeDocument/2006/relationships/image" Target="../media/image134.png"/><Relationship Id="rId67" Type="http://schemas.openxmlformats.org/officeDocument/2006/relationships/image" Target="../media/image161.png"/><Relationship Id="rId20" Type="http://schemas.openxmlformats.org/officeDocument/2006/relationships/tags" Target="../tags/tag663.xml"/><Relationship Id="rId41" Type="http://schemas.openxmlformats.org/officeDocument/2006/relationships/image" Target="../media/image70.png"/><Relationship Id="rId54" Type="http://schemas.openxmlformats.org/officeDocument/2006/relationships/image" Target="../media/image130.png"/><Relationship Id="rId62" Type="http://schemas.openxmlformats.org/officeDocument/2006/relationships/image" Target="../media/image14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92.xml"/><Relationship Id="rId18" Type="http://schemas.openxmlformats.org/officeDocument/2006/relationships/tags" Target="../tags/tag697.xml"/><Relationship Id="rId26" Type="http://schemas.openxmlformats.org/officeDocument/2006/relationships/tags" Target="../tags/tag705.xml"/><Relationship Id="rId39" Type="http://schemas.openxmlformats.org/officeDocument/2006/relationships/tags" Target="../tags/tag718.xml"/><Relationship Id="rId21" Type="http://schemas.openxmlformats.org/officeDocument/2006/relationships/tags" Target="../tags/tag700.xml"/><Relationship Id="rId34" Type="http://schemas.openxmlformats.org/officeDocument/2006/relationships/tags" Target="../tags/tag713.xml"/><Relationship Id="rId42" Type="http://schemas.openxmlformats.org/officeDocument/2006/relationships/image" Target="../media/image160.png"/><Relationship Id="rId47" Type="http://schemas.openxmlformats.org/officeDocument/2006/relationships/image" Target="../media/image161.png"/><Relationship Id="rId50" Type="http://schemas.openxmlformats.org/officeDocument/2006/relationships/image" Target="../media/image104.png"/><Relationship Id="rId55" Type="http://schemas.openxmlformats.org/officeDocument/2006/relationships/image" Target="../media/image109.png"/><Relationship Id="rId63" Type="http://schemas.openxmlformats.org/officeDocument/2006/relationships/image" Target="../media/image131.png"/><Relationship Id="rId68" Type="http://schemas.openxmlformats.org/officeDocument/2006/relationships/image" Target="../media/image150.png"/><Relationship Id="rId76" Type="http://schemas.openxmlformats.org/officeDocument/2006/relationships/image" Target="../media/image166.png"/><Relationship Id="rId7" Type="http://schemas.openxmlformats.org/officeDocument/2006/relationships/tags" Target="../tags/tag686.xml"/><Relationship Id="rId71" Type="http://schemas.openxmlformats.org/officeDocument/2006/relationships/image" Target="../media/image144.png"/><Relationship Id="rId2" Type="http://schemas.openxmlformats.org/officeDocument/2006/relationships/tags" Target="../tags/tag681.xml"/><Relationship Id="rId16" Type="http://schemas.openxmlformats.org/officeDocument/2006/relationships/tags" Target="../tags/tag695.xml"/><Relationship Id="rId29" Type="http://schemas.openxmlformats.org/officeDocument/2006/relationships/tags" Target="../tags/tag708.xml"/><Relationship Id="rId11" Type="http://schemas.openxmlformats.org/officeDocument/2006/relationships/tags" Target="../tags/tag690.xml"/><Relationship Id="rId24" Type="http://schemas.openxmlformats.org/officeDocument/2006/relationships/tags" Target="../tags/tag703.xml"/><Relationship Id="rId32" Type="http://schemas.openxmlformats.org/officeDocument/2006/relationships/tags" Target="../tags/tag711.xml"/><Relationship Id="rId37" Type="http://schemas.openxmlformats.org/officeDocument/2006/relationships/tags" Target="../tags/tag716.xml"/><Relationship Id="rId40" Type="http://schemas.openxmlformats.org/officeDocument/2006/relationships/tags" Target="../tags/tag719.xml"/><Relationship Id="rId45" Type="http://schemas.openxmlformats.org/officeDocument/2006/relationships/image" Target="../media/image68.png"/><Relationship Id="rId53" Type="http://schemas.openxmlformats.org/officeDocument/2006/relationships/image" Target="../media/image107.png"/><Relationship Id="rId58" Type="http://schemas.openxmlformats.org/officeDocument/2006/relationships/image" Target="../media/image126.png"/><Relationship Id="rId66" Type="http://schemas.openxmlformats.org/officeDocument/2006/relationships/image" Target="../media/image133.png"/><Relationship Id="rId74" Type="http://schemas.openxmlformats.org/officeDocument/2006/relationships/image" Target="../media/image164.png"/><Relationship Id="rId5" Type="http://schemas.openxmlformats.org/officeDocument/2006/relationships/tags" Target="../tags/tag684.xml"/><Relationship Id="rId15" Type="http://schemas.openxmlformats.org/officeDocument/2006/relationships/tags" Target="../tags/tag694.xml"/><Relationship Id="rId23" Type="http://schemas.openxmlformats.org/officeDocument/2006/relationships/tags" Target="../tags/tag702.xml"/><Relationship Id="rId28" Type="http://schemas.openxmlformats.org/officeDocument/2006/relationships/tags" Target="../tags/tag707.xml"/><Relationship Id="rId36" Type="http://schemas.openxmlformats.org/officeDocument/2006/relationships/tags" Target="../tags/tag715.xml"/><Relationship Id="rId49" Type="http://schemas.openxmlformats.org/officeDocument/2006/relationships/image" Target="../media/image70.png"/><Relationship Id="rId57" Type="http://schemas.openxmlformats.org/officeDocument/2006/relationships/image" Target="../media/image125.png"/><Relationship Id="rId61" Type="http://schemas.openxmlformats.org/officeDocument/2006/relationships/image" Target="../media/image129.png"/><Relationship Id="rId10" Type="http://schemas.openxmlformats.org/officeDocument/2006/relationships/tags" Target="../tags/tag689.xml"/><Relationship Id="rId19" Type="http://schemas.openxmlformats.org/officeDocument/2006/relationships/tags" Target="../tags/tag698.xml"/><Relationship Id="rId31" Type="http://schemas.openxmlformats.org/officeDocument/2006/relationships/tags" Target="../tags/tag710.xml"/><Relationship Id="rId44" Type="http://schemas.openxmlformats.org/officeDocument/2006/relationships/image" Target="../media/image143.png"/><Relationship Id="rId52" Type="http://schemas.openxmlformats.org/officeDocument/2006/relationships/image" Target="../media/image106.png"/><Relationship Id="rId60" Type="http://schemas.openxmlformats.org/officeDocument/2006/relationships/image" Target="../media/image128.png"/><Relationship Id="rId65" Type="http://schemas.openxmlformats.org/officeDocument/2006/relationships/image" Target="../media/image114.png"/><Relationship Id="rId73" Type="http://schemas.openxmlformats.org/officeDocument/2006/relationships/image" Target="../media/image163.png"/><Relationship Id="rId4" Type="http://schemas.openxmlformats.org/officeDocument/2006/relationships/tags" Target="../tags/tag683.xml"/><Relationship Id="rId9" Type="http://schemas.openxmlformats.org/officeDocument/2006/relationships/tags" Target="../tags/tag688.xml"/><Relationship Id="rId14" Type="http://schemas.openxmlformats.org/officeDocument/2006/relationships/tags" Target="../tags/tag693.xml"/><Relationship Id="rId22" Type="http://schemas.openxmlformats.org/officeDocument/2006/relationships/tags" Target="../tags/tag701.xml"/><Relationship Id="rId27" Type="http://schemas.openxmlformats.org/officeDocument/2006/relationships/tags" Target="../tags/tag706.xml"/><Relationship Id="rId30" Type="http://schemas.openxmlformats.org/officeDocument/2006/relationships/tags" Target="../tags/tag709.xml"/><Relationship Id="rId35" Type="http://schemas.openxmlformats.org/officeDocument/2006/relationships/tags" Target="../tags/tag714.xml"/><Relationship Id="rId43" Type="http://schemas.openxmlformats.org/officeDocument/2006/relationships/image" Target="../media/image159.png"/><Relationship Id="rId48" Type="http://schemas.openxmlformats.org/officeDocument/2006/relationships/image" Target="../media/image69.png"/><Relationship Id="rId56" Type="http://schemas.openxmlformats.org/officeDocument/2006/relationships/image" Target="../media/image110.png"/><Relationship Id="rId64" Type="http://schemas.openxmlformats.org/officeDocument/2006/relationships/image" Target="../media/image113.png"/><Relationship Id="rId69" Type="http://schemas.openxmlformats.org/officeDocument/2006/relationships/image" Target="../media/image151.png"/><Relationship Id="rId8" Type="http://schemas.openxmlformats.org/officeDocument/2006/relationships/tags" Target="../tags/tag687.xml"/><Relationship Id="rId51" Type="http://schemas.openxmlformats.org/officeDocument/2006/relationships/image" Target="../media/image105.png"/><Relationship Id="rId72" Type="http://schemas.openxmlformats.org/officeDocument/2006/relationships/image" Target="../media/image162.png"/><Relationship Id="rId3" Type="http://schemas.openxmlformats.org/officeDocument/2006/relationships/tags" Target="../tags/tag682.xml"/><Relationship Id="rId12" Type="http://schemas.openxmlformats.org/officeDocument/2006/relationships/tags" Target="../tags/tag691.xml"/><Relationship Id="rId17" Type="http://schemas.openxmlformats.org/officeDocument/2006/relationships/tags" Target="../tags/tag696.xml"/><Relationship Id="rId25" Type="http://schemas.openxmlformats.org/officeDocument/2006/relationships/tags" Target="../tags/tag704.xml"/><Relationship Id="rId33" Type="http://schemas.openxmlformats.org/officeDocument/2006/relationships/tags" Target="../tags/tag712.xml"/><Relationship Id="rId38" Type="http://schemas.openxmlformats.org/officeDocument/2006/relationships/tags" Target="../tags/tag717.xml"/><Relationship Id="rId46" Type="http://schemas.openxmlformats.org/officeDocument/2006/relationships/image" Target="../media/image136.png"/><Relationship Id="rId59" Type="http://schemas.openxmlformats.org/officeDocument/2006/relationships/image" Target="../media/image127.png"/><Relationship Id="rId67" Type="http://schemas.openxmlformats.org/officeDocument/2006/relationships/image" Target="../media/image134.png"/><Relationship Id="rId20" Type="http://schemas.openxmlformats.org/officeDocument/2006/relationships/tags" Target="../tags/tag699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08.png"/><Relationship Id="rId62" Type="http://schemas.openxmlformats.org/officeDocument/2006/relationships/image" Target="../media/image130.png"/><Relationship Id="rId70" Type="http://schemas.openxmlformats.org/officeDocument/2006/relationships/image" Target="../media/image146.png"/><Relationship Id="rId75" Type="http://schemas.openxmlformats.org/officeDocument/2006/relationships/image" Target="../media/image165.png"/><Relationship Id="rId1" Type="http://schemas.openxmlformats.org/officeDocument/2006/relationships/tags" Target="../tags/tag680.xml"/><Relationship Id="rId6" Type="http://schemas.openxmlformats.org/officeDocument/2006/relationships/tags" Target="../tags/tag68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13" Type="http://schemas.openxmlformats.org/officeDocument/2006/relationships/tags" Target="../tags/tag732.xml"/><Relationship Id="rId18" Type="http://schemas.openxmlformats.org/officeDocument/2006/relationships/tags" Target="../tags/tag737.xml"/><Relationship Id="rId26" Type="http://schemas.openxmlformats.org/officeDocument/2006/relationships/image" Target="../media/image160.png"/><Relationship Id="rId39" Type="http://schemas.openxmlformats.org/officeDocument/2006/relationships/image" Target="../media/image144.png"/><Relationship Id="rId3" Type="http://schemas.openxmlformats.org/officeDocument/2006/relationships/tags" Target="../tags/tag722.xml"/><Relationship Id="rId21" Type="http://schemas.openxmlformats.org/officeDocument/2006/relationships/tags" Target="../tags/tag740.xml"/><Relationship Id="rId34" Type="http://schemas.openxmlformats.org/officeDocument/2006/relationships/image" Target="../media/image165.png"/><Relationship Id="rId42" Type="http://schemas.openxmlformats.org/officeDocument/2006/relationships/image" Target="../media/image168.png"/><Relationship Id="rId7" Type="http://schemas.openxmlformats.org/officeDocument/2006/relationships/tags" Target="../tags/tag726.xml"/><Relationship Id="rId12" Type="http://schemas.openxmlformats.org/officeDocument/2006/relationships/tags" Target="../tags/tag731.xml"/><Relationship Id="rId17" Type="http://schemas.openxmlformats.org/officeDocument/2006/relationships/tags" Target="../tags/tag73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64.png"/><Relationship Id="rId38" Type="http://schemas.openxmlformats.org/officeDocument/2006/relationships/image" Target="../media/image146.png"/><Relationship Id="rId2" Type="http://schemas.openxmlformats.org/officeDocument/2006/relationships/tags" Target="../tags/tag721.xml"/><Relationship Id="rId16" Type="http://schemas.openxmlformats.org/officeDocument/2006/relationships/tags" Target="../tags/tag735.xml"/><Relationship Id="rId20" Type="http://schemas.openxmlformats.org/officeDocument/2006/relationships/tags" Target="../tags/tag739.xml"/><Relationship Id="rId29" Type="http://schemas.openxmlformats.org/officeDocument/2006/relationships/image" Target="../media/image68.png"/><Relationship Id="rId41" Type="http://schemas.openxmlformats.org/officeDocument/2006/relationships/image" Target="../media/image167.png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11" Type="http://schemas.openxmlformats.org/officeDocument/2006/relationships/tags" Target="../tags/tag730.xml"/><Relationship Id="rId24" Type="http://schemas.openxmlformats.org/officeDocument/2006/relationships/tags" Target="../tags/tag743.xml"/><Relationship Id="rId32" Type="http://schemas.openxmlformats.org/officeDocument/2006/relationships/image" Target="../media/image162.png"/><Relationship Id="rId37" Type="http://schemas.openxmlformats.org/officeDocument/2006/relationships/image" Target="../media/image151.png"/><Relationship Id="rId40" Type="http://schemas.openxmlformats.org/officeDocument/2006/relationships/image" Target="../media/image163.png"/><Relationship Id="rId45" Type="http://schemas.openxmlformats.org/officeDocument/2006/relationships/image" Target="../media/image171.png"/><Relationship Id="rId5" Type="http://schemas.openxmlformats.org/officeDocument/2006/relationships/tags" Target="../tags/tag724.xml"/><Relationship Id="rId15" Type="http://schemas.openxmlformats.org/officeDocument/2006/relationships/tags" Target="../tags/tag734.xml"/><Relationship Id="rId23" Type="http://schemas.openxmlformats.org/officeDocument/2006/relationships/tags" Target="../tags/tag742.xml"/><Relationship Id="rId28" Type="http://schemas.openxmlformats.org/officeDocument/2006/relationships/image" Target="../media/image143.png"/><Relationship Id="rId36" Type="http://schemas.openxmlformats.org/officeDocument/2006/relationships/image" Target="../media/image150.png"/><Relationship Id="rId10" Type="http://schemas.openxmlformats.org/officeDocument/2006/relationships/tags" Target="../tags/tag729.xml"/><Relationship Id="rId19" Type="http://schemas.openxmlformats.org/officeDocument/2006/relationships/tags" Target="../tags/tag738.xml"/><Relationship Id="rId31" Type="http://schemas.openxmlformats.org/officeDocument/2006/relationships/image" Target="../media/image161.png"/><Relationship Id="rId44" Type="http://schemas.openxmlformats.org/officeDocument/2006/relationships/image" Target="../media/image170.png"/><Relationship Id="rId4" Type="http://schemas.openxmlformats.org/officeDocument/2006/relationships/tags" Target="../tags/tag723.xml"/><Relationship Id="rId9" Type="http://schemas.openxmlformats.org/officeDocument/2006/relationships/tags" Target="../tags/tag728.xml"/><Relationship Id="rId14" Type="http://schemas.openxmlformats.org/officeDocument/2006/relationships/tags" Target="../tags/tag733.xml"/><Relationship Id="rId22" Type="http://schemas.openxmlformats.org/officeDocument/2006/relationships/tags" Target="../tags/tag741.xml"/><Relationship Id="rId27" Type="http://schemas.openxmlformats.org/officeDocument/2006/relationships/image" Target="../media/image159.png"/><Relationship Id="rId30" Type="http://schemas.openxmlformats.org/officeDocument/2006/relationships/image" Target="../media/image136.png"/><Relationship Id="rId35" Type="http://schemas.openxmlformats.org/officeDocument/2006/relationships/image" Target="../media/image166.png"/><Relationship Id="rId43" Type="http://schemas.openxmlformats.org/officeDocument/2006/relationships/image" Target="../media/image1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51.xml"/><Relationship Id="rId13" Type="http://schemas.openxmlformats.org/officeDocument/2006/relationships/tags" Target="../tags/tag756.xml"/><Relationship Id="rId18" Type="http://schemas.openxmlformats.org/officeDocument/2006/relationships/tags" Target="../tags/tag761.xml"/><Relationship Id="rId26" Type="http://schemas.openxmlformats.org/officeDocument/2006/relationships/image" Target="../media/image161.png"/><Relationship Id="rId39" Type="http://schemas.openxmlformats.org/officeDocument/2006/relationships/image" Target="../media/image175.png"/><Relationship Id="rId3" Type="http://schemas.openxmlformats.org/officeDocument/2006/relationships/tags" Target="../tags/tag746.xml"/><Relationship Id="rId21" Type="http://schemas.openxmlformats.org/officeDocument/2006/relationships/tags" Target="../tags/tag764.xml"/><Relationship Id="rId34" Type="http://schemas.openxmlformats.org/officeDocument/2006/relationships/image" Target="../media/image169.png"/><Relationship Id="rId42" Type="http://schemas.openxmlformats.org/officeDocument/2006/relationships/image" Target="../media/image178.png"/><Relationship Id="rId7" Type="http://schemas.openxmlformats.org/officeDocument/2006/relationships/tags" Target="../tags/tag750.xml"/><Relationship Id="rId12" Type="http://schemas.openxmlformats.org/officeDocument/2006/relationships/tags" Target="../tags/tag755.xml"/><Relationship Id="rId17" Type="http://schemas.openxmlformats.org/officeDocument/2006/relationships/tags" Target="../tags/tag760.xml"/><Relationship Id="rId25" Type="http://schemas.openxmlformats.org/officeDocument/2006/relationships/image" Target="../media/image143.png"/><Relationship Id="rId33" Type="http://schemas.openxmlformats.org/officeDocument/2006/relationships/image" Target="../media/image168.png"/><Relationship Id="rId38" Type="http://schemas.openxmlformats.org/officeDocument/2006/relationships/image" Target="../media/image174.png"/><Relationship Id="rId2" Type="http://schemas.openxmlformats.org/officeDocument/2006/relationships/tags" Target="../tags/tag745.xml"/><Relationship Id="rId16" Type="http://schemas.openxmlformats.org/officeDocument/2006/relationships/tags" Target="../tags/tag759.xml"/><Relationship Id="rId20" Type="http://schemas.openxmlformats.org/officeDocument/2006/relationships/tags" Target="../tags/tag763.xml"/><Relationship Id="rId29" Type="http://schemas.openxmlformats.org/officeDocument/2006/relationships/image" Target="../media/image165.png"/><Relationship Id="rId41" Type="http://schemas.openxmlformats.org/officeDocument/2006/relationships/image" Target="../media/image177.png"/><Relationship Id="rId1" Type="http://schemas.openxmlformats.org/officeDocument/2006/relationships/tags" Target="../tags/tag744.xml"/><Relationship Id="rId6" Type="http://schemas.openxmlformats.org/officeDocument/2006/relationships/tags" Target="../tags/tag749.xml"/><Relationship Id="rId11" Type="http://schemas.openxmlformats.org/officeDocument/2006/relationships/tags" Target="../tags/tag754.xml"/><Relationship Id="rId24" Type="http://schemas.openxmlformats.org/officeDocument/2006/relationships/image" Target="../media/image170.png"/><Relationship Id="rId32" Type="http://schemas.openxmlformats.org/officeDocument/2006/relationships/image" Target="../media/image167.png"/><Relationship Id="rId37" Type="http://schemas.openxmlformats.org/officeDocument/2006/relationships/image" Target="../media/image173.png"/><Relationship Id="rId40" Type="http://schemas.openxmlformats.org/officeDocument/2006/relationships/image" Target="../media/image176.png"/><Relationship Id="rId5" Type="http://schemas.openxmlformats.org/officeDocument/2006/relationships/tags" Target="../tags/tag748.xml"/><Relationship Id="rId15" Type="http://schemas.openxmlformats.org/officeDocument/2006/relationships/tags" Target="../tags/tag75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64.png"/><Relationship Id="rId36" Type="http://schemas.openxmlformats.org/officeDocument/2006/relationships/image" Target="../media/image172.png"/><Relationship Id="rId10" Type="http://schemas.openxmlformats.org/officeDocument/2006/relationships/tags" Target="../tags/tag753.xml"/><Relationship Id="rId19" Type="http://schemas.openxmlformats.org/officeDocument/2006/relationships/tags" Target="../tags/tag762.xml"/><Relationship Id="rId31" Type="http://schemas.openxmlformats.org/officeDocument/2006/relationships/image" Target="../media/image163.png"/><Relationship Id="rId4" Type="http://schemas.openxmlformats.org/officeDocument/2006/relationships/tags" Target="../tags/tag747.xml"/><Relationship Id="rId9" Type="http://schemas.openxmlformats.org/officeDocument/2006/relationships/tags" Target="../tags/tag752.xml"/><Relationship Id="rId14" Type="http://schemas.openxmlformats.org/officeDocument/2006/relationships/tags" Target="../tags/tag757.xml"/><Relationship Id="rId22" Type="http://schemas.openxmlformats.org/officeDocument/2006/relationships/tags" Target="../tags/tag765.xml"/><Relationship Id="rId27" Type="http://schemas.openxmlformats.org/officeDocument/2006/relationships/image" Target="../media/image162.png"/><Relationship Id="rId30" Type="http://schemas.openxmlformats.org/officeDocument/2006/relationships/image" Target="../media/image166.png"/><Relationship Id="rId35" Type="http://schemas.openxmlformats.org/officeDocument/2006/relationships/image" Target="../media/image1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773.xml"/><Relationship Id="rId13" Type="http://schemas.openxmlformats.org/officeDocument/2006/relationships/tags" Target="../tags/tag778.xml"/><Relationship Id="rId18" Type="http://schemas.openxmlformats.org/officeDocument/2006/relationships/tags" Target="../tags/tag783.xml"/><Relationship Id="rId26" Type="http://schemas.openxmlformats.org/officeDocument/2006/relationships/image" Target="../media/image169.png"/><Relationship Id="rId39" Type="http://schemas.openxmlformats.org/officeDocument/2006/relationships/image" Target="../media/image178.png"/><Relationship Id="rId3" Type="http://schemas.openxmlformats.org/officeDocument/2006/relationships/tags" Target="../tags/tag768.xml"/><Relationship Id="rId21" Type="http://schemas.openxmlformats.org/officeDocument/2006/relationships/tags" Target="../tags/tag786.xml"/><Relationship Id="rId34" Type="http://schemas.openxmlformats.org/officeDocument/2006/relationships/image" Target="../media/image173.png"/><Relationship Id="rId42" Type="http://schemas.openxmlformats.org/officeDocument/2006/relationships/image" Target="../media/image186.png"/><Relationship Id="rId7" Type="http://schemas.openxmlformats.org/officeDocument/2006/relationships/tags" Target="../tags/tag772.xml"/><Relationship Id="rId12" Type="http://schemas.openxmlformats.org/officeDocument/2006/relationships/tags" Target="../tags/tag777.xml"/><Relationship Id="rId17" Type="http://schemas.openxmlformats.org/officeDocument/2006/relationships/tags" Target="../tags/tag782.xml"/><Relationship Id="rId25" Type="http://schemas.openxmlformats.org/officeDocument/2006/relationships/image" Target="../media/image168.png"/><Relationship Id="rId33" Type="http://schemas.openxmlformats.org/officeDocument/2006/relationships/image" Target="../media/image171.png"/><Relationship Id="rId38" Type="http://schemas.openxmlformats.org/officeDocument/2006/relationships/image" Target="../media/image177.png"/><Relationship Id="rId2" Type="http://schemas.openxmlformats.org/officeDocument/2006/relationships/tags" Target="../tags/tag767.xml"/><Relationship Id="rId16" Type="http://schemas.openxmlformats.org/officeDocument/2006/relationships/tags" Target="../tags/tag781.xml"/><Relationship Id="rId20" Type="http://schemas.openxmlformats.org/officeDocument/2006/relationships/tags" Target="../tags/tag785.xml"/><Relationship Id="rId29" Type="http://schemas.openxmlformats.org/officeDocument/2006/relationships/image" Target="../media/image181.png"/><Relationship Id="rId41" Type="http://schemas.openxmlformats.org/officeDocument/2006/relationships/image" Target="../media/image185.png"/><Relationship Id="rId1" Type="http://schemas.openxmlformats.org/officeDocument/2006/relationships/tags" Target="../tags/tag766.xml"/><Relationship Id="rId6" Type="http://schemas.openxmlformats.org/officeDocument/2006/relationships/tags" Target="../tags/tag771.xml"/><Relationship Id="rId11" Type="http://schemas.openxmlformats.org/officeDocument/2006/relationships/tags" Target="../tags/tag776.xml"/><Relationship Id="rId24" Type="http://schemas.openxmlformats.org/officeDocument/2006/relationships/image" Target="../media/image167.png"/><Relationship Id="rId32" Type="http://schemas.openxmlformats.org/officeDocument/2006/relationships/image" Target="../media/image172.png"/><Relationship Id="rId37" Type="http://schemas.openxmlformats.org/officeDocument/2006/relationships/image" Target="../media/image176.png"/><Relationship Id="rId40" Type="http://schemas.openxmlformats.org/officeDocument/2006/relationships/image" Target="../media/image184.png"/><Relationship Id="rId5" Type="http://schemas.openxmlformats.org/officeDocument/2006/relationships/tags" Target="../tags/tag770.xml"/><Relationship Id="rId15" Type="http://schemas.openxmlformats.org/officeDocument/2006/relationships/tags" Target="../tags/tag780.xml"/><Relationship Id="rId23" Type="http://schemas.openxmlformats.org/officeDocument/2006/relationships/image" Target="../media/image170.png"/><Relationship Id="rId28" Type="http://schemas.openxmlformats.org/officeDocument/2006/relationships/image" Target="../media/image180.png"/><Relationship Id="rId36" Type="http://schemas.openxmlformats.org/officeDocument/2006/relationships/image" Target="../media/image175.png"/><Relationship Id="rId10" Type="http://schemas.openxmlformats.org/officeDocument/2006/relationships/tags" Target="../tags/tag775.xml"/><Relationship Id="rId19" Type="http://schemas.openxmlformats.org/officeDocument/2006/relationships/tags" Target="../tags/tag784.xml"/><Relationship Id="rId31" Type="http://schemas.openxmlformats.org/officeDocument/2006/relationships/image" Target="../media/image183.png"/><Relationship Id="rId4" Type="http://schemas.openxmlformats.org/officeDocument/2006/relationships/tags" Target="../tags/tag769.xml"/><Relationship Id="rId9" Type="http://schemas.openxmlformats.org/officeDocument/2006/relationships/tags" Target="../tags/tag774.xml"/><Relationship Id="rId14" Type="http://schemas.openxmlformats.org/officeDocument/2006/relationships/tags" Target="../tags/tag77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Relationship Id="rId35" Type="http://schemas.openxmlformats.org/officeDocument/2006/relationships/image" Target="../media/image1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12.png"/><Relationship Id="rId3" Type="http://schemas.openxmlformats.org/officeDocument/2006/relationships/tags" Target="../tags/tag14.xml"/><Relationship Id="rId21" Type="http://schemas.openxmlformats.org/officeDocument/2006/relationships/image" Target="../media/image15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11.png"/><Relationship Id="rId2" Type="http://schemas.openxmlformats.org/officeDocument/2006/relationships/tags" Target="../tags/tag13.xml"/><Relationship Id="rId16" Type="http://schemas.openxmlformats.org/officeDocument/2006/relationships/image" Target="../media/image7.png"/><Relationship Id="rId20" Type="http://schemas.openxmlformats.org/officeDocument/2006/relationships/image" Target="../media/image14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18.png"/><Relationship Id="rId5" Type="http://schemas.openxmlformats.org/officeDocument/2006/relationships/tags" Target="../tags/tag16.xml"/><Relationship Id="rId15" Type="http://schemas.openxmlformats.org/officeDocument/2006/relationships/image" Target="../media/image2.png"/><Relationship Id="rId23" Type="http://schemas.openxmlformats.org/officeDocument/2006/relationships/image" Target="../media/image17.png"/><Relationship Id="rId10" Type="http://schemas.openxmlformats.org/officeDocument/2006/relationships/tags" Target="../tags/tag21.xml"/><Relationship Id="rId19" Type="http://schemas.openxmlformats.org/officeDocument/2006/relationships/image" Target="../media/image13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94.xml"/><Relationship Id="rId13" Type="http://schemas.openxmlformats.org/officeDocument/2006/relationships/tags" Target="../tags/tag799.xml"/><Relationship Id="rId18" Type="http://schemas.openxmlformats.org/officeDocument/2006/relationships/tags" Target="../tags/tag804.xml"/><Relationship Id="rId26" Type="http://schemas.openxmlformats.org/officeDocument/2006/relationships/image" Target="../media/image169.png"/><Relationship Id="rId39" Type="http://schemas.openxmlformats.org/officeDocument/2006/relationships/image" Target="../media/image185.png"/><Relationship Id="rId3" Type="http://schemas.openxmlformats.org/officeDocument/2006/relationships/tags" Target="../tags/tag789.xml"/><Relationship Id="rId21" Type="http://schemas.openxmlformats.org/officeDocument/2006/relationships/notesSlide" Target="../notesSlides/notesSlide1.xml"/><Relationship Id="rId34" Type="http://schemas.openxmlformats.org/officeDocument/2006/relationships/image" Target="../media/image188.png"/><Relationship Id="rId7" Type="http://schemas.openxmlformats.org/officeDocument/2006/relationships/tags" Target="../tags/tag793.xml"/><Relationship Id="rId12" Type="http://schemas.openxmlformats.org/officeDocument/2006/relationships/tags" Target="../tags/tag798.xml"/><Relationship Id="rId17" Type="http://schemas.openxmlformats.org/officeDocument/2006/relationships/tags" Target="../tags/tag803.xml"/><Relationship Id="rId25" Type="http://schemas.openxmlformats.org/officeDocument/2006/relationships/image" Target="../media/image168.png"/><Relationship Id="rId33" Type="http://schemas.openxmlformats.org/officeDocument/2006/relationships/image" Target="../media/image187.png"/><Relationship Id="rId38" Type="http://schemas.openxmlformats.org/officeDocument/2006/relationships/image" Target="../media/image184.png"/><Relationship Id="rId2" Type="http://schemas.openxmlformats.org/officeDocument/2006/relationships/tags" Target="../tags/tag788.xml"/><Relationship Id="rId16" Type="http://schemas.openxmlformats.org/officeDocument/2006/relationships/tags" Target="../tags/tag80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1.png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24" Type="http://schemas.openxmlformats.org/officeDocument/2006/relationships/image" Target="../media/image167.png"/><Relationship Id="rId32" Type="http://schemas.openxmlformats.org/officeDocument/2006/relationships/image" Target="../media/image183.png"/><Relationship Id="rId37" Type="http://schemas.openxmlformats.org/officeDocument/2006/relationships/image" Target="../media/image191.png"/><Relationship Id="rId5" Type="http://schemas.openxmlformats.org/officeDocument/2006/relationships/tags" Target="../tags/tag791.xml"/><Relationship Id="rId15" Type="http://schemas.openxmlformats.org/officeDocument/2006/relationships/tags" Target="../tags/tag801.xml"/><Relationship Id="rId23" Type="http://schemas.openxmlformats.org/officeDocument/2006/relationships/image" Target="../media/image186.png"/><Relationship Id="rId28" Type="http://schemas.openxmlformats.org/officeDocument/2006/relationships/image" Target="../media/image180.png"/><Relationship Id="rId36" Type="http://schemas.openxmlformats.org/officeDocument/2006/relationships/image" Target="../media/image190.png"/><Relationship Id="rId10" Type="http://schemas.openxmlformats.org/officeDocument/2006/relationships/tags" Target="../tags/tag796.xml"/><Relationship Id="rId19" Type="http://schemas.openxmlformats.org/officeDocument/2006/relationships/tags" Target="../tags/tag805.xml"/><Relationship Id="rId31" Type="http://schemas.openxmlformats.org/officeDocument/2006/relationships/image" Target="../media/image182.png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tags" Target="../tags/tag800.xml"/><Relationship Id="rId22" Type="http://schemas.openxmlformats.org/officeDocument/2006/relationships/image" Target="../media/image170.png"/><Relationship Id="rId27" Type="http://schemas.openxmlformats.org/officeDocument/2006/relationships/image" Target="../media/image179.png"/><Relationship Id="rId30" Type="http://schemas.openxmlformats.org/officeDocument/2006/relationships/image" Target="../media/image181.png"/><Relationship Id="rId35" Type="http://schemas.openxmlformats.org/officeDocument/2006/relationships/image" Target="../media/image189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818.xml"/><Relationship Id="rId18" Type="http://schemas.openxmlformats.org/officeDocument/2006/relationships/tags" Target="../tags/tag823.xml"/><Relationship Id="rId26" Type="http://schemas.openxmlformats.org/officeDocument/2006/relationships/tags" Target="../tags/tag831.xml"/><Relationship Id="rId39" Type="http://schemas.openxmlformats.org/officeDocument/2006/relationships/image" Target="../media/image169.png"/><Relationship Id="rId21" Type="http://schemas.openxmlformats.org/officeDocument/2006/relationships/tags" Target="../tags/tag826.xml"/><Relationship Id="rId34" Type="http://schemas.openxmlformats.org/officeDocument/2006/relationships/image" Target="../media/image192.png"/><Relationship Id="rId42" Type="http://schemas.openxmlformats.org/officeDocument/2006/relationships/image" Target="../media/image189.png"/><Relationship Id="rId47" Type="http://schemas.openxmlformats.org/officeDocument/2006/relationships/image" Target="../media/image197.png"/><Relationship Id="rId50" Type="http://schemas.openxmlformats.org/officeDocument/2006/relationships/image" Target="../media/image200.png"/><Relationship Id="rId55" Type="http://schemas.openxmlformats.org/officeDocument/2006/relationships/image" Target="../media/image70.png"/><Relationship Id="rId7" Type="http://schemas.openxmlformats.org/officeDocument/2006/relationships/tags" Target="../tags/tag812.xml"/><Relationship Id="rId12" Type="http://schemas.openxmlformats.org/officeDocument/2006/relationships/tags" Target="../tags/tag817.xml"/><Relationship Id="rId17" Type="http://schemas.openxmlformats.org/officeDocument/2006/relationships/tags" Target="../tags/tag822.xml"/><Relationship Id="rId25" Type="http://schemas.openxmlformats.org/officeDocument/2006/relationships/tags" Target="../tags/tag830.xml"/><Relationship Id="rId33" Type="http://schemas.openxmlformats.org/officeDocument/2006/relationships/image" Target="../media/image167.png"/><Relationship Id="rId38" Type="http://schemas.openxmlformats.org/officeDocument/2006/relationships/image" Target="../media/image168.png"/><Relationship Id="rId46" Type="http://schemas.openxmlformats.org/officeDocument/2006/relationships/image" Target="../media/image196.png"/><Relationship Id="rId2" Type="http://schemas.openxmlformats.org/officeDocument/2006/relationships/tags" Target="../tags/tag807.xml"/><Relationship Id="rId16" Type="http://schemas.openxmlformats.org/officeDocument/2006/relationships/tags" Target="../tags/tag821.xml"/><Relationship Id="rId20" Type="http://schemas.openxmlformats.org/officeDocument/2006/relationships/tags" Target="../tags/tag825.xml"/><Relationship Id="rId29" Type="http://schemas.openxmlformats.org/officeDocument/2006/relationships/tags" Target="../tags/tag834.xml"/><Relationship Id="rId41" Type="http://schemas.openxmlformats.org/officeDocument/2006/relationships/image" Target="../media/image188.png"/><Relationship Id="rId54" Type="http://schemas.openxmlformats.org/officeDocument/2006/relationships/image" Target="../media/image204.png"/><Relationship Id="rId1" Type="http://schemas.openxmlformats.org/officeDocument/2006/relationships/tags" Target="../tags/tag806.xml"/><Relationship Id="rId6" Type="http://schemas.openxmlformats.org/officeDocument/2006/relationships/tags" Target="../tags/tag811.xml"/><Relationship Id="rId11" Type="http://schemas.openxmlformats.org/officeDocument/2006/relationships/tags" Target="../tags/tag816.xml"/><Relationship Id="rId24" Type="http://schemas.openxmlformats.org/officeDocument/2006/relationships/tags" Target="../tags/tag829.xml"/><Relationship Id="rId32" Type="http://schemas.openxmlformats.org/officeDocument/2006/relationships/image" Target="../media/image170.png"/><Relationship Id="rId37" Type="http://schemas.openxmlformats.org/officeDocument/2006/relationships/image" Target="../media/image195.png"/><Relationship Id="rId40" Type="http://schemas.openxmlformats.org/officeDocument/2006/relationships/image" Target="../media/image187.png"/><Relationship Id="rId45" Type="http://schemas.openxmlformats.org/officeDocument/2006/relationships/image" Target="../media/image171.png"/><Relationship Id="rId53" Type="http://schemas.openxmlformats.org/officeDocument/2006/relationships/image" Target="../media/image203.png"/><Relationship Id="rId5" Type="http://schemas.openxmlformats.org/officeDocument/2006/relationships/tags" Target="../tags/tag810.xml"/><Relationship Id="rId15" Type="http://schemas.openxmlformats.org/officeDocument/2006/relationships/tags" Target="../tags/tag820.xml"/><Relationship Id="rId23" Type="http://schemas.openxmlformats.org/officeDocument/2006/relationships/tags" Target="../tags/tag828.xml"/><Relationship Id="rId28" Type="http://schemas.openxmlformats.org/officeDocument/2006/relationships/tags" Target="../tags/tag833.xml"/><Relationship Id="rId36" Type="http://schemas.openxmlformats.org/officeDocument/2006/relationships/image" Target="../media/image194.png"/><Relationship Id="rId49" Type="http://schemas.openxmlformats.org/officeDocument/2006/relationships/image" Target="../media/image199.png"/><Relationship Id="rId57" Type="http://schemas.openxmlformats.org/officeDocument/2006/relationships/image" Target="../media/image206.png"/><Relationship Id="rId10" Type="http://schemas.openxmlformats.org/officeDocument/2006/relationships/tags" Target="../tags/tag815.xml"/><Relationship Id="rId19" Type="http://schemas.openxmlformats.org/officeDocument/2006/relationships/tags" Target="../tags/tag824.xml"/><Relationship Id="rId31" Type="http://schemas.openxmlformats.org/officeDocument/2006/relationships/notesSlide" Target="../notesSlides/notesSlide2.xml"/><Relationship Id="rId44" Type="http://schemas.openxmlformats.org/officeDocument/2006/relationships/image" Target="../media/image191.png"/><Relationship Id="rId52" Type="http://schemas.openxmlformats.org/officeDocument/2006/relationships/image" Target="../media/image202.png"/><Relationship Id="rId4" Type="http://schemas.openxmlformats.org/officeDocument/2006/relationships/tags" Target="../tags/tag809.xml"/><Relationship Id="rId9" Type="http://schemas.openxmlformats.org/officeDocument/2006/relationships/tags" Target="../tags/tag814.xml"/><Relationship Id="rId14" Type="http://schemas.openxmlformats.org/officeDocument/2006/relationships/tags" Target="../tags/tag819.xml"/><Relationship Id="rId22" Type="http://schemas.openxmlformats.org/officeDocument/2006/relationships/tags" Target="../tags/tag827.xml"/><Relationship Id="rId27" Type="http://schemas.openxmlformats.org/officeDocument/2006/relationships/tags" Target="../tags/tag83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93.png"/><Relationship Id="rId43" Type="http://schemas.openxmlformats.org/officeDocument/2006/relationships/image" Target="../media/image190.png"/><Relationship Id="rId48" Type="http://schemas.openxmlformats.org/officeDocument/2006/relationships/image" Target="../media/image198.png"/><Relationship Id="rId56" Type="http://schemas.openxmlformats.org/officeDocument/2006/relationships/image" Target="../media/image205.png"/><Relationship Id="rId8" Type="http://schemas.openxmlformats.org/officeDocument/2006/relationships/tags" Target="../tags/tag813.xml"/><Relationship Id="rId51" Type="http://schemas.openxmlformats.org/officeDocument/2006/relationships/image" Target="../media/image201.png"/><Relationship Id="rId3" Type="http://schemas.openxmlformats.org/officeDocument/2006/relationships/tags" Target="../tags/tag808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847.xml"/><Relationship Id="rId18" Type="http://schemas.openxmlformats.org/officeDocument/2006/relationships/tags" Target="../tags/tag852.xml"/><Relationship Id="rId26" Type="http://schemas.openxmlformats.org/officeDocument/2006/relationships/tags" Target="../tags/tag860.xml"/><Relationship Id="rId39" Type="http://schemas.openxmlformats.org/officeDocument/2006/relationships/tags" Target="../tags/tag873.xml"/><Relationship Id="rId21" Type="http://schemas.openxmlformats.org/officeDocument/2006/relationships/tags" Target="../tags/tag855.xml"/><Relationship Id="rId34" Type="http://schemas.openxmlformats.org/officeDocument/2006/relationships/tags" Target="../tags/tag868.xml"/><Relationship Id="rId42" Type="http://schemas.openxmlformats.org/officeDocument/2006/relationships/image" Target="../media/image196.png"/><Relationship Id="rId47" Type="http://schemas.openxmlformats.org/officeDocument/2006/relationships/image" Target="../media/image200.png"/><Relationship Id="rId50" Type="http://schemas.openxmlformats.org/officeDocument/2006/relationships/image" Target="../media/image70.png"/><Relationship Id="rId55" Type="http://schemas.openxmlformats.org/officeDocument/2006/relationships/image" Target="../media/image208.png"/><Relationship Id="rId63" Type="http://schemas.openxmlformats.org/officeDocument/2006/relationships/image" Target="../media/image216.png"/><Relationship Id="rId68" Type="http://schemas.openxmlformats.org/officeDocument/2006/relationships/image" Target="../media/image220.png"/><Relationship Id="rId76" Type="http://schemas.openxmlformats.org/officeDocument/2006/relationships/image" Target="../media/image224.png"/><Relationship Id="rId7" Type="http://schemas.openxmlformats.org/officeDocument/2006/relationships/tags" Target="../tags/tag841.xml"/><Relationship Id="rId71" Type="http://schemas.openxmlformats.org/officeDocument/2006/relationships/image" Target="../media/image193.png"/><Relationship Id="rId2" Type="http://schemas.openxmlformats.org/officeDocument/2006/relationships/tags" Target="../tags/tag836.xml"/><Relationship Id="rId16" Type="http://schemas.openxmlformats.org/officeDocument/2006/relationships/tags" Target="../tags/tag850.xml"/><Relationship Id="rId29" Type="http://schemas.openxmlformats.org/officeDocument/2006/relationships/tags" Target="../tags/tag863.xml"/><Relationship Id="rId11" Type="http://schemas.openxmlformats.org/officeDocument/2006/relationships/tags" Target="../tags/tag845.xml"/><Relationship Id="rId24" Type="http://schemas.openxmlformats.org/officeDocument/2006/relationships/tags" Target="../tags/tag858.xml"/><Relationship Id="rId32" Type="http://schemas.openxmlformats.org/officeDocument/2006/relationships/tags" Target="../tags/tag866.xml"/><Relationship Id="rId37" Type="http://schemas.openxmlformats.org/officeDocument/2006/relationships/tags" Target="../tags/tag871.xml"/><Relationship Id="rId40" Type="http://schemas.openxmlformats.org/officeDocument/2006/relationships/tags" Target="../tags/tag874.xml"/><Relationship Id="rId45" Type="http://schemas.openxmlformats.org/officeDocument/2006/relationships/image" Target="../media/image198.png"/><Relationship Id="rId53" Type="http://schemas.openxmlformats.org/officeDocument/2006/relationships/image" Target="../media/image206.png"/><Relationship Id="rId58" Type="http://schemas.openxmlformats.org/officeDocument/2006/relationships/image" Target="../media/image211.png"/><Relationship Id="rId66" Type="http://schemas.openxmlformats.org/officeDocument/2006/relationships/image" Target="../media/image187.png"/><Relationship Id="rId74" Type="http://schemas.openxmlformats.org/officeDocument/2006/relationships/image" Target="../media/image194.png"/><Relationship Id="rId5" Type="http://schemas.openxmlformats.org/officeDocument/2006/relationships/tags" Target="../tags/tag839.xml"/><Relationship Id="rId15" Type="http://schemas.openxmlformats.org/officeDocument/2006/relationships/tags" Target="../tags/tag849.xml"/><Relationship Id="rId23" Type="http://schemas.openxmlformats.org/officeDocument/2006/relationships/tags" Target="../tags/tag857.xml"/><Relationship Id="rId28" Type="http://schemas.openxmlformats.org/officeDocument/2006/relationships/tags" Target="../tags/tag862.xml"/><Relationship Id="rId36" Type="http://schemas.openxmlformats.org/officeDocument/2006/relationships/tags" Target="../tags/tag870.xml"/><Relationship Id="rId49" Type="http://schemas.openxmlformats.org/officeDocument/2006/relationships/image" Target="../media/image204.png"/><Relationship Id="rId57" Type="http://schemas.openxmlformats.org/officeDocument/2006/relationships/image" Target="../media/image210.png"/><Relationship Id="rId61" Type="http://schemas.openxmlformats.org/officeDocument/2006/relationships/image" Target="../media/image214.png"/><Relationship Id="rId10" Type="http://schemas.openxmlformats.org/officeDocument/2006/relationships/tags" Target="../tags/tag844.xml"/><Relationship Id="rId19" Type="http://schemas.openxmlformats.org/officeDocument/2006/relationships/tags" Target="../tags/tag853.xml"/><Relationship Id="rId31" Type="http://schemas.openxmlformats.org/officeDocument/2006/relationships/tags" Target="../tags/tag865.xml"/><Relationship Id="rId44" Type="http://schemas.openxmlformats.org/officeDocument/2006/relationships/image" Target="../media/image202.png"/><Relationship Id="rId52" Type="http://schemas.openxmlformats.org/officeDocument/2006/relationships/image" Target="../media/image205.png"/><Relationship Id="rId60" Type="http://schemas.openxmlformats.org/officeDocument/2006/relationships/image" Target="../media/image213.png"/><Relationship Id="rId65" Type="http://schemas.openxmlformats.org/officeDocument/2006/relationships/image" Target="../media/image218.png"/><Relationship Id="rId73" Type="http://schemas.openxmlformats.org/officeDocument/2006/relationships/image" Target="../media/image195.png"/><Relationship Id="rId4" Type="http://schemas.openxmlformats.org/officeDocument/2006/relationships/tags" Target="../tags/tag838.xml"/><Relationship Id="rId9" Type="http://schemas.openxmlformats.org/officeDocument/2006/relationships/tags" Target="../tags/tag843.xml"/><Relationship Id="rId14" Type="http://schemas.openxmlformats.org/officeDocument/2006/relationships/tags" Target="../tags/tag848.xml"/><Relationship Id="rId22" Type="http://schemas.openxmlformats.org/officeDocument/2006/relationships/tags" Target="../tags/tag856.xml"/><Relationship Id="rId27" Type="http://schemas.openxmlformats.org/officeDocument/2006/relationships/tags" Target="../tags/tag861.xml"/><Relationship Id="rId30" Type="http://schemas.openxmlformats.org/officeDocument/2006/relationships/tags" Target="../tags/tag864.xml"/><Relationship Id="rId35" Type="http://schemas.openxmlformats.org/officeDocument/2006/relationships/tags" Target="../tags/tag869.xml"/><Relationship Id="rId43" Type="http://schemas.openxmlformats.org/officeDocument/2006/relationships/image" Target="../media/image197.png"/><Relationship Id="rId48" Type="http://schemas.openxmlformats.org/officeDocument/2006/relationships/image" Target="../media/image203.png"/><Relationship Id="rId56" Type="http://schemas.openxmlformats.org/officeDocument/2006/relationships/image" Target="../media/image209.png"/><Relationship Id="rId64" Type="http://schemas.openxmlformats.org/officeDocument/2006/relationships/image" Target="../media/image217.png"/><Relationship Id="rId69" Type="http://schemas.openxmlformats.org/officeDocument/2006/relationships/image" Target="../media/image221.png"/><Relationship Id="rId8" Type="http://schemas.openxmlformats.org/officeDocument/2006/relationships/tags" Target="../tags/tag842.xml"/><Relationship Id="rId51" Type="http://schemas.openxmlformats.org/officeDocument/2006/relationships/image" Target="../media/image201.png"/><Relationship Id="rId72" Type="http://schemas.openxmlformats.org/officeDocument/2006/relationships/image" Target="../media/image192.png"/><Relationship Id="rId3" Type="http://schemas.openxmlformats.org/officeDocument/2006/relationships/tags" Target="../tags/tag837.xml"/><Relationship Id="rId12" Type="http://schemas.openxmlformats.org/officeDocument/2006/relationships/tags" Target="../tags/tag846.xml"/><Relationship Id="rId17" Type="http://schemas.openxmlformats.org/officeDocument/2006/relationships/tags" Target="../tags/tag851.xml"/><Relationship Id="rId25" Type="http://schemas.openxmlformats.org/officeDocument/2006/relationships/tags" Target="../tags/tag859.xml"/><Relationship Id="rId33" Type="http://schemas.openxmlformats.org/officeDocument/2006/relationships/tags" Target="../tags/tag867.xml"/><Relationship Id="rId38" Type="http://schemas.openxmlformats.org/officeDocument/2006/relationships/tags" Target="../tags/tag872.xml"/><Relationship Id="rId46" Type="http://schemas.openxmlformats.org/officeDocument/2006/relationships/image" Target="../media/image199.png"/><Relationship Id="rId59" Type="http://schemas.openxmlformats.org/officeDocument/2006/relationships/image" Target="../media/image212.png"/><Relationship Id="rId67" Type="http://schemas.openxmlformats.org/officeDocument/2006/relationships/image" Target="../media/image219.png"/><Relationship Id="rId20" Type="http://schemas.openxmlformats.org/officeDocument/2006/relationships/tags" Target="../tags/tag854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207.png"/><Relationship Id="rId62" Type="http://schemas.openxmlformats.org/officeDocument/2006/relationships/image" Target="../media/image215.png"/><Relationship Id="rId70" Type="http://schemas.openxmlformats.org/officeDocument/2006/relationships/image" Target="../media/image222.png"/><Relationship Id="rId75" Type="http://schemas.openxmlformats.org/officeDocument/2006/relationships/image" Target="../media/image223.png"/><Relationship Id="rId1" Type="http://schemas.openxmlformats.org/officeDocument/2006/relationships/tags" Target="../tags/tag835.xml"/><Relationship Id="rId6" Type="http://schemas.openxmlformats.org/officeDocument/2006/relationships/tags" Target="../tags/tag84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82.xml"/><Relationship Id="rId13" Type="http://schemas.openxmlformats.org/officeDocument/2006/relationships/tags" Target="../tags/tag88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1.png"/><Relationship Id="rId3" Type="http://schemas.openxmlformats.org/officeDocument/2006/relationships/tags" Target="../tags/tag877.xml"/><Relationship Id="rId21" Type="http://schemas.openxmlformats.org/officeDocument/2006/relationships/image" Target="../media/image226.png"/><Relationship Id="rId34" Type="http://schemas.openxmlformats.org/officeDocument/2006/relationships/image" Target="../media/image239.png"/><Relationship Id="rId7" Type="http://schemas.openxmlformats.org/officeDocument/2006/relationships/tags" Target="../tags/tag881.xml"/><Relationship Id="rId12" Type="http://schemas.openxmlformats.org/officeDocument/2006/relationships/tags" Target="../tags/tag886.xml"/><Relationship Id="rId17" Type="http://schemas.openxmlformats.org/officeDocument/2006/relationships/tags" Target="../tags/tag891.xml"/><Relationship Id="rId25" Type="http://schemas.openxmlformats.org/officeDocument/2006/relationships/image" Target="../media/image230.png"/><Relationship Id="rId33" Type="http://schemas.openxmlformats.org/officeDocument/2006/relationships/image" Target="../media/image238.png"/><Relationship Id="rId2" Type="http://schemas.openxmlformats.org/officeDocument/2006/relationships/tags" Target="../tags/tag876.xml"/><Relationship Id="rId16" Type="http://schemas.openxmlformats.org/officeDocument/2006/relationships/tags" Target="../tags/tag890.xml"/><Relationship Id="rId20" Type="http://schemas.openxmlformats.org/officeDocument/2006/relationships/image" Target="../media/image225.png"/><Relationship Id="rId29" Type="http://schemas.openxmlformats.org/officeDocument/2006/relationships/image" Target="../media/image234.png"/><Relationship Id="rId1" Type="http://schemas.openxmlformats.org/officeDocument/2006/relationships/tags" Target="../tags/tag875.xml"/><Relationship Id="rId6" Type="http://schemas.openxmlformats.org/officeDocument/2006/relationships/tags" Target="../tags/tag880.xml"/><Relationship Id="rId11" Type="http://schemas.openxmlformats.org/officeDocument/2006/relationships/tags" Target="../tags/tag885.xml"/><Relationship Id="rId24" Type="http://schemas.openxmlformats.org/officeDocument/2006/relationships/image" Target="../media/image229.png"/><Relationship Id="rId32" Type="http://schemas.openxmlformats.org/officeDocument/2006/relationships/image" Target="../media/image237.png"/><Relationship Id="rId5" Type="http://schemas.openxmlformats.org/officeDocument/2006/relationships/tags" Target="../tags/tag879.xml"/><Relationship Id="rId15" Type="http://schemas.openxmlformats.org/officeDocument/2006/relationships/tags" Target="../tags/tag889.xml"/><Relationship Id="rId23" Type="http://schemas.openxmlformats.org/officeDocument/2006/relationships/image" Target="../media/image228.png"/><Relationship Id="rId28" Type="http://schemas.openxmlformats.org/officeDocument/2006/relationships/image" Target="../media/image233.png"/><Relationship Id="rId36" Type="http://schemas.openxmlformats.org/officeDocument/2006/relationships/image" Target="../media/image241.png"/><Relationship Id="rId10" Type="http://schemas.openxmlformats.org/officeDocument/2006/relationships/tags" Target="../tags/tag884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36.png"/><Relationship Id="rId4" Type="http://schemas.openxmlformats.org/officeDocument/2006/relationships/tags" Target="../tags/tag878.xml"/><Relationship Id="rId9" Type="http://schemas.openxmlformats.org/officeDocument/2006/relationships/tags" Target="../tags/tag883.xml"/><Relationship Id="rId14" Type="http://schemas.openxmlformats.org/officeDocument/2006/relationships/tags" Target="../tags/tag888.xml"/><Relationship Id="rId22" Type="http://schemas.openxmlformats.org/officeDocument/2006/relationships/image" Target="../media/image227.png"/><Relationship Id="rId27" Type="http://schemas.openxmlformats.org/officeDocument/2006/relationships/image" Target="../media/image232.png"/><Relationship Id="rId30" Type="http://schemas.openxmlformats.org/officeDocument/2006/relationships/image" Target="../media/image235.png"/><Relationship Id="rId35" Type="http://schemas.openxmlformats.org/officeDocument/2006/relationships/image" Target="../media/image240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917.xml"/><Relationship Id="rId21" Type="http://schemas.openxmlformats.org/officeDocument/2006/relationships/tags" Target="../tags/tag912.xml"/><Relationship Id="rId34" Type="http://schemas.openxmlformats.org/officeDocument/2006/relationships/tags" Target="../tags/tag925.xml"/><Relationship Id="rId42" Type="http://schemas.openxmlformats.org/officeDocument/2006/relationships/tags" Target="../tags/tag933.xml"/><Relationship Id="rId47" Type="http://schemas.openxmlformats.org/officeDocument/2006/relationships/tags" Target="../tags/tag938.xml"/><Relationship Id="rId50" Type="http://schemas.openxmlformats.org/officeDocument/2006/relationships/tags" Target="../tags/tag941.xml"/><Relationship Id="rId55" Type="http://schemas.openxmlformats.org/officeDocument/2006/relationships/slideLayout" Target="../slideLayouts/slideLayout2.xml"/><Relationship Id="rId63" Type="http://schemas.openxmlformats.org/officeDocument/2006/relationships/image" Target="../media/image247.png"/><Relationship Id="rId68" Type="http://schemas.openxmlformats.org/officeDocument/2006/relationships/image" Target="../media/image252.png"/><Relationship Id="rId76" Type="http://schemas.openxmlformats.org/officeDocument/2006/relationships/image" Target="../media/image125.png"/><Relationship Id="rId84" Type="http://schemas.openxmlformats.org/officeDocument/2006/relationships/image" Target="../media/image267.png"/><Relationship Id="rId89" Type="http://schemas.openxmlformats.org/officeDocument/2006/relationships/image" Target="../media/image272.png"/><Relationship Id="rId97" Type="http://schemas.openxmlformats.org/officeDocument/2006/relationships/image" Target="../media/image70.png"/><Relationship Id="rId7" Type="http://schemas.openxmlformats.org/officeDocument/2006/relationships/tags" Target="../tags/tag898.xml"/><Relationship Id="rId71" Type="http://schemas.openxmlformats.org/officeDocument/2006/relationships/image" Target="../media/image255.png"/><Relationship Id="rId92" Type="http://schemas.openxmlformats.org/officeDocument/2006/relationships/image" Target="../media/image275.png"/><Relationship Id="rId2" Type="http://schemas.openxmlformats.org/officeDocument/2006/relationships/tags" Target="../tags/tag893.xml"/><Relationship Id="rId16" Type="http://schemas.openxmlformats.org/officeDocument/2006/relationships/tags" Target="../tags/tag907.xml"/><Relationship Id="rId29" Type="http://schemas.openxmlformats.org/officeDocument/2006/relationships/tags" Target="../tags/tag920.xml"/><Relationship Id="rId11" Type="http://schemas.openxmlformats.org/officeDocument/2006/relationships/tags" Target="../tags/tag902.xml"/><Relationship Id="rId24" Type="http://schemas.openxmlformats.org/officeDocument/2006/relationships/tags" Target="../tags/tag915.xml"/><Relationship Id="rId32" Type="http://schemas.openxmlformats.org/officeDocument/2006/relationships/tags" Target="../tags/tag923.xml"/><Relationship Id="rId37" Type="http://schemas.openxmlformats.org/officeDocument/2006/relationships/tags" Target="../tags/tag928.xml"/><Relationship Id="rId40" Type="http://schemas.openxmlformats.org/officeDocument/2006/relationships/tags" Target="../tags/tag931.xml"/><Relationship Id="rId45" Type="http://schemas.openxmlformats.org/officeDocument/2006/relationships/tags" Target="../tags/tag936.xml"/><Relationship Id="rId53" Type="http://schemas.openxmlformats.org/officeDocument/2006/relationships/tags" Target="../tags/tag944.xml"/><Relationship Id="rId58" Type="http://schemas.openxmlformats.org/officeDocument/2006/relationships/image" Target="../media/image243.png"/><Relationship Id="rId66" Type="http://schemas.openxmlformats.org/officeDocument/2006/relationships/image" Target="../media/image250.png"/><Relationship Id="rId74" Type="http://schemas.openxmlformats.org/officeDocument/2006/relationships/image" Target="../media/image258.png"/><Relationship Id="rId79" Type="http://schemas.openxmlformats.org/officeDocument/2006/relationships/image" Target="../media/image262.png"/><Relationship Id="rId87" Type="http://schemas.openxmlformats.org/officeDocument/2006/relationships/image" Target="../media/image270.png"/><Relationship Id="rId5" Type="http://schemas.openxmlformats.org/officeDocument/2006/relationships/tags" Target="../tags/tag896.xml"/><Relationship Id="rId61" Type="http://schemas.openxmlformats.org/officeDocument/2006/relationships/image" Target="../media/image245.png"/><Relationship Id="rId82" Type="http://schemas.openxmlformats.org/officeDocument/2006/relationships/image" Target="../media/image265.png"/><Relationship Id="rId90" Type="http://schemas.openxmlformats.org/officeDocument/2006/relationships/image" Target="../media/image273.png"/><Relationship Id="rId95" Type="http://schemas.openxmlformats.org/officeDocument/2006/relationships/image" Target="../media/image278.png"/><Relationship Id="rId19" Type="http://schemas.openxmlformats.org/officeDocument/2006/relationships/tags" Target="../tags/tag910.xml"/><Relationship Id="rId14" Type="http://schemas.openxmlformats.org/officeDocument/2006/relationships/tags" Target="../tags/tag905.xml"/><Relationship Id="rId22" Type="http://schemas.openxmlformats.org/officeDocument/2006/relationships/tags" Target="../tags/tag913.xml"/><Relationship Id="rId27" Type="http://schemas.openxmlformats.org/officeDocument/2006/relationships/tags" Target="../tags/tag918.xml"/><Relationship Id="rId30" Type="http://schemas.openxmlformats.org/officeDocument/2006/relationships/tags" Target="../tags/tag921.xml"/><Relationship Id="rId35" Type="http://schemas.openxmlformats.org/officeDocument/2006/relationships/tags" Target="../tags/tag926.xml"/><Relationship Id="rId43" Type="http://schemas.openxmlformats.org/officeDocument/2006/relationships/tags" Target="../tags/tag934.xml"/><Relationship Id="rId48" Type="http://schemas.openxmlformats.org/officeDocument/2006/relationships/tags" Target="../tags/tag939.xml"/><Relationship Id="rId56" Type="http://schemas.openxmlformats.org/officeDocument/2006/relationships/notesSlide" Target="../notesSlides/notesSlide4.xml"/><Relationship Id="rId64" Type="http://schemas.openxmlformats.org/officeDocument/2006/relationships/image" Target="../media/image248.png"/><Relationship Id="rId69" Type="http://schemas.openxmlformats.org/officeDocument/2006/relationships/image" Target="../media/image253.png"/><Relationship Id="rId77" Type="http://schemas.openxmlformats.org/officeDocument/2006/relationships/image" Target="../media/image260.png"/><Relationship Id="rId100" Type="http://schemas.openxmlformats.org/officeDocument/2006/relationships/image" Target="../media/image282.png"/><Relationship Id="rId8" Type="http://schemas.openxmlformats.org/officeDocument/2006/relationships/tags" Target="../tags/tag899.xml"/><Relationship Id="rId51" Type="http://schemas.openxmlformats.org/officeDocument/2006/relationships/tags" Target="../tags/tag942.xml"/><Relationship Id="rId72" Type="http://schemas.openxmlformats.org/officeDocument/2006/relationships/image" Target="../media/image256.png"/><Relationship Id="rId80" Type="http://schemas.openxmlformats.org/officeDocument/2006/relationships/image" Target="../media/image263.png"/><Relationship Id="rId85" Type="http://schemas.openxmlformats.org/officeDocument/2006/relationships/image" Target="../media/image268.png"/><Relationship Id="rId93" Type="http://schemas.openxmlformats.org/officeDocument/2006/relationships/image" Target="../media/image276.png"/><Relationship Id="rId98" Type="http://schemas.openxmlformats.org/officeDocument/2006/relationships/image" Target="../media/image280.png"/><Relationship Id="rId3" Type="http://schemas.openxmlformats.org/officeDocument/2006/relationships/tags" Target="../tags/tag894.xml"/><Relationship Id="rId12" Type="http://schemas.openxmlformats.org/officeDocument/2006/relationships/tags" Target="../tags/tag903.xml"/><Relationship Id="rId17" Type="http://schemas.openxmlformats.org/officeDocument/2006/relationships/tags" Target="../tags/tag908.xml"/><Relationship Id="rId25" Type="http://schemas.openxmlformats.org/officeDocument/2006/relationships/tags" Target="../tags/tag916.xml"/><Relationship Id="rId33" Type="http://schemas.openxmlformats.org/officeDocument/2006/relationships/tags" Target="../tags/tag924.xml"/><Relationship Id="rId38" Type="http://schemas.openxmlformats.org/officeDocument/2006/relationships/tags" Target="../tags/tag929.xml"/><Relationship Id="rId46" Type="http://schemas.openxmlformats.org/officeDocument/2006/relationships/tags" Target="../tags/tag937.xml"/><Relationship Id="rId59" Type="http://schemas.openxmlformats.org/officeDocument/2006/relationships/image" Target="../media/image244.png"/><Relationship Id="rId67" Type="http://schemas.openxmlformats.org/officeDocument/2006/relationships/image" Target="../media/image251.png"/><Relationship Id="rId20" Type="http://schemas.openxmlformats.org/officeDocument/2006/relationships/tags" Target="../tags/tag911.xml"/><Relationship Id="rId41" Type="http://schemas.openxmlformats.org/officeDocument/2006/relationships/tags" Target="../tags/tag932.xml"/><Relationship Id="rId54" Type="http://schemas.openxmlformats.org/officeDocument/2006/relationships/tags" Target="../tags/tag945.xml"/><Relationship Id="rId62" Type="http://schemas.openxmlformats.org/officeDocument/2006/relationships/image" Target="../media/image246.png"/><Relationship Id="rId70" Type="http://schemas.openxmlformats.org/officeDocument/2006/relationships/image" Target="../media/image254.png"/><Relationship Id="rId75" Type="http://schemas.openxmlformats.org/officeDocument/2006/relationships/image" Target="../media/image259.png"/><Relationship Id="rId83" Type="http://schemas.openxmlformats.org/officeDocument/2006/relationships/image" Target="../media/image266.png"/><Relationship Id="rId88" Type="http://schemas.openxmlformats.org/officeDocument/2006/relationships/image" Target="../media/image271.png"/><Relationship Id="rId91" Type="http://schemas.openxmlformats.org/officeDocument/2006/relationships/image" Target="../media/image274.png"/><Relationship Id="rId96" Type="http://schemas.openxmlformats.org/officeDocument/2006/relationships/image" Target="../media/image279.png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15" Type="http://schemas.openxmlformats.org/officeDocument/2006/relationships/tags" Target="../tags/tag906.xml"/><Relationship Id="rId23" Type="http://schemas.openxmlformats.org/officeDocument/2006/relationships/tags" Target="../tags/tag914.xml"/><Relationship Id="rId28" Type="http://schemas.openxmlformats.org/officeDocument/2006/relationships/tags" Target="../tags/tag919.xml"/><Relationship Id="rId36" Type="http://schemas.openxmlformats.org/officeDocument/2006/relationships/tags" Target="../tags/tag927.xml"/><Relationship Id="rId49" Type="http://schemas.openxmlformats.org/officeDocument/2006/relationships/tags" Target="../tags/tag940.xml"/><Relationship Id="rId57" Type="http://schemas.openxmlformats.org/officeDocument/2006/relationships/image" Target="../media/image242.png"/><Relationship Id="rId10" Type="http://schemas.openxmlformats.org/officeDocument/2006/relationships/tags" Target="../tags/tag901.xml"/><Relationship Id="rId31" Type="http://schemas.openxmlformats.org/officeDocument/2006/relationships/tags" Target="../tags/tag922.xml"/><Relationship Id="rId44" Type="http://schemas.openxmlformats.org/officeDocument/2006/relationships/tags" Target="../tags/tag935.xml"/><Relationship Id="rId52" Type="http://schemas.openxmlformats.org/officeDocument/2006/relationships/tags" Target="../tags/tag943.xml"/><Relationship Id="rId60" Type="http://schemas.openxmlformats.org/officeDocument/2006/relationships/image" Target="../media/image87.png"/><Relationship Id="rId65" Type="http://schemas.openxmlformats.org/officeDocument/2006/relationships/image" Target="../media/image249.png"/><Relationship Id="rId73" Type="http://schemas.openxmlformats.org/officeDocument/2006/relationships/image" Target="../media/image257.png"/><Relationship Id="rId78" Type="http://schemas.openxmlformats.org/officeDocument/2006/relationships/image" Target="../media/image261.png"/><Relationship Id="rId81" Type="http://schemas.openxmlformats.org/officeDocument/2006/relationships/image" Target="../media/image264.png"/><Relationship Id="rId86" Type="http://schemas.openxmlformats.org/officeDocument/2006/relationships/image" Target="../media/image269.png"/><Relationship Id="rId94" Type="http://schemas.openxmlformats.org/officeDocument/2006/relationships/image" Target="../media/image277.png"/><Relationship Id="rId99" Type="http://schemas.openxmlformats.org/officeDocument/2006/relationships/image" Target="../media/image281.png"/><Relationship Id="rId101" Type="http://schemas.openxmlformats.org/officeDocument/2006/relationships/image" Target="../media/image69.png"/><Relationship Id="rId4" Type="http://schemas.openxmlformats.org/officeDocument/2006/relationships/tags" Target="../tags/tag895.xml"/><Relationship Id="rId9" Type="http://schemas.openxmlformats.org/officeDocument/2006/relationships/tags" Target="../tags/tag900.xml"/><Relationship Id="rId13" Type="http://schemas.openxmlformats.org/officeDocument/2006/relationships/tags" Target="../tags/tag904.xml"/><Relationship Id="rId18" Type="http://schemas.openxmlformats.org/officeDocument/2006/relationships/tags" Target="../tags/tag909.xml"/><Relationship Id="rId39" Type="http://schemas.openxmlformats.org/officeDocument/2006/relationships/tags" Target="../tags/tag930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971.xml"/><Relationship Id="rId21" Type="http://schemas.openxmlformats.org/officeDocument/2006/relationships/tags" Target="../tags/tag966.xml"/><Relationship Id="rId34" Type="http://schemas.openxmlformats.org/officeDocument/2006/relationships/tags" Target="../tags/tag979.xml"/><Relationship Id="rId42" Type="http://schemas.openxmlformats.org/officeDocument/2006/relationships/tags" Target="../tags/tag987.xml"/><Relationship Id="rId47" Type="http://schemas.openxmlformats.org/officeDocument/2006/relationships/tags" Target="../tags/tag992.xml"/><Relationship Id="rId50" Type="http://schemas.openxmlformats.org/officeDocument/2006/relationships/tags" Target="../tags/tag995.xml"/><Relationship Id="rId55" Type="http://schemas.openxmlformats.org/officeDocument/2006/relationships/slideLayout" Target="../slideLayouts/slideLayout2.xml"/><Relationship Id="rId63" Type="http://schemas.openxmlformats.org/officeDocument/2006/relationships/image" Target="../media/image280.png"/><Relationship Id="rId68" Type="http://schemas.openxmlformats.org/officeDocument/2006/relationships/image" Target="../media/image87.png"/><Relationship Id="rId76" Type="http://schemas.openxmlformats.org/officeDocument/2006/relationships/image" Target="../media/image254.png"/><Relationship Id="rId84" Type="http://schemas.openxmlformats.org/officeDocument/2006/relationships/image" Target="../media/image270.png"/><Relationship Id="rId89" Type="http://schemas.openxmlformats.org/officeDocument/2006/relationships/image" Target="../media/image125.png"/><Relationship Id="rId97" Type="http://schemas.openxmlformats.org/officeDocument/2006/relationships/image" Target="../media/image267.png"/><Relationship Id="rId7" Type="http://schemas.openxmlformats.org/officeDocument/2006/relationships/tags" Target="../tags/tag952.xml"/><Relationship Id="rId71" Type="http://schemas.openxmlformats.org/officeDocument/2006/relationships/image" Target="../media/image247.png"/><Relationship Id="rId92" Type="http://schemas.openxmlformats.org/officeDocument/2006/relationships/image" Target="../media/image262.png"/><Relationship Id="rId2" Type="http://schemas.openxmlformats.org/officeDocument/2006/relationships/tags" Target="../tags/tag947.xml"/><Relationship Id="rId16" Type="http://schemas.openxmlformats.org/officeDocument/2006/relationships/tags" Target="../tags/tag961.xml"/><Relationship Id="rId29" Type="http://schemas.openxmlformats.org/officeDocument/2006/relationships/tags" Target="../tags/tag974.xml"/><Relationship Id="rId11" Type="http://schemas.openxmlformats.org/officeDocument/2006/relationships/tags" Target="../tags/tag956.xml"/><Relationship Id="rId24" Type="http://schemas.openxmlformats.org/officeDocument/2006/relationships/tags" Target="../tags/tag969.xml"/><Relationship Id="rId32" Type="http://schemas.openxmlformats.org/officeDocument/2006/relationships/tags" Target="../tags/tag977.xml"/><Relationship Id="rId37" Type="http://schemas.openxmlformats.org/officeDocument/2006/relationships/tags" Target="../tags/tag982.xml"/><Relationship Id="rId40" Type="http://schemas.openxmlformats.org/officeDocument/2006/relationships/tags" Target="../tags/tag985.xml"/><Relationship Id="rId45" Type="http://schemas.openxmlformats.org/officeDocument/2006/relationships/tags" Target="../tags/tag990.xml"/><Relationship Id="rId53" Type="http://schemas.openxmlformats.org/officeDocument/2006/relationships/tags" Target="../tags/tag998.xml"/><Relationship Id="rId58" Type="http://schemas.openxmlformats.org/officeDocument/2006/relationships/image" Target="../media/image251.png"/><Relationship Id="rId66" Type="http://schemas.openxmlformats.org/officeDocument/2006/relationships/image" Target="../media/image268.png"/><Relationship Id="rId74" Type="http://schemas.openxmlformats.org/officeDocument/2006/relationships/image" Target="../media/image252.png"/><Relationship Id="rId79" Type="http://schemas.openxmlformats.org/officeDocument/2006/relationships/image" Target="../media/image257.png"/><Relationship Id="rId87" Type="http://schemas.openxmlformats.org/officeDocument/2006/relationships/image" Target="../media/image258.png"/><Relationship Id="rId5" Type="http://schemas.openxmlformats.org/officeDocument/2006/relationships/tags" Target="../tags/tag950.xml"/><Relationship Id="rId61" Type="http://schemas.openxmlformats.org/officeDocument/2006/relationships/image" Target="../media/image279.png"/><Relationship Id="rId82" Type="http://schemas.openxmlformats.org/officeDocument/2006/relationships/image" Target="../media/image271.png"/><Relationship Id="rId90" Type="http://schemas.openxmlformats.org/officeDocument/2006/relationships/image" Target="../media/image260.png"/><Relationship Id="rId95" Type="http://schemas.openxmlformats.org/officeDocument/2006/relationships/image" Target="../media/image265.png"/><Relationship Id="rId19" Type="http://schemas.openxmlformats.org/officeDocument/2006/relationships/tags" Target="../tags/tag964.xml"/><Relationship Id="rId14" Type="http://schemas.openxmlformats.org/officeDocument/2006/relationships/tags" Target="../tags/tag959.xml"/><Relationship Id="rId22" Type="http://schemas.openxmlformats.org/officeDocument/2006/relationships/tags" Target="../tags/tag967.xml"/><Relationship Id="rId27" Type="http://schemas.openxmlformats.org/officeDocument/2006/relationships/tags" Target="../tags/tag972.xml"/><Relationship Id="rId30" Type="http://schemas.openxmlformats.org/officeDocument/2006/relationships/tags" Target="../tags/tag975.xml"/><Relationship Id="rId35" Type="http://schemas.openxmlformats.org/officeDocument/2006/relationships/tags" Target="../tags/tag980.xml"/><Relationship Id="rId43" Type="http://schemas.openxmlformats.org/officeDocument/2006/relationships/tags" Target="../tags/tag988.xml"/><Relationship Id="rId48" Type="http://schemas.openxmlformats.org/officeDocument/2006/relationships/tags" Target="../tags/tag993.xml"/><Relationship Id="rId56" Type="http://schemas.openxmlformats.org/officeDocument/2006/relationships/notesSlide" Target="../notesSlides/notesSlide5.xml"/><Relationship Id="rId64" Type="http://schemas.openxmlformats.org/officeDocument/2006/relationships/image" Target="../media/image281.png"/><Relationship Id="rId69" Type="http://schemas.openxmlformats.org/officeDocument/2006/relationships/image" Target="../media/image245.png"/><Relationship Id="rId77" Type="http://schemas.openxmlformats.org/officeDocument/2006/relationships/image" Target="../media/image255.png"/><Relationship Id="rId100" Type="http://schemas.openxmlformats.org/officeDocument/2006/relationships/image" Target="../media/image282.png"/><Relationship Id="rId8" Type="http://schemas.openxmlformats.org/officeDocument/2006/relationships/tags" Target="../tags/tag953.xml"/><Relationship Id="rId51" Type="http://schemas.openxmlformats.org/officeDocument/2006/relationships/tags" Target="../tags/tag996.xml"/><Relationship Id="rId72" Type="http://schemas.openxmlformats.org/officeDocument/2006/relationships/image" Target="../media/image248.png"/><Relationship Id="rId80" Type="http://schemas.openxmlformats.org/officeDocument/2006/relationships/image" Target="../media/image243.png"/><Relationship Id="rId85" Type="http://schemas.openxmlformats.org/officeDocument/2006/relationships/image" Target="../media/image69.png"/><Relationship Id="rId93" Type="http://schemas.openxmlformats.org/officeDocument/2006/relationships/image" Target="../media/image263.png"/><Relationship Id="rId98" Type="http://schemas.openxmlformats.org/officeDocument/2006/relationships/image" Target="../media/image273.png"/><Relationship Id="rId3" Type="http://schemas.openxmlformats.org/officeDocument/2006/relationships/tags" Target="../tags/tag948.xml"/><Relationship Id="rId12" Type="http://schemas.openxmlformats.org/officeDocument/2006/relationships/tags" Target="../tags/tag957.xml"/><Relationship Id="rId17" Type="http://schemas.openxmlformats.org/officeDocument/2006/relationships/tags" Target="../tags/tag962.xml"/><Relationship Id="rId25" Type="http://schemas.openxmlformats.org/officeDocument/2006/relationships/tags" Target="../tags/tag970.xml"/><Relationship Id="rId33" Type="http://schemas.openxmlformats.org/officeDocument/2006/relationships/tags" Target="../tags/tag978.xml"/><Relationship Id="rId38" Type="http://schemas.openxmlformats.org/officeDocument/2006/relationships/tags" Target="../tags/tag983.xml"/><Relationship Id="rId46" Type="http://schemas.openxmlformats.org/officeDocument/2006/relationships/tags" Target="../tags/tag991.xml"/><Relationship Id="rId59" Type="http://schemas.openxmlformats.org/officeDocument/2006/relationships/image" Target="../media/image277.png"/><Relationship Id="rId67" Type="http://schemas.openxmlformats.org/officeDocument/2006/relationships/image" Target="../media/image244.png"/><Relationship Id="rId20" Type="http://schemas.openxmlformats.org/officeDocument/2006/relationships/tags" Target="../tags/tag965.xml"/><Relationship Id="rId41" Type="http://schemas.openxmlformats.org/officeDocument/2006/relationships/tags" Target="../tags/tag986.xml"/><Relationship Id="rId54" Type="http://schemas.openxmlformats.org/officeDocument/2006/relationships/tags" Target="../tags/tag999.xml"/><Relationship Id="rId62" Type="http://schemas.openxmlformats.org/officeDocument/2006/relationships/image" Target="../media/image70.png"/><Relationship Id="rId70" Type="http://schemas.openxmlformats.org/officeDocument/2006/relationships/image" Target="../media/image246.png"/><Relationship Id="rId75" Type="http://schemas.openxmlformats.org/officeDocument/2006/relationships/image" Target="../media/image253.png"/><Relationship Id="rId83" Type="http://schemas.openxmlformats.org/officeDocument/2006/relationships/image" Target="../media/image283.png"/><Relationship Id="rId88" Type="http://schemas.openxmlformats.org/officeDocument/2006/relationships/image" Target="../media/image259.png"/><Relationship Id="rId91" Type="http://schemas.openxmlformats.org/officeDocument/2006/relationships/image" Target="../media/image261.png"/><Relationship Id="rId96" Type="http://schemas.openxmlformats.org/officeDocument/2006/relationships/image" Target="../media/image266.png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5" Type="http://schemas.openxmlformats.org/officeDocument/2006/relationships/tags" Target="../tags/tag960.xml"/><Relationship Id="rId23" Type="http://schemas.openxmlformats.org/officeDocument/2006/relationships/tags" Target="../tags/tag968.xml"/><Relationship Id="rId28" Type="http://schemas.openxmlformats.org/officeDocument/2006/relationships/tags" Target="../tags/tag973.xml"/><Relationship Id="rId36" Type="http://schemas.openxmlformats.org/officeDocument/2006/relationships/tags" Target="../tags/tag981.xml"/><Relationship Id="rId49" Type="http://schemas.openxmlformats.org/officeDocument/2006/relationships/tags" Target="../tags/tag994.xml"/><Relationship Id="rId57" Type="http://schemas.openxmlformats.org/officeDocument/2006/relationships/image" Target="../media/image250.png"/><Relationship Id="rId10" Type="http://schemas.openxmlformats.org/officeDocument/2006/relationships/tags" Target="../tags/tag955.xml"/><Relationship Id="rId31" Type="http://schemas.openxmlformats.org/officeDocument/2006/relationships/tags" Target="../tags/tag976.xml"/><Relationship Id="rId44" Type="http://schemas.openxmlformats.org/officeDocument/2006/relationships/tags" Target="../tags/tag989.xml"/><Relationship Id="rId52" Type="http://schemas.openxmlformats.org/officeDocument/2006/relationships/tags" Target="../tags/tag997.xml"/><Relationship Id="rId60" Type="http://schemas.openxmlformats.org/officeDocument/2006/relationships/image" Target="../media/image278.png"/><Relationship Id="rId65" Type="http://schemas.openxmlformats.org/officeDocument/2006/relationships/image" Target="../media/image242.png"/><Relationship Id="rId73" Type="http://schemas.openxmlformats.org/officeDocument/2006/relationships/image" Target="../media/image249.png"/><Relationship Id="rId78" Type="http://schemas.openxmlformats.org/officeDocument/2006/relationships/image" Target="../media/image256.png"/><Relationship Id="rId81" Type="http://schemas.openxmlformats.org/officeDocument/2006/relationships/image" Target="../media/image269.png"/><Relationship Id="rId86" Type="http://schemas.openxmlformats.org/officeDocument/2006/relationships/image" Target="../media/image284.png"/><Relationship Id="rId94" Type="http://schemas.openxmlformats.org/officeDocument/2006/relationships/image" Target="../media/image264.png"/><Relationship Id="rId99" Type="http://schemas.openxmlformats.org/officeDocument/2006/relationships/image" Target="../media/image276.png"/><Relationship Id="rId4" Type="http://schemas.openxmlformats.org/officeDocument/2006/relationships/tags" Target="../tags/tag949.xml"/><Relationship Id="rId9" Type="http://schemas.openxmlformats.org/officeDocument/2006/relationships/tags" Target="../tags/tag954.xml"/><Relationship Id="rId13" Type="http://schemas.openxmlformats.org/officeDocument/2006/relationships/tags" Target="../tags/tag958.xml"/><Relationship Id="rId18" Type="http://schemas.openxmlformats.org/officeDocument/2006/relationships/tags" Target="../tags/tag963.xml"/><Relationship Id="rId39" Type="http://schemas.openxmlformats.org/officeDocument/2006/relationships/tags" Target="../tags/tag984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tags" Target="../tags/tag1025.xml"/><Relationship Id="rId21" Type="http://schemas.openxmlformats.org/officeDocument/2006/relationships/tags" Target="../tags/tag1020.xml"/><Relationship Id="rId42" Type="http://schemas.openxmlformats.org/officeDocument/2006/relationships/tags" Target="../tags/tag1041.xml"/><Relationship Id="rId47" Type="http://schemas.openxmlformats.org/officeDocument/2006/relationships/tags" Target="../tags/tag1046.xml"/><Relationship Id="rId63" Type="http://schemas.openxmlformats.org/officeDocument/2006/relationships/image" Target="../media/image277.png"/><Relationship Id="rId68" Type="http://schemas.openxmlformats.org/officeDocument/2006/relationships/image" Target="../media/image281.png"/><Relationship Id="rId84" Type="http://schemas.openxmlformats.org/officeDocument/2006/relationships/image" Target="../media/image243.png"/><Relationship Id="rId89" Type="http://schemas.openxmlformats.org/officeDocument/2006/relationships/image" Target="../media/image258.png"/><Relationship Id="rId7" Type="http://schemas.openxmlformats.org/officeDocument/2006/relationships/tags" Target="../tags/tag1006.xml"/><Relationship Id="rId71" Type="http://schemas.openxmlformats.org/officeDocument/2006/relationships/image" Target="../media/image244.png"/><Relationship Id="rId92" Type="http://schemas.openxmlformats.org/officeDocument/2006/relationships/image" Target="../media/image260.png"/><Relationship Id="rId2" Type="http://schemas.openxmlformats.org/officeDocument/2006/relationships/tags" Target="../tags/tag1001.xml"/><Relationship Id="rId16" Type="http://schemas.openxmlformats.org/officeDocument/2006/relationships/tags" Target="../tags/tag1015.xml"/><Relationship Id="rId29" Type="http://schemas.openxmlformats.org/officeDocument/2006/relationships/tags" Target="../tags/tag1028.xml"/><Relationship Id="rId11" Type="http://schemas.openxmlformats.org/officeDocument/2006/relationships/tags" Target="../tags/tag1010.xml"/><Relationship Id="rId24" Type="http://schemas.openxmlformats.org/officeDocument/2006/relationships/tags" Target="../tags/tag1023.xml"/><Relationship Id="rId32" Type="http://schemas.openxmlformats.org/officeDocument/2006/relationships/tags" Target="../tags/tag1031.xml"/><Relationship Id="rId37" Type="http://schemas.openxmlformats.org/officeDocument/2006/relationships/tags" Target="../tags/tag1036.xml"/><Relationship Id="rId40" Type="http://schemas.openxmlformats.org/officeDocument/2006/relationships/tags" Target="../tags/tag1039.xml"/><Relationship Id="rId45" Type="http://schemas.openxmlformats.org/officeDocument/2006/relationships/tags" Target="../tags/tag1044.xml"/><Relationship Id="rId53" Type="http://schemas.openxmlformats.org/officeDocument/2006/relationships/tags" Target="../tags/tag1052.xml"/><Relationship Id="rId58" Type="http://schemas.openxmlformats.org/officeDocument/2006/relationships/notesSlide" Target="../notesSlides/notesSlide6.xml"/><Relationship Id="rId66" Type="http://schemas.openxmlformats.org/officeDocument/2006/relationships/image" Target="../media/image70.png"/><Relationship Id="rId74" Type="http://schemas.openxmlformats.org/officeDocument/2006/relationships/image" Target="../media/image246.png"/><Relationship Id="rId79" Type="http://schemas.openxmlformats.org/officeDocument/2006/relationships/image" Target="../media/image253.png"/><Relationship Id="rId87" Type="http://schemas.openxmlformats.org/officeDocument/2006/relationships/image" Target="../media/image69.png"/><Relationship Id="rId102" Type="http://schemas.openxmlformats.org/officeDocument/2006/relationships/image" Target="../media/image282.png"/><Relationship Id="rId5" Type="http://schemas.openxmlformats.org/officeDocument/2006/relationships/tags" Target="../tags/tag1004.xml"/><Relationship Id="rId61" Type="http://schemas.openxmlformats.org/officeDocument/2006/relationships/image" Target="../media/image250.png"/><Relationship Id="rId82" Type="http://schemas.openxmlformats.org/officeDocument/2006/relationships/image" Target="../media/image256.png"/><Relationship Id="rId90" Type="http://schemas.openxmlformats.org/officeDocument/2006/relationships/image" Target="../media/image259.png"/><Relationship Id="rId95" Type="http://schemas.openxmlformats.org/officeDocument/2006/relationships/image" Target="../media/image263.png"/><Relationship Id="rId19" Type="http://schemas.openxmlformats.org/officeDocument/2006/relationships/tags" Target="../tags/tag1018.xml"/><Relationship Id="rId14" Type="http://schemas.openxmlformats.org/officeDocument/2006/relationships/tags" Target="../tags/tag1013.xml"/><Relationship Id="rId22" Type="http://schemas.openxmlformats.org/officeDocument/2006/relationships/tags" Target="../tags/tag1021.xml"/><Relationship Id="rId27" Type="http://schemas.openxmlformats.org/officeDocument/2006/relationships/tags" Target="../tags/tag1026.xml"/><Relationship Id="rId30" Type="http://schemas.openxmlformats.org/officeDocument/2006/relationships/tags" Target="../tags/tag1029.xml"/><Relationship Id="rId35" Type="http://schemas.openxmlformats.org/officeDocument/2006/relationships/tags" Target="../tags/tag1034.xml"/><Relationship Id="rId43" Type="http://schemas.openxmlformats.org/officeDocument/2006/relationships/tags" Target="../tags/tag1042.xml"/><Relationship Id="rId48" Type="http://schemas.openxmlformats.org/officeDocument/2006/relationships/tags" Target="../tags/tag1047.xml"/><Relationship Id="rId56" Type="http://schemas.openxmlformats.org/officeDocument/2006/relationships/tags" Target="../tags/tag1055.xml"/><Relationship Id="rId64" Type="http://schemas.openxmlformats.org/officeDocument/2006/relationships/image" Target="../media/image278.png"/><Relationship Id="rId69" Type="http://schemas.openxmlformats.org/officeDocument/2006/relationships/image" Target="../media/image242.png"/><Relationship Id="rId77" Type="http://schemas.openxmlformats.org/officeDocument/2006/relationships/image" Target="../media/image249.png"/><Relationship Id="rId100" Type="http://schemas.openxmlformats.org/officeDocument/2006/relationships/image" Target="../media/image273.png"/><Relationship Id="rId8" Type="http://schemas.openxmlformats.org/officeDocument/2006/relationships/tags" Target="../tags/tag1007.xml"/><Relationship Id="rId51" Type="http://schemas.openxmlformats.org/officeDocument/2006/relationships/tags" Target="../tags/tag1050.xml"/><Relationship Id="rId72" Type="http://schemas.openxmlformats.org/officeDocument/2006/relationships/image" Target="../media/image87.png"/><Relationship Id="rId80" Type="http://schemas.openxmlformats.org/officeDocument/2006/relationships/image" Target="../media/image254.png"/><Relationship Id="rId85" Type="http://schemas.openxmlformats.org/officeDocument/2006/relationships/image" Target="../media/image269.png"/><Relationship Id="rId93" Type="http://schemas.openxmlformats.org/officeDocument/2006/relationships/image" Target="../media/image261.png"/><Relationship Id="rId98" Type="http://schemas.openxmlformats.org/officeDocument/2006/relationships/image" Target="../media/image266.png"/><Relationship Id="rId3" Type="http://schemas.openxmlformats.org/officeDocument/2006/relationships/tags" Target="../tags/tag1002.xml"/><Relationship Id="rId12" Type="http://schemas.openxmlformats.org/officeDocument/2006/relationships/tags" Target="../tags/tag1011.xml"/><Relationship Id="rId17" Type="http://schemas.openxmlformats.org/officeDocument/2006/relationships/tags" Target="../tags/tag1016.xml"/><Relationship Id="rId25" Type="http://schemas.openxmlformats.org/officeDocument/2006/relationships/tags" Target="../tags/tag1024.xml"/><Relationship Id="rId33" Type="http://schemas.openxmlformats.org/officeDocument/2006/relationships/tags" Target="../tags/tag1032.xml"/><Relationship Id="rId38" Type="http://schemas.openxmlformats.org/officeDocument/2006/relationships/tags" Target="../tags/tag1037.xml"/><Relationship Id="rId46" Type="http://schemas.openxmlformats.org/officeDocument/2006/relationships/tags" Target="../tags/tag1045.xml"/><Relationship Id="rId59" Type="http://schemas.openxmlformats.org/officeDocument/2006/relationships/image" Target="../media/image270.png"/><Relationship Id="rId67" Type="http://schemas.openxmlformats.org/officeDocument/2006/relationships/image" Target="../media/image280.png"/><Relationship Id="rId103" Type="http://schemas.openxmlformats.org/officeDocument/2006/relationships/image" Target="../media/image274.png"/><Relationship Id="rId20" Type="http://schemas.openxmlformats.org/officeDocument/2006/relationships/tags" Target="../tags/tag1019.xml"/><Relationship Id="rId41" Type="http://schemas.openxmlformats.org/officeDocument/2006/relationships/tags" Target="../tags/tag1040.xml"/><Relationship Id="rId54" Type="http://schemas.openxmlformats.org/officeDocument/2006/relationships/tags" Target="../tags/tag1053.xml"/><Relationship Id="rId62" Type="http://schemas.openxmlformats.org/officeDocument/2006/relationships/image" Target="../media/image251.png"/><Relationship Id="rId70" Type="http://schemas.openxmlformats.org/officeDocument/2006/relationships/image" Target="../media/image268.png"/><Relationship Id="rId75" Type="http://schemas.openxmlformats.org/officeDocument/2006/relationships/image" Target="../media/image247.png"/><Relationship Id="rId83" Type="http://schemas.openxmlformats.org/officeDocument/2006/relationships/image" Target="../media/image257.png"/><Relationship Id="rId88" Type="http://schemas.openxmlformats.org/officeDocument/2006/relationships/image" Target="../media/image284.png"/><Relationship Id="rId91" Type="http://schemas.openxmlformats.org/officeDocument/2006/relationships/image" Target="../media/image125.png"/><Relationship Id="rId96" Type="http://schemas.openxmlformats.org/officeDocument/2006/relationships/image" Target="../media/image264.png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15" Type="http://schemas.openxmlformats.org/officeDocument/2006/relationships/tags" Target="../tags/tag1014.xml"/><Relationship Id="rId23" Type="http://schemas.openxmlformats.org/officeDocument/2006/relationships/tags" Target="../tags/tag1022.xml"/><Relationship Id="rId28" Type="http://schemas.openxmlformats.org/officeDocument/2006/relationships/tags" Target="../tags/tag1027.xml"/><Relationship Id="rId36" Type="http://schemas.openxmlformats.org/officeDocument/2006/relationships/tags" Target="../tags/tag1035.xml"/><Relationship Id="rId49" Type="http://schemas.openxmlformats.org/officeDocument/2006/relationships/tags" Target="../tags/tag1048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1009.xml"/><Relationship Id="rId31" Type="http://schemas.openxmlformats.org/officeDocument/2006/relationships/tags" Target="../tags/tag1030.xml"/><Relationship Id="rId44" Type="http://schemas.openxmlformats.org/officeDocument/2006/relationships/tags" Target="../tags/tag1043.xml"/><Relationship Id="rId52" Type="http://schemas.openxmlformats.org/officeDocument/2006/relationships/tags" Target="../tags/tag1051.xml"/><Relationship Id="rId60" Type="http://schemas.openxmlformats.org/officeDocument/2006/relationships/image" Target="../media/image285.png"/><Relationship Id="rId65" Type="http://schemas.openxmlformats.org/officeDocument/2006/relationships/image" Target="../media/image279.png"/><Relationship Id="rId73" Type="http://schemas.openxmlformats.org/officeDocument/2006/relationships/image" Target="../media/image245.png"/><Relationship Id="rId78" Type="http://schemas.openxmlformats.org/officeDocument/2006/relationships/image" Target="../media/image252.png"/><Relationship Id="rId81" Type="http://schemas.openxmlformats.org/officeDocument/2006/relationships/image" Target="../media/image255.png"/><Relationship Id="rId86" Type="http://schemas.openxmlformats.org/officeDocument/2006/relationships/image" Target="../media/image271.png"/><Relationship Id="rId94" Type="http://schemas.openxmlformats.org/officeDocument/2006/relationships/image" Target="../media/image262.png"/><Relationship Id="rId99" Type="http://schemas.openxmlformats.org/officeDocument/2006/relationships/image" Target="../media/image267.png"/><Relationship Id="rId101" Type="http://schemas.openxmlformats.org/officeDocument/2006/relationships/image" Target="../media/image276.png"/><Relationship Id="rId4" Type="http://schemas.openxmlformats.org/officeDocument/2006/relationships/tags" Target="../tags/tag1003.xml"/><Relationship Id="rId9" Type="http://schemas.openxmlformats.org/officeDocument/2006/relationships/tags" Target="../tags/tag1008.xml"/><Relationship Id="rId13" Type="http://schemas.openxmlformats.org/officeDocument/2006/relationships/tags" Target="../tags/tag1012.xml"/><Relationship Id="rId18" Type="http://schemas.openxmlformats.org/officeDocument/2006/relationships/tags" Target="../tags/tag1017.xml"/><Relationship Id="rId39" Type="http://schemas.openxmlformats.org/officeDocument/2006/relationships/tags" Target="../tags/tag1038.xml"/><Relationship Id="rId34" Type="http://schemas.openxmlformats.org/officeDocument/2006/relationships/tags" Target="../tags/tag1033.xml"/><Relationship Id="rId50" Type="http://schemas.openxmlformats.org/officeDocument/2006/relationships/tags" Target="../tags/tag1049.xml"/><Relationship Id="rId55" Type="http://schemas.openxmlformats.org/officeDocument/2006/relationships/tags" Target="../tags/tag1054.xml"/><Relationship Id="rId76" Type="http://schemas.openxmlformats.org/officeDocument/2006/relationships/image" Target="../media/image248.png"/><Relationship Id="rId97" Type="http://schemas.openxmlformats.org/officeDocument/2006/relationships/image" Target="../media/image265.png"/><Relationship Id="rId104" Type="http://schemas.openxmlformats.org/officeDocument/2006/relationships/image" Target="../media/image286.png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1081.xml"/><Relationship Id="rId21" Type="http://schemas.openxmlformats.org/officeDocument/2006/relationships/tags" Target="../tags/tag1076.xml"/><Relationship Id="rId42" Type="http://schemas.openxmlformats.org/officeDocument/2006/relationships/tags" Target="../tags/tag1097.xml"/><Relationship Id="rId47" Type="http://schemas.openxmlformats.org/officeDocument/2006/relationships/tags" Target="../tags/tag1102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279.png"/><Relationship Id="rId84" Type="http://schemas.openxmlformats.org/officeDocument/2006/relationships/image" Target="../media/image253.png"/><Relationship Id="rId89" Type="http://schemas.openxmlformats.org/officeDocument/2006/relationships/image" Target="../media/image243.png"/><Relationship Id="rId112" Type="http://schemas.openxmlformats.org/officeDocument/2006/relationships/image" Target="../media/image282.png"/><Relationship Id="rId16" Type="http://schemas.openxmlformats.org/officeDocument/2006/relationships/tags" Target="../tags/tag1071.xml"/><Relationship Id="rId107" Type="http://schemas.openxmlformats.org/officeDocument/2006/relationships/image" Target="../media/image269.png"/><Relationship Id="rId11" Type="http://schemas.openxmlformats.org/officeDocument/2006/relationships/tags" Target="../tags/tag1066.xml"/><Relationship Id="rId24" Type="http://schemas.openxmlformats.org/officeDocument/2006/relationships/tags" Target="../tags/tag1079.xml"/><Relationship Id="rId32" Type="http://schemas.openxmlformats.org/officeDocument/2006/relationships/tags" Target="../tags/tag1087.xml"/><Relationship Id="rId37" Type="http://schemas.openxmlformats.org/officeDocument/2006/relationships/tags" Target="../tags/tag1092.xml"/><Relationship Id="rId40" Type="http://schemas.openxmlformats.org/officeDocument/2006/relationships/tags" Target="../tags/tag1095.xml"/><Relationship Id="rId45" Type="http://schemas.openxmlformats.org/officeDocument/2006/relationships/tags" Target="../tags/tag1100.xml"/><Relationship Id="rId53" Type="http://schemas.openxmlformats.org/officeDocument/2006/relationships/tags" Target="../tags/tag1108.xml"/><Relationship Id="rId58" Type="http://schemas.openxmlformats.org/officeDocument/2006/relationships/tags" Target="../tags/tag1113.xml"/><Relationship Id="rId66" Type="http://schemas.openxmlformats.org/officeDocument/2006/relationships/image" Target="../media/image277.png"/><Relationship Id="rId74" Type="http://schemas.openxmlformats.org/officeDocument/2006/relationships/image" Target="../media/image85.png"/><Relationship Id="rId79" Type="http://schemas.openxmlformats.org/officeDocument/2006/relationships/image" Target="../media/image246.png"/><Relationship Id="rId87" Type="http://schemas.openxmlformats.org/officeDocument/2006/relationships/image" Target="../media/image256.png"/><Relationship Id="rId102" Type="http://schemas.openxmlformats.org/officeDocument/2006/relationships/image" Target="../media/image267.png"/><Relationship Id="rId110" Type="http://schemas.openxmlformats.org/officeDocument/2006/relationships/image" Target="../media/image286.png"/><Relationship Id="rId115" Type="http://schemas.openxmlformats.org/officeDocument/2006/relationships/image" Target="../media/image294.png"/><Relationship Id="rId5" Type="http://schemas.openxmlformats.org/officeDocument/2006/relationships/tags" Target="../tags/tag1060.xml"/><Relationship Id="rId61" Type="http://schemas.openxmlformats.org/officeDocument/2006/relationships/tags" Target="../tags/tag1116.xml"/><Relationship Id="rId82" Type="http://schemas.openxmlformats.org/officeDocument/2006/relationships/image" Target="../media/image249.png"/><Relationship Id="rId90" Type="http://schemas.openxmlformats.org/officeDocument/2006/relationships/image" Target="../media/image285.png"/><Relationship Id="rId95" Type="http://schemas.openxmlformats.org/officeDocument/2006/relationships/image" Target="../media/image260.png"/><Relationship Id="rId19" Type="http://schemas.openxmlformats.org/officeDocument/2006/relationships/tags" Target="../tags/tag1074.xml"/><Relationship Id="rId14" Type="http://schemas.openxmlformats.org/officeDocument/2006/relationships/tags" Target="../tags/tag1069.xml"/><Relationship Id="rId22" Type="http://schemas.openxmlformats.org/officeDocument/2006/relationships/tags" Target="../tags/tag1077.xml"/><Relationship Id="rId27" Type="http://schemas.openxmlformats.org/officeDocument/2006/relationships/tags" Target="../tags/tag1082.xml"/><Relationship Id="rId30" Type="http://schemas.openxmlformats.org/officeDocument/2006/relationships/tags" Target="../tags/tag1085.xml"/><Relationship Id="rId35" Type="http://schemas.openxmlformats.org/officeDocument/2006/relationships/tags" Target="../tags/tag1090.xml"/><Relationship Id="rId43" Type="http://schemas.openxmlformats.org/officeDocument/2006/relationships/tags" Target="../tags/tag1098.xml"/><Relationship Id="rId48" Type="http://schemas.openxmlformats.org/officeDocument/2006/relationships/tags" Target="../tags/tag1103.xml"/><Relationship Id="rId56" Type="http://schemas.openxmlformats.org/officeDocument/2006/relationships/tags" Target="../tags/tag1111.xml"/><Relationship Id="rId64" Type="http://schemas.openxmlformats.org/officeDocument/2006/relationships/notesSlide" Target="../notesSlides/notesSlide7.xml"/><Relationship Id="rId69" Type="http://schemas.openxmlformats.org/officeDocument/2006/relationships/image" Target="../media/image70.png"/><Relationship Id="rId77" Type="http://schemas.openxmlformats.org/officeDocument/2006/relationships/image" Target="../media/image87.png"/><Relationship Id="rId100" Type="http://schemas.openxmlformats.org/officeDocument/2006/relationships/image" Target="../media/image265.png"/><Relationship Id="rId105" Type="http://schemas.openxmlformats.org/officeDocument/2006/relationships/image" Target="../media/image288.png"/><Relationship Id="rId113" Type="http://schemas.openxmlformats.org/officeDocument/2006/relationships/image" Target="../media/image292.png"/><Relationship Id="rId8" Type="http://schemas.openxmlformats.org/officeDocument/2006/relationships/tags" Target="../tags/tag1063.xml"/><Relationship Id="rId51" Type="http://schemas.openxmlformats.org/officeDocument/2006/relationships/tags" Target="../tags/tag1106.xml"/><Relationship Id="rId72" Type="http://schemas.openxmlformats.org/officeDocument/2006/relationships/image" Target="../media/image242.png"/><Relationship Id="rId80" Type="http://schemas.openxmlformats.org/officeDocument/2006/relationships/image" Target="../media/image247.png"/><Relationship Id="rId85" Type="http://schemas.openxmlformats.org/officeDocument/2006/relationships/image" Target="../media/image254.png"/><Relationship Id="rId93" Type="http://schemas.openxmlformats.org/officeDocument/2006/relationships/image" Target="../media/image259.png"/><Relationship Id="rId98" Type="http://schemas.openxmlformats.org/officeDocument/2006/relationships/image" Target="../media/image263.png"/><Relationship Id="rId3" Type="http://schemas.openxmlformats.org/officeDocument/2006/relationships/tags" Target="../tags/tag1058.xml"/><Relationship Id="rId12" Type="http://schemas.openxmlformats.org/officeDocument/2006/relationships/tags" Target="../tags/tag1067.xml"/><Relationship Id="rId17" Type="http://schemas.openxmlformats.org/officeDocument/2006/relationships/tags" Target="../tags/tag1072.xml"/><Relationship Id="rId25" Type="http://schemas.openxmlformats.org/officeDocument/2006/relationships/tags" Target="../tags/tag1080.xml"/><Relationship Id="rId33" Type="http://schemas.openxmlformats.org/officeDocument/2006/relationships/tags" Target="../tags/tag1088.xml"/><Relationship Id="rId38" Type="http://schemas.openxmlformats.org/officeDocument/2006/relationships/tags" Target="../tags/tag1093.xml"/><Relationship Id="rId46" Type="http://schemas.openxmlformats.org/officeDocument/2006/relationships/tags" Target="../tags/tag1101.xml"/><Relationship Id="rId59" Type="http://schemas.openxmlformats.org/officeDocument/2006/relationships/tags" Target="../tags/tag1114.xml"/><Relationship Id="rId67" Type="http://schemas.openxmlformats.org/officeDocument/2006/relationships/image" Target="../media/image278.png"/><Relationship Id="rId103" Type="http://schemas.openxmlformats.org/officeDocument/2006/relationships/image" Target="../media/image273.png"/><Relationship Id="rId108" Type="http://schemas.openxmlformats.org/officeDocument/2006/relationships/image" Target="../media/image290.png"/><Relationship Id="rId20" Type="http://schemas.openxmlformats.org/officeDocument/2006/relationships/tags" Target="../tags/tag1075.xml"/><Relationship Id="rId41" Type="http://schemas.openxmlformats.org/officeDocument/2006/relationships/tags" Target="../tags/tag1096.xml"/><Relationship Id="rId54" Type="http://schemas.openxmlformats.org/officeDocument/2006/relationships/tags" Target="../tags/tag1109.xml"/><Relationship Id="rId62" Type="http://schemas.openxmlformats.org/officeDocument/2006/relationships/tags" Target="../tags/tag1117.xml"/><Relationship Id="rId70" Type="http://schemas.openxmlformats.org/officeDocument/2006/relationships/image" Target="../media/image280.png"/><Relationship Id="rId75" Type="http://schemas.openxmlformats.org/officeDocument/2006/relationships/image" Target="../media/image274.png"/><Relationship Id="rId83" Type="http://schemas.openxmlformats.org/officeDocument/2006/relationships/image" Target="../media/image252.png"/><Relationship Id="rId88" Type="http://schemas.openxmlformats.org/officeDocument/2006/relationships/image" Target="../media/image257.png"/><Relationship Id="rId91" Type="http://schemas.openxmlformats.org/officeDocument/2006/relationships/image" Target="../media/image271.png"/><Relationship Id="rId96" Type="http://schemas.openxmlformats.org/officeDocument/2006/relationships/image" Target="../media/image261.png"/><Relationship Id="rId111" Type="http://schemas.openxmlformats.org/officeDocument/2006/relationships/image" Target="../media/image276.png"/><Relationship Id="rId1" Type="http://schemas.openxmlformats.org/officeDocument/2006/relationships/tags" Target="../tags/tag1056.xml"/><Relationship Id="rId6" Type="http://schemas.openxmlformats.org/officeDocument/2006/relationships/tags" Target="../tags/tag1061.xml"/><Relationship Id="rId15" Type="http://schemas.openxmlformats.org/officeDocument/2006/relationships/tags" Target="../tags/tag1070.xml"/><Relationship Id="rId23" Type="http://schemas.openxmlformats.org/officeDocument/2006/relationships/tags" Target="../tags/tag1078.xml"/><Relationship Id="rId28" Type="http://schemas.openxmlformats.org/officeDocument/2006/relationships/tags" Target="../tags/tag1083.xml"/><Relationship Id="rId36" Type="http://schemas.openxmlformats.org/officeDocument/2006/relationships/tags" Target="../tags/tag1091.xml"/><Relationship Id="rId49" Type="http://schemas.openxmlformats.org/officeDocument/2006/relationships/tags" Target="../tags/tag1104.xml"/><Relationship Id="rId57" Type="http://schemas.openxmlformats.org/officeDocument/2006/relationships/tags" Target="../tags/tag1112.xml"/><Relationship Id="rId106" Type="http://schemas.openxmlformats.org/officeDocument/2006/relationships/image" Target="../media/image289.png"/><Relationship Id="rId114" Type="http://schemas.openxmlformats.org/officeDocument/2006/relationships/image" Target="../media/image293.png"/><Relationship Id="rId10" Type="http://schemas.openxmlformats.org/officeDocument/2006/relationships/tags" Target="../tags/tag1065.xml"/><Relationship Id="rId31" Type="http://schemas.openxmlformats.org/officeDocument/2006/relationships/tags" Target="../tags/tag1086.xml"/><Relationship Id="rId44" Type="http://schemas.openxmlformats.org/officeDocument/2006/relationships/tags" Target="../tags/tag1099.xml"/><Relationship Id="rId52" Type="http://schemas.openxmlformats.org/officeDocument/2006/relationships/tags" Target="../tags/tag1107.xml"/><Relationship Id="rId60" Type="http://schemas.openxmlformats.org/officeDocument/2006/relationships/tags" Target="../tags/tag1115.xml"/><Relationship Id="rId65" Type="http://schemas.openxmlformats.org/officeDocument/2006/relationships/image" Target="../media/image270.png"/><Relationship Id="rId73" Type="http://schemas.openxmlformats.org/officeDocument/2006/relationships/image" Target="../media/image268.png"/><Relationship Id="rId78" Type="http://schemas.openxmlformats.org/officeDocument/2006/relationships/image" Target="../media/image245.png"/><Relationship Id="rId81" Type="http://schemas.openxmlformats.org/officeDocument/2006/relationships/image" Target="../media/image248.png"/><Relationship Id="rId86" Type="http://schemas.openxmlformats.org/officeDocument/2006/relationships/image" Target="../media/image255.png"/><Relationship Id="rId94" Type="http://schemas.openxmlformats.org/officeDocument/2006/relationships/image" Target="../media/image125.png"/><Relationship Id="rId99" Type="http://schemas.openxmlformats.org/officeDocument/2006/relationships/image" Target="../media/image264.png"/><Relationship Id="rId101" Type="http://schemas.openxmlformats.org/officeDocument/2006/relationships/image" Target="../media/image266.png"/><Relationship Id="rId4" Type="http://schemas.openxmlformats.org/officeDocument/2006/relationships/tags" Target="../tags/tag1059.xml"/><Relationship Id="rId9" Type="http://schemas.openxmlformats.org/officeDocument/2006/relationships/tags" Target="../tags/tag1064.xml"/><Relationship Id="rId13" Type="http://schemas.openxmlformats.org/officeDocument/2006/relationships/tags" Target="../tags/tag1068.xml"/><Relationship Id="rId18" Type="http://schemas.openxmlformats.org/officeDocument/2006/relationships/tags" Target="../tags/tag1073.xml"/><Relationship Id="rId39" Type="http://schemas.openxmlformats.org/officeDocument/2006/relationships/tags" Target="../tags/tag1094.xml"/><Relationship Id="rId109" Type="http://schemas.openxmlformats.org/officeDocument/2006/relationships/image" Target="../media/image291.png"/><Relationship Id="rId34" Type="http://schemas.openxmlformats.org/officeDocument/2006/relationships/tags" Target="../tags/tag1089.xml"/><Relationship Id="rId50" Type="http://schemas.openxmlformats.org/officeDocument/2006/relationships/tags" Target="../tags/tag1105.xml"/><Relationship Id="rId55" Type="http://schemas.openxmlformats.org/officeDocument/2006/relationships/tags" Target="../tags/tag1110.xml"/><Relationship Id="rId76" Type="http://schemas.openxmlformats.org/officeDocument/2006/relationships/image" Target="../media/image244.png"/><Relationship Id="rId97" Type="http://schemas.openxmlformats.org/officeDocument/2006/relationships/image" Target="../media/image262.png"/><Relationship Id="rId104" Type="http://schemas.openxmlformats.org/officeDocument/2006/relationships/image" Target="../media/image287.png"/><Relationship Id="rId7" Type="http://schemas.openxmlformats.org/officeDocument/2006/relationships/tags" Target="../tags/tag1062.xml"/><Relationship Id="rId71" Type="http://schemas.openxmlformats.org/officeDocument/2006/relationships/image" Target="../media/image281.png"/><Relationship Id="rId92" Type="http://schemas.openxmlformats.org/officeDocument/2006/relationships/image" Target="../media/image258.png"/><Relationship Id="rId2" Type="http://schemas.openxmlformats.org/officeDocument/2006/relationships/tags" Target="../tags/tag1057.xml"/><Relationship Id="rId29" Type="http://schemas.openxmlformats.org/officeDocument/2006/relationships/tags" Target="../tags/tag1084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130.xml"/><Relationship Id="rId18" Type="http://schemas.openxmlformats.org/officeDocument/2006/relationships/tags" Target="../tags/tag1135.xml"/><Relationship Id="rId26" Type="http://schemas.openxmlformats.org/officeDocument/2006/relationships/tags" Target="../tags/tag1143.xml"/><Relationship Id="rId39" Type="http://schemas.openxmlformats.org/officeDocument/2006/relationships/image" Target="../media/image70.png"/><Relationship Id="rId21" Type="http://schemas.openxmlformats.org/officeDocument/2006/relationships/tags" Target="../tags/tag113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44.png"/><Relationship Id="rId47" Type="http://schemas.openxmlformats.org/officeDocument/2006/relationships/image" Target="../media/image248.png"/><Relationship Id="rId50" Type="http://schemas.openxmlformats.org/officeDocument/2006/relationships/image" Target="../media/image253.png"/><Relationship Id="rId55" Type="http://schemas.openxmlformats.org/officeDocument/2006/relationships/image" Target="../media/image269.png"/><Relationship Id="rId63" Type="http://schemas.openxmlformats.org/officeDocument/2006/relationships/image" Target="../media/image301.png"/><Relationship Id="rId7" Type="http://schemas.openxmlformats.org/officeDocument/2006/relationships/tags" Target="../tags/tag1124.xml"/><Relationship Id="rId2" Type="http://schemas.openxmlformats.org/officeDocument/2006/relationships/tags" Target="../tags/tag1119.xml"/><Relationship Id="rId16" Type="http://schemas.openxmlformats.org/officeDocument/2006/relationships/tags" Target="../tags/tag1133.xml"/><Relationship Id="rId20" Type="http://schemas.openxmlformats.org/officeDocument/2006/relationships/tags" Target="../tags/tag1137.xml"/><Relationship Id="rId29" Type="http://schemas.openxmlformats.org/officeDocument/2006/relationships/tags" Target="../tags/tag1146.xml"/><Relationship Id="rId41" Type="http://schemas.openxmlformats.org/officeDocument/2006/relationships/image" Target="../media/image281.png"/><Relationship Id="rId54" Type="http://schemas.openxmlformats.org/officeDocument/2006/relationships/image" Target="../media/image257.png"/><Relationship Id="rId62" Type="http://schemas.openxmlformats.org/officeDocument/2006/relationships/image" Target="../media/image300.png"/><Relationship Id="rId1" Type="http://schemas.openxmlformats.org/officeDocument/2006/relationships/tags" Target="../tags/tag1118.xml"/><Relationship Id="rId6" Type="http://schemas.openxmlformats.org/officeDocument/2006/relationships/tags" Target="../tags/tag1123.xml"/><Relationship Id="rId11" Type="http://schemas.openxmlformats.org/officeDocument/2006/relationships/tags" Target="../tags/tag1128.xml"/><Relationship Id="rId24" Type="http://schemas.openxmlformats.org/officeDocument/2006/relationships/tags" Target="../tags/tag1141.xml"/><Relationship Id="rId32" Type="http://schemas.openxmlformats.org/officeDocument/2006/relationships/tags" Target="../tags/tag1149.xml"/><Relationship Id="rId37" Type="http://schemas.openxmlformats.org/officeDocument/2006/relationships/image" Target="../media/image278.png"/><Relationship Id="rId40" Type="http://schemas.openxmlformats.org/officeDocument/2006/relationships/image" Target="../media/image280.png"/><Relationship Id="rId45" Type="http://schemas.openxmlformats.org/officeDocument/2006/relationships/image" Target="../media/image246.png"/><Relationship Id="rId53" Type="http://schemas.openxmlformats.org/officeDocument/2006/relationships/image" Target="../media/image256.png"/><Relationship Id="rId58" Type="http://schemas.openxmlformats.org/officeDocument/2006/relationships/image" Target="../media/image296.png"/><Relationship Id="rId5" Type="http://schemas.openxmlformats.org/officeDocument/2006/relationships/tags" Target="../tags/tag1122.xml"/><Relationship Id="rId15" Type="http://schemas.openxmlformats.org/officeDocument/2006/relationships/tags" Target="../tags/tag1132.xml"/><Relationship Id="rId23" Type="http://schemas.openxmlformats.org/officeDocument/2006/relationships/tags" Target="../tags/tag1140.xml"/><Relationship Id="rId28" Type="http://schemas.openxmlformats.org/officeDocument/2006/relationships/tags" Target="../tags/tag1145.xml"/><Relationship Id="rId36" Type="http://schemas.openxmlformats.org/officeDocument/2006/relationships/image" Target="../media/image277.png"/><Relationship Id="rId49" Type="http://schemas.openxmlformats.org/officeDocument/2006/relationships/image" Target="../media/image252.png"/><Relationship Id="rId57" Type="http://schemas.openxmlformats.org/officeDocument/2006/relationships/image" Target="../media/image295.png"/><Relationship Id="rId61" Type="http://schemas.openxmlformats.org/officeDocument/2006/relationships/image" Target="../media/image299.png"/><Relationship Id="rId10" Type="http://schemas.openxmlformats.org/officeDocument/2006/relationships/tags" Target="../tags/tag1127.xml"/><Relationship Id="rId19" Type="http://schemas.openxmlformats.org/officeDocument/2006/relationships/tags" Target="../tags/tag1136.xml"/><Relationship Id="rId31" Type="http://schemas.openxmlformats.org/officeDocument/2006/relationships/tags" Target="../tags/tag1148.xml"/><Relationship Id="rId44" Type="http://schemas.openxmlformats.org/officeDocument/2006/relationships/image" Target="../media/image245.png"/><Relationship Id="rId52" Type="http://schemas.openxmlformats.org/officeDocument/2006/relationships/image" Target="../media/image255.png"/><Relationship Id="rId60" Type="http://schemas.openxmlformats.org/officeDocument/2006/relationships/image" Target="../media/image298.png"/><Relationship Id="rId65" Type="http://schemas.openxmlformats.org/officeDocument/2006/relationships/image" Target="../media/image303.png"/><Relationship Id="rId4" Type="http://schemas.openxmlformats.org/officeDocument/2006/relationships/tags" Target="../tags/tag1121.xml"/><Relationship Id="rId9" Type="http://schemas.openxmlformats.org/officeDocument/2006/relationships/tags" Target="../tags/tag1126.xml"/><Relationship Id="rId14" Type="http://schemas.openxmlformats.org/officeDocument/2006/relationships/tags" Target="../tags/tag1131.xml"/><Relationship Id="rId22" Type="http://schemas.openxmlformats.org/officeDocument/2006/relationships/tags" Target="../tags/tag1139.xml"/><Relationship Id="rId27" Type="http://schemas.openxmlformats.org/officeDocument/2006/relationships/tags" Target="../tags/tag1144.xml"/><Relationship Id="rId30" Type="http://schemas.openxmlformats.org/officeDocument/2006/relationships/tags" Target="../tags/tag1147.xml"/><Relationship Id="rId35" Type="http://schemas.openxmlformats.org/officeDocument/2006/relationships/notesSlide" Target="../notesSlides/notesSlide8.xml"/><Relationship Id="rId43" Type="http://schemas.openxmlformats.org/officeDocument/2006/relationships/image" Target="../media/image87.png"/><Relationship Id="rId48" Type="http://schemas.openxmlformats.org/officeDocument/2006/relationships/image" Target="../media/image249.png"/><Relationship Id="rId56" Type="http://schemas.openxmlformats.org/officeDocument/2006/relationships/image" Target="../media/image271.png"/><Relationship Id="rId64" Type="http://schemas.openxmlformats.org/officeDocument/2006/relationships/image" Target="../media/image302.png"/><Relationship Id="rId8" Type="http://schemas.openxmlformats.org/officeDocument/2006/relationships/tags" Target="../tags/tag1125.xml"/><Relationship Id="rId51" Type="http://schemas.openxmlformats.org/officeDocument/2006/relationships/image" Target="../media/image254.png"/><Relationship Id="rId3" Type="http://schemas.openxmlformats.org/officeDocument/2006/relationships/tags" Target="../tags/tag1120.xml"/><Relationship Id="rId12" Type="http://schemas.openxmlformats.org/officeDocument/2006/relationships/tags" Target="../tags/tag1129.xml"/><Relationship Id="rId17" Type="http://schemas.openxmlformats.org/officeDocument/2006/relationships/tags" Target="../tags/tag1134.xml"/><Relationship Id="rId25" Type="http://schemas.openxmlformats.org/officeDocument/2006/relationships/tags" Target="../tags/tag1142.xml"/><Relationship Id="rId33" Type="http://schemas.openxmlformats.org/officeDocument/2006/relationships/tags" Target="../tags/tag1150.xml"/><Relationship Id="rId38" Type="http://schemas.openxmlformats.org/officeDocument/2006/relationships/image" Target="../media/image279.png"/><Relationship Id="rId46" Type="http://schemas.openxmlformats.org/officeDocument/2006/relationships/image" Target="../media/image247.png"/><Relationship Id="rId59" Type="http://schemas.openxmlformats.org/officeDocument/2006/relationships/image" Target="../media/image297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163.xml"/><Relationship Id="rId18" Type="http://schemas.openxmlformats.org/officeDocument/2006/relationships/tags" Target="../tags/tag1168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46.png"/><Relationship Id="rId3" Type="http://schemas.openxmlformats.org/officeDocument/2006/relationships/tags" Target="../tags/tag1153.xml"/><Relationship Id="rId21" Type="http://schemas.openxmlformats.org/officeDocument/2006/relationships/tags" Target="../tags/tag1171.xml"/><Relationship Id="rId34" Type="http://schemas.openxmlformats.org/officeDocument/2006/relationships/image" Target="../media/image280.png"/><Relationship Id="rId42" Type="http://schemas.openxmlformats.org/officeDocument/2006/relationships/image" Target="../media/image249.png"/><Relationship Id="rId47" Type="http://schemas.openxmlformats.org/officeDocument/2006/relationships/image" Target="../media/image256.png"/><Relationship Id="rId50" Type="http://schemas.openxmlformats.org/officeDocument/2006/relationships/image" Target="../media/image303.png"/><Relationship Id="rId7" Type="http://schemas.openxmlformats.org/officeDocument/2006/relationships/tags" Target="../tags/tag1157.xml"/><Relationship Id="rId12" Type="http://schemas.openxmlformats.org/officeDocument/2006/relationships/tags" Target="../tags/tag1162.xml"/><Relationship Id="rId17" Type="http://schemas.openxmlformats.org/officeDocument/2006/relationships/tags" Target="../tags/tag1167.xml"/><Relationship Id="rId25" Type="http://schemas.openxmlformats.org/officeDocument/2006/relationships/tags" Target="../tags/tag1175.xml"/><Relationship Id="rId33" Type="http://schemas.openxmlformats.org/officeDocument/2006/relationships/image" Target="../media/image70.png"/><Relationship Id="rId38" Type="http://schemas.openxmlformats.org/officeDocument/2006/relationships/image" Target="../media/image245.png"/><Relationship Id="rId46" Type="http://schemas.openxmlformats.org/officeDocument/2006/relationships/image" Target="../media/image255.png"/><Relationship Id="rId2" Type="http://schemas.openxmlformats.org/officeDocument/2006/relationships/tags" Target="../tags/tag1152.xml"/><Relationship Id="rId16" Type="http://schemas.openxmlformats.org/officeDocument/2006/relationships/tags" Target="../tags/tag1166.xml"/><Relationship Id="rId20" Type="http://schemas.openxmlformats.org/officeDocument/2006/relationships/tags" Target="../tags/tag1170.xml"/><Relationship Id="rId29" Type="http://schemas.openxmlformats.org/officeDocument/2006/relationships/image" Target="../media/image304.png"/><Relationship Id="rId41" Type="http://schemas.openxmlformats.org/officeDocument/2006/relationships/image" Target="../media/image248.png"/><Relationship Id="rId1" Type="http://schemas.openxmlformats.org/officeDocument/2006/relationships/tags" Target="../tags/tag1151.xml"/><Relationship Id="rId6" Type="http://schemas.openxmlformats.org/officeDocument/2006/relationships/tags" Target="../tags/tag1156.xml"/><Relationship Id="rId11" Type="http://schemas.openxmlformats.org/officeDocument/2006/relationships/tags" Target="../tags/tag1161.xml"/><Relationship Id="rId24" Type="http://schemas.openxmlformats.org/officeDocument/2006/relationships/tags" Target="../tags/tag1174.xml"/><Relationship Id="rId32" Type="http://schemas.openxmlformats.org/officeDocument/2006/relationships/image" Target="../media/image279.png"/><Relationship Id="rId37" Type="http://schemas.openxmlformats.org/officeDocument/2006/relationships/image" Target="../media/image87.png"/><Relationship Id="rId40" Type="http://schemas.openxmlformats.org/officeDocument/2006/relationships/image" Target="../media/image247.png"/><Relationship Id="rId45" Type="http://schemas.openxmlformats.org/officeDocument/2006/relationships/image" Target="../media/image254.png"/><Relationship Id="rId5" Type="http://schemas.openxmlformats.org/officeDocument/2006/relationships/tags" Target="../tags/tag1155.xml"/><Relationship Id="rId15" Type="http://schemas.openxmlformats.org/officeDocument/2006/relationships/tags" Target="../tags/tag1165.xml"/><Relationship Id="rId23" Type="http://schemas.openxmlformats.org/officeDocument/2006/relationships/tags" Target="../tags/tag1173.xml"/><Relationship Id="rId28" Type="http://schemas.openxmlformats.org/officeDocument/2006/relationships/image" Target="../media/image271.png"/><Relationship Id="rId36" Type="http://schemas.openxmlformats.org/officeDocument/2006/relationships/image" Target="../media/image244.png"/><Relationship Id="rId49" Type="http://schemas.openxmlformats.org/officeDocument/2006/relationships/image" Target="../media/image269.png"/><Relationship Id="rId10" Type="http://schemas.openxmlformats.org/officeDocument/2006/relationships/tags" Target="../tags/tag1160.xml"/><Relationship Id="rId19" Type="http://schemas.openxmlformats.org/officeDocument/2006/relationships/tags" Target="../tags/tag1169.xml"/><Relationship Id="rId31" Type="http://schemas.openxmlformats.org/officeDocument/2006/relationships/image" Target="../media/image278.png"/><Relationship Id="rId44" Type="http://schemas.openxmlformats.org/officeDocument/2006/relationships/image" Target="../media/image253.png"/><Relationship Id="rId4" Type="http://schemas.openxmlformats.org/officeDocument/2006/relationships/tags" Target="../tags/tag1154.xml"/><Relationship Id="rId9" Type="http://schemas.openxmlformats.org/officeDocument/2006/relationships/tags" Target="../tags/tag1159.xml"/><Relationship Id="rId14" Type="http://schemas.openxmlformats.org/officeDocument/2006/relationships/tags" Target="../tags/tag1164.xml"/><Relationship Id="rId22" Type="http://schemas.openxmlformats.org/officeDocument/2006/relationships/tags" Target="../tags/tag1172.xml"/><Relationship Id="rId27" Type="http://schemas.openxmlformats.org/officeDocument/2006/relationships/notesSlide" Target="../notesSlides/notesSlide9.xml"/><Relationship Id="rId30" Type="http://schemas.openxmlformats.org/officeDocument/2006/relationships/image" Target="../media/image277.png"/><Relationship Id="rId35" Type="http://schemas.openxmlformats.org/officeDocument/2006/relationships/image" Target="../media/image281.png"/><Relationship Id="rId43" Type="http://schemas.openxmlformats.org/officeDocument/2006/relationships/image" Target="../media/image252.png"/><Relationship Id="rId48" Type="http://schemas.openxmlformats.org/officeDocument/2006/relationships/image" Target="../media/image257.png"/><Relationship Id="rId8" Type="http://schemas.openxmlformats.org/officeDocument/2006/relationships/tags" Target="../tags/tag115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7.png"/><Relationship Id="rId18" Type="http://schemas.openxmlformats.org/officeDocument/2006/relationships/image" Target="../media/image19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4.png"/><Relationship Id="rId2" Type="http://schemas.openxmlformats.org/officeDocument/2006/relationships/tags" Target="../tags/tag26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image" Target="../media/image12.png"/><Relationship Id="rId10" Type="http://schemas.openxmlformats.org/officeDocument/2006/relationships/tags" Target="../tags/tag34.xml"/><Relationship Id="rId19" Type="http://schemas.openxmlformats.org/officeDocument/2006/relationships/image" Target="../media/image2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188.xml"/><Relationship Id="rId18" Type="http://schemas.openxmlformats.org/officeDocument/2006/relationships/tags" Target="../tags/tag1193.xml"/><Relationship Id="rId26" Type="http://schemas.openxmlformats.org/officeDocument/2006/relationships/tags" Target="../tags/tag1201.xml"/><Relationship Id="rId39" Type="http://schemas.openxmlformats.org/officeDocument/2006/relationships/tags" Target="../tags/tag1214.xml"/><Relationship Id="rId21" Type="http://schemas.openxmlformats.org/officeDocument/2006/relationships/tags" Target="../tags/tag1196.xml"/><Relationship Id="rId34" Type="http://schemas.openxmlformats.org/officeDocument/2006/relationships/tags" Target="../tags/tag1209.xml"/><Relationship Id="rId42" Type="http://schemas.openxmlformats.org/officeDocument/2006/relationships/tags" Target="../tags/tag1217.xml"/><Relationship Id="rId47" Type="http://schemas.openxmlformats.org/officeDocument/2006/relationships/tags" Target="../tags/tag1222.xml"/><Relationship Id="rId50" Type="http://schemas.openxmlformats.org/officeDocument/2006/relationships/tags" Target="../tags/tag1225.xml"/><Relationship Id="rId55" Type="http://schemas.openxmlformats.org/officeDocument/2006/relationships/notesSlide" Target="../notesSlides/notesSlide10.xml"/><Relationship Id="rId63" Type="http://schemas.openxmlformats.org/officeDocument/2006/relationships/image" Target="../media/image87.png"/><Relationship Id="rId68" Type="http://schemas.openxmlformats.org/officeDocument/2006/relationships/image" Target="../media/image249.png"/><Relationship Id="rId76" Type="http://schemas.openxmlformats.org/officeDocument/2006/relationships/image" Target="../media/image269.png"/><Relationship Id="rId7" Type="http://schemas.openxmlformats.org/officeDocument/2006/relationships/tags" Target="../tags/tag1182.xml"/><Relationship Id="rId71" Type="http://schemas.openxmlformats.org/officeDocument/2006/relationships/image" Target="../media/image254.png"/><Relationship Id="rId2" Type="http://schemas.openxmlformats.org/officeDocument/2006/relationships/tags" Target="../tags/tag1177.xml"/><Relationship Id="rId16" Type="http://schemas.openxmlformats.org/officeDocument/2006/relationships/tags" Target="../tags/tag1191.xml"/><Relationship Id="rId29" Type="http://schemas.openxmlformats.org/officeDocument/2006/relationships/tags" Target="../tags/tag1204.xml"/><Relationship Id="rId11" Type="http://schemas.openxmlformats.org/officeDocument/2006/relationships/tags" Target="../tags/tag1186.xml"/><Relationship Id="rId24" Type="http://schemas.openxmlformats.org/officeDocument/2006/relationships/tags" Target="../tags/tag1199.xml"/><Relationship Id="rId32" Type="http://schemas.openxmlformats.org/officeDocument/2006/relationships/tags" Target="../tags/tag1207.xml"/><Relationship Id="rId37" Type="http://schemas.openxmlformats.org/officeDocument/2006/relationships/tags" Target="../tags/tag1212.xml"/><Relationship Id="rId40" Type="http://schemas.openxmlformats.org/officeDocument/2006/relationships/tags" Target="../tags/tag1215.xml"/><Relationship Id="rId45" Type="http://schemas.openxmlformats.org/officeDocument/2006/relationships/tags" Target="../tags/tag1220.xml"/><Relationship Id="rId53" Type="http://schemas.openxmlformats.org/officeDocument/2006/relationships/tags" Target="../tags/tag1228.xml"/><Relationship Id="rId58" Type="http://schemas.openxmlformats.org/officeDocument/2006/relationships/image" Target="../media/image279.png"/><Relationship Id="rId66" Type="http://schemas.openxmlformats.org/officeDocument/2006/relationships/image" Target="../media/image247.png"/><Relationship Id="rId74" Type="http://schemas.openxmlformats.org/officeDocument/2006/relationships/image" Target="../media/image257.png"/><Relationship Id="rId79" Type="http://schemas.openxmlformats.org/officeDocument/2006/relationships/image" Target="../media/image306.png"/><Relationship Id="rId5" Type="http://schemas.openxmlformats.org/officeDocument/2006/relationships/tags" Target="../tags/tag1180.xml"/><Relationship Id="rId61" Type="http://schemas.openxmlformats.org/officeDocument/2006/relationships/image" Target="../media/image281.png"/><Relationship Id="rId82" Type="http://schemas.openxmlformats.org/officeDocument/2006/relationships/image" Target="../media/image309.png"/><Relationship Id="rId10" Type="http://schemas.openxmlformats.org/officeDocument/2006/relationships/tags" Target="../tags/tag1185.xml"/><Relationship Id="rId19" Type="http://schemas.openxmlformats.org/officeDocument/2006/relationships/tags" Target="../tags/tag1194.xml"/><Relationship Id="rId31" Type="http://schemas.openxmlformats.org/officeDocument/2006/relationships/tags" Target="../tags/tag1206.xml"/><Relationship Id="rId44" Type="http://schemas.openxmlformats.org/officeDocument/2006/relationships/tags" Target="../tags/tag1219.xml"/><Relationship Id="rId52" Type="http://schemas.openxmlformats.org/officeDocument/2006/relationships/tags" Target="../tags/tag1227.xml"/><Relationship Id="rId60" Type="http://schemas.openxmlformats.org/officeDocument/2006/relationships/image" Target="../media/image280.png"/><Relationship Id="rId65" Type="http://schemas.openxmlformats.org/officeDocument/2006/relationships/image" Target="../media/image246.png"/><Relationship Id="rId73" Type="http://schemas.openxmlformats.org/officeDocument/2006/relationships/image" Target="../media/image256.png"/><Relationship Id="rId78" Type="http://schemas.openxmlformats.org/officeDocument/2006/relationships/image" Target="../media/image305.png"/><Relationship Id="rId81" Type="http://schemas.openxmlformats.org/officeDocument/2006/relationships/image" Target="../media/image308.png"/><Relationship Id="rId4" Type="http://schemas.openxmlformats.org/officeDocument/2006/relationships/tags" Target="../tags/tag1179.xml"/><Relationship Id="rId9" Type="http://schemas.openxmlformats.org/officeDocument/2006/relationships/tags" Target="../tags/tag1184.xml"/><Relationship Id="rId14" Type="http://schemas.openxmlformats.org/officeDocument/2006/relationships/tags" Target="../tags/tag1189.xml"/><Relationship Id="rId22" Type="http://schemas.openxmlformats.org/officeDocument/2006/relationships/tags" Target="../tags/tag1197.xml"/><Relationship Id="rId27" Type="http://schemas.openxmlformats.org/officeDocument/2006/relationships/tags" Target="../tags/tag1202.xml"/><Relationship Id="rId30" Type="http://schemas.openxmlformats.org/officeDocument/2006/relationships/tags" Target="../tags/tag1205.xml"/><Relationship Id="rId35" Type="http://schemas.openxmlformats.org/officeDocument/2006/relationships/tags" Target="../tags/tag1210.xml"/><Relationship Id="rId43" Type="http://schemas.openxmlformats.org/officeDocument/2006/relationships/tags" Target="../tags/tag1218.xml"/><Relationship Id="rId48" Type="http://schemas.openxmlformats.org/officeDocument/2006/relationships/tags" Target="../tags/tag1223.xml"/><Relationship Id="rId56" Type="http://schemas.openxmlformats.org/officeDocument/2006/relationships/image" Target="../media/image277.png"/><Relationship Id="rId64" Type="http://schemas.openxmlformats.org/officeDocument/2006/relationships/image" Target="../media/image245.png"/><Relationship Id="rId69" Type="http://schemas.openxmlformats.org/officeDocument/2006/relationships/image" Target="../media/image252.png"/><Relationship Id="rId77" Type="http://schemas.openxmlformats.org/officeDocument/2006/relationships/image" Target="../media/image303.png"/><Relationship Id="rId8" Type="http://schemas.openxmlformats.org/officeDocument/2006/relationships/tags" Target="../tags/tag1183.xml"/><Relationship Id="rId51" Type="http://schemas.openxmlformats.org/officeDocument/2006/relationships/tags" Target="../tags/tag1226.xml"/><Relationship Id="rId72" Type="http://schemas.openxmlformats.org/officeDocument/2006/relationships/image" Target="../media/image255.png"/><Relationship Id="rId80" Type="http://schemas.openxmlformats.org/officeDocument/2006/relationships/image" Target="../media/image307.png"/><Relationship Id="rId3" Type="http://schemas.openxmlformats.org/officeDocument/2006/relationships/tags" Target="../tags/tag1178.xml"/><Relationship Id="rId12" Type="http://schemas.openxmlformats.org/officeDocument/2006/relationships/tags" Target="../tags/tag1187.xml"/><Relationship Id="rId17" Type="http://schemas.openxmlformats.org/officeDocument/2006/relationships/tags" Target="../tags/tag1192.xml"/><Relationship Id="rId25" Type="http://schemas.openxmlformats.org/officeDocument/2006/relationships/tags" Target="../tags/tag1200.xml"/><Relationship Id="rId33" Type="http://schemas.openxmlformats.org/officeDocument/2006/relationships/tags" Target="../tags/tag1208.xml"/><Relationship Id="rId38" Type="http://schemas.openxmlformats.org/officeDocument/2006/relationships/tags" Target="../tags/tag1213.xml"/><Relationship Id="rId46" Type="http://schemas.openxmlformats.org/officeDocument/2006/relationships/tags" Target="../tags/tag1221.xml"/><Relationship Id="rId59" Type="http://schemas.openxmlformats.org/officeDocument/2006/relationships/image" Target="../media/image70.png"/><Relationship Id="rId67" Type="http://schemas.openxmlformats.org/officeDocument/2006/relationships/image" Target="../media/image248.png"/><Relationship Id="rId20" Type="http://schemas.openxmlformats.org/officeDocument/2006/relationships/tags" Target="../tags/tag1195.xml"/><Relationship Id="rId41" Type="http://schemas.openxmlformats.org/officeDocument/2006/relationships/tags" Target="../tags/tag1216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244.png"/><Relationship Id="rId70" Type="http://schemas.openxmlformats.org/officeDocument/2006/relationships/image" Target="../media/image253.png"/><Relationship Id="rId75" Type="http://schemas.openxmlformats.org/officeDocument/2006/relationships/image" Target="../media/image304.png"/><Relationship Id="rId83" Type="http://schemas.openxmlformats.org/officeDocument/2006/relationships/image" Target="../media/image310.png"/><Relationship Id="rId1" Type="http://schemas.openxmlformats.org/officeDocument/2006/relationships/tags" Target="../tags/tag1176.xml"/><Relationship Id="rId6" Type="http://schemas.openxmlformats.org/officeDocument/2006/relationships/tags" Target="../tags/tag1181.xml"/><Relationship Id="rId15" Type="http://schemas.openxmlformats.org/officeDocument/2006/relationships/tags" Target="../tags/tag1190.xml"/><Relationship Id="rId23" Type="http://schemas.openxmlformats.org/officeDocument/2006/relationships/tags" Target="../tags/tag1198.xml"/><Relationship Id="rId28" Type="http://schemas.openxmlformats.org/officeDocument/2006/relationships/tags" Target="../tags/tag1203.xml"/><Relationship Id="rId36" Type="http://schemas.openxmlformats.org/officeDocument/2006/relationships/tags" Target="../tags/tag1211.xml"/><Relationship Id="rId49" Type="http://schemas.openxmlformats.org/officeDocument/2006/relationships/tags" Target="../tags/tag1224.xml"/><Relationship Id="rId57" Type="http://schemas.openxmlformats.org/officeDocument/2006/relationships/image" Target="../media/image278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241.xml"/><Relationship Id="rId18" Type="http://schemas.openxmlformats.org/officeDocument/2006/relationships/tags" Target="../tags/tag1246.xml"/><Relationship Id="rId26" Type="http://schemas.openxmlformats.org/officeDocument/2006/relationships/tags" Target="../tags/tag1254.xml"/><Relationship Id="rId39" Type="http://schemas.openxmlformats.org/officeDocument/2006/relationships/image" Target="../media/image277.png"/><Relationship Id="rId21" Type="http://schemas.openxmlformats.org/officeDocument/2006/relationships/tags" Target="../tags/tag1249.xml"/><Relationship Id="rId34" Type="http://schemas.openxmlformats.org/officeDocument/2006/relationships/tags" Target="../tags/tag1262.xml"/><Relationship Id="rId42" Type="http://schemas.openxmlformats.org/officeDocument/2006/relationships/image" Target="../media/image70.png"/><Relationship Id="rId47" Type="http://schemas.openxmlformats.org/officeDocument/2006/relationships/image" Target="../media/image245.png"/><Relationship Id="rId50" Type="http://schemas.openxmlformats.org/officeDocument/2006/relationships/image" Target="../media/image248.png"/><Relationship Id="rId55" Type="http://schemas.openxmlformats.org/officeDocument/2006/relationships/image" Target="../media/image255.png"/><Relationship Id="rId63" Type="http://schemas.openxmlformats.org/officeDocument/2006/relationships/image" Target="../media/image307.png"/><Relationship Id="rId7" Type="http://schemas.openxmlformats.org/officeDocument/2006/relationships/tags" Target="../tags/tag1235.xml"/><Relationship Id="rId2" Type="http://schemas.openxmlformats.org/officeDocument/2006/relationships/tags" Target="../tags/tag1230.xml"/><Relationship Id="rId16" Type="http://schemas.openxmlformats.org/officeDocument/2006/relationships/tags" Target="../tags/tag1244.xml"/><Relationship Id="rId29" Type="http://schemas.openxmlformats.org/officeDocument/2006/relationships/tags" Target="../tags/tag1257.xml"/><Relationship Id="rId1" Type="http://schemas.openxmlformats.org/officeDocument/2006/relationships/tags" Target="../tags/tag1229.xml"/><Relationship Id="rId6" Type="http://schemas.openxmlformats.org/officeDocument/2006/relationships/tags" Target="../tags/tag1234.xml"/><Relationship Id="rId11" Type="http://schemas.openxmlformats.org/officeDocument/2006/relationships/tags" Target="../tags/tag1239.xml"/><Relationship Id="rId24" Type="http://schemas.openxmlformats.org/officeDocument/2006/relationships/tags" Target="../tags/tag1252.xml"/><Relationship Id="rId32" Type="http://schemas.openxmlformats.org/officeDocument/2006/relationships/tags" Target="../tags/tag1260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78.png"/><Relationship Id="rId45" Type="http://schemas.openxmlformats.org/officeDocument/2006/relationships/image" Target="../media/image244.png"/><Relationship Id="rId53" Type="http://schemas.openxmlformats.org/officeDocument/2006/relationships/image" Target="../media/image253.png"/><Relationship Id="rId58" Type="http://schemas.openxmlformats.org/officeDocument/2006/relationships/image" Target="../media/image304.png"/><Relationship Id="rId66" Type="http://schemas.openxmlformats.org/officeDocument/2006/relationships/image" Target="../media/image310.png"/><Relationship Id="rId5" Type="http://schemas.openxmlformats.org/officeDocument/2006/relationships/tags" Target="../tags/tag1233.xml"/><Relationship Id="rId15" Type="http://schemas.openxmlformats.org/officeDocument/2006/relationships/tags" Target="../tags/tag1243.xml"/><Relationship Id="rId23" Type="http://schemas.openxmlformats.org/officeDocument/2006/relationships/tags" Target="../tags/tag1251.xml"/><Relationship Id="rId28" Type="http://schemas.openxmlformats.org/officeDocument/2006/relationships/tags" Target="../tags/tag1256.xml"/><Relationship Id="rId36" Type="http://schemas.openxmlformats.org/officeDocument/2006/relationships/tags" Target="../tags/tag1264.xml"/><Relationship Id="rId49" Type="http://schemas.openxmlformats.org/officeDocument/2006/relationships/image" Target="../media/image247.png"/><Relationship Id="rId57" Type="http://schemas.openxmlformats.org/officeDocument/2006/relationships/image" Target="../media/image257.png"/><Relationship Id="rId61" Type="http://schemas.openxmlformats.org/officeDocument/2006/relationships/image" Target="../media/image305.png"/><Relationship Id="rId10" Type="http://schemas.openxmlformats.org/officeDocument/2006/relationships/tags" Target="../tags/tag1238.xml"/><Relationship Id="rId19" Type="http://schemas.openxmlformats.org/officeDocument/2006/relationships/tags" Target="../tags/tag1247.xml"/><Relationship Id="rId31" Type="http://schemas.openxmlformats.org/officeDocument/2006/relationships/tags" Target="../tags/tag1259.xml"/><Relationship Id="rId44" Type="http://schemas.openxmlformats.org/officeDocument/2006/relationships/image" Target="../media/image281.png"/><Relationship Id="rId52" Type="http://schemas.openxmlformats.org/officeDocument/2006/relationships/image" Target="../media/image252.png"/><Relationship Id="rId60" Type="http://schemas.openxmlformats.org/officeDocument/2006/relationships/image" Target="../media/image303.png"/><Relationship Id="rId65" Type="http://schemas.openxmlformats.org/officeDocument/2006/relationships/image" Target="../media/image309.png"/><Relationship Id="rId4" Type="http://schemas.openxmlformats.org/officeDocument/2006/relationships/tags" Target="../tags/tag1232.xml"/><Relationship Id="rId9" Type="http://schemas.openxmlformats.org/officeDocument/2006/relationships/tags" Target="../tags/tag1237.xml"/><Relationship Id="rId14" Type="http://schemas.openxmlformats.org/officeDocument/2006/relationships/tags" Target="../tags/tag1242.xml"/><Relationship Id="rId22" Type="http://schemas.openxmlformats.org/officeDocument/2006/relationships/tags" Target="../tags/tag1250.xml"/><Relationship Id="rId27" Type="http://schemas.openxmlformats.org/officeDocument/2006/relationships/tags" Target="../tags/tag1255.xml"/><Relationship Id="rId30" Type="http://schemas.openxmlformats.org/officeDocument/2006/relationships/tags" Target="../tags/tag1258.xml"/><Relationship Id="rId35" Type="http://schemas.openxmlformats.org/officeDocument/2006/relationships/tags" Target="../tags/tag1263.xml"/><Relationship Id="rId43" Type="http://schemas.openxmlformats.org/officeDocument/2006/relationships/image" Target="../media/image280.png"/><Relationship Id="rId48" Type="http://schemas.openxmlformats.org/officeDocument/2006/relationships/image" Target="../media/image246.png"/><Relationship Id="rId56" Type="http://schemas.openxmlformats.org/officeDocument/2006/relationships/image" Target="../media/image256.png"/><Relationship Id="rId64" Type="http://schemas.openxmlformats.org/officeDocument/2006/relationships/image" Target="../media/image308.png"/><Relationship Id="rId8" Type="http://schemas.openxmlformats.org/officeDocument/2006/relationships/tags" Target="../tags/tag1236.xml"/><Relationship Id="rId51" Type="http://schemas.openxmlformats.org/officeDocument/2006/relationships/image" Target="../media/image249.png"/><Relationship Id="rId3" Type="http://schemas.openxmlformats.org/officeDocument/2006/relationships/tags" Target="../tags/tag1231.xml"/><Relationship Id="rId12" Type="http://schemas.openxmlformats.org/officeDocument/2006/relationships/tags" Target="../tags/tag1240.xml"/><Relationship Id="rId17" Type="http://schemas.openxmlformats.org/officeDocument/2006/relationships/tags" Target="../tags/tag1245.xml"/><Relationship Id="rId25" Type="http://schemas.openxmlformats.org/officeDocument/2006/relationships/tags" Target="../tags/tag1253.xml"/><Relationship Id="rId33" Type="http://schemas.openxmlformats.org/officeDocument/2006/relationships/tags" Target="../tags/tag1261.xml"/><Relationship Id="rId38" Type="http://schemas.openxmlformats.org/officeDocument/2006/relationships/notesSlide" Target="../notesSlides/notesSlide11.xml"/><Relationship Id="rId46" Type="http://schemas.openxmlformats.org/officeDocument/2006/relationships/image" Target="../media/image87.png"/><Relationship Id="rId59" Type="http://schemas.openxmlformats.org/officeDocument/2006/relationships/image" Target="../media/image269.png"/><Relationship Id="rId67" Type="http://schemas.openxmlformats.org/officeDocument/2006/relationships/image" Target="../media/image311.png"/><Relationship Id="rId20" Type="http://schemas.openxmlformats.org/officeDocument/2006/relationships/tags" Target="../tags/tag1248.xml"/><Relationship Id="rId41" Type="http://schemas.openxmlformats.org/officeDocument/2006/relationships/image" Target="../media/image279.png"/><Relationship Id="rId54" Type="http://schemas.openxmlformats.org/officeDocument/2006/relationships/image" Target="../media/image254.png"/><Relationship Id="rId62" Type="http://schemas.openxmlformats.org/officeDocument/2006/relationships/image" Target="../media/image306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277.xml"/><Relationship Id="rId18" Type="http://schemas.openxmlformats.org/officeDocument/2006/relationships/tags" Target="../tags/tag1282.xml"/><Relationship Id="rId26" Type="http://schemas.openxmlformats.org/officeDocument/2006/relationships/tags" Target="../tags/tag1290.xml"/><Relationship Id="rId39" Type="http://schemas.openxmlformats.org/officeDocument/2006/relationships/image" Target="../media/image278.png"/><Relationship Id="rId21" Type="http://schemas.openxmlformats.org/officeDocument/2006/relationships/tags" Target="../tags/tag1285.xml"/><Relationship Id="rId34" Type="http://schemas.openxmlformats.org/officeDocument/2006/relationships/tags" Target="../tags/tag1298.xml"/><Relationship Id="rId42" Type="http://schemas.openxmlformats.org/officeDocument/2006/relationships/image" Target="../media/image280.png"/><Relationship Id="rId47" Type="http://schemas.openxmlformats.org/officeDocument/2006/relationships/image" Target="../media/image246.png"/><Relationship Id="rId50" Type="http://schemas.openxmlformats.org/officeDocument/2006/relationships/image" Target="../media/image249.png"/><Relationship Id="rId55" Type="http://schemas.openxmlformats.org/officeDocument/2006/relationships/image" Target="../media/image256.png"/><Relationship Id="rId63" Type="http://schemas.openxmlformats.org/officeDocument/2006/relationships/image" Target="../media/image308.png"/><Relationship Id="rId7" Type="http://schemas.openxmlformats.org/officeDocument/2006/relationships/tags" Target="../tags/tag1271.xml"/><Relationship Id="rId2" Type="http://schemas.openxmlformats.org/officeDocument/2006/relationships/tags" Target="../tags/tag1266.xml"/><Relationship Id="rId16" Type="http://schemas.openxmlformats.org/officeDocument/2006/relationships/tags" Target="../tags/tag1280.xml"/><Relationship Id="rId20" Type="http://schemas.openxmlformats.org/officeDocument/2006/relationships/tags" Target="../tags/tag1284.xml"/><Relationship Id="rId29" Type="http://schemas.openxmlformats.org/officeDocument/2006/relationships/tags" Target="../tags/tag1293.xml"/><Relationship Id="rId41" Type="http://schemas.openxmlformats.org/officeDocument/2006/relationships/image" Target="../media/image70.png"/><Relationship Id="rId54" Type="http://schemas.openxmlformats.org/officeDocument/2006/relationships/image" Target="../media/image255.png"/><Relationship Id="rId62" Type="http://schemas.openxmlformats.org/officeDocument/2006/relationships/image" Target="../media/image307.png"/><Relationship Id="rId1" Type="http://schemas.openxmlformats.org/officeDocument/2006/relationships/tags" Target="../tags/tag1265.xml"/><Relationship Id="rId6" Type="http://schemas.openxmlformats.org/officeDocument/2006/relationships/tags" Target="../tags/tag1270.xml"/><Relationship Id="rId11" Type="http://schemas.openxmlformats.org/officeDocument/2006/relationships/tags" Target="../tags/tag1275.xml"/><Relationship Id="rId24" Type="http://schemas.openxmlformats.org/officeDocument/2006/relationships/tags" Target="../tags/tag1288.xml"/><Relationship Id="rId32" Type="http://schemas.openxmlformats.org/officeDocument/2006/relationships/tags" Target="../tags/tag1296.xml"/><Relationship Id="rId37" Type="http://schemas.openxmlformats.org/officeDocument/2006/relationships/notesSlide" Target="../notesSlides/notesSlide12.xml"/><Relationship Id="rId40" Type="http://schemas.openxmlformats.org/officeDocument/2006/relationships/image" Target="../media/image279.png"/><Relationship Id="rId45" Type="http://schemas.openxmlformats.org/officeDocument/2006/relationships/image" Target="../media/image87.png"/><Relationship Id="rId53" Type="http://schemas.openxmlformats.org/officeDocument/2006/relationships/image" Target="../media/image254.png"/><Relationship Id="rId58" Type="http://schemas.openxmlformats.org/officeDocument/2006/relationships/image" Target="../media/image269.png"/><Relationship Id="rId5" Type="http://schemas.openxmlformats.org/officeDocument/2006/relationships/tags" Target="../tags/tag1269.xml"/><Relationship Id="rId15" Type="http://schemas.openxmlformats.org/officeDocument/2006/relationships/tags" Target="../tags/tag1279.xml"/><Relationship Id="rId23" Type="http://schemas.openxmlformats.org/officeDocument/2006/relationships/tags" Target="../tags/tag1287.xml"/><Relationship Id="rId28" Type="http://schemas.openxmlformats.org/officeDocument/2006/relationships/tags" Target="../tags/tag1292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48.png"/><Relationship Id="rId57" Type="http://schemas.openxmlformats.org/officeDocument/2006/relationships/image" Target="../media/image304.png"/><Relationship Id="rId61" Type="http://schemas.openxmlformats.org/officeDocument/2006/relationships/image" Target="../media/image306.png"/><Relationship Id="rId10" Type="http://schemas.openxmlformats.org/officeDocument/2006/relationships/tags" Target="../tags/tag1274.xml"/><Relationship Id="rId19" Type="http://schemas.openxmlformats.org/officeDocument/2006/relationships/tags" Target="../tags/tag1283.xml"/><Relationship Id="rId31" Type="http://schemas.openxmlformats.org/officeDocument/2006/relationships/tags" Target="../tags/tag1295.xml"/><Relationship Id="rId44" Type="http://schemas.openxmlformats.org/officeDocument/2006/relationships/image" Target="../media/image244.png"/><Relationship Id="rId52" Type="http://schemas.openxmlformats.org/officeDocument/2006/relationships/image" Target="../media/image253.png"/><Relationship Id="rId60" Type="http://schemas.openxmlformats.org/officeDocument/2006/relationships/image" Target="../media/image312.png"/><Relationship Id="rId65" Type="http://schemas.openxmlformats.org/officeDocument/2006/relationships/image" Target="../media/image310.png"/><Relationship Id="rId4" Type="http://schemas.openxmlformats.org/officeDocument/2006/relationships/tags" Target="../tags/tag1268.xml"/><Relationship Id="rId9" Type="http://schemas.openxmlformats.org/officeDocument/2006/relationships/tags" Target="../tags/tag1273.xml"/><Relationship Id="rId14" Type="http://schemas.openxmlformats.org/officeDocument/2006/relationships/tags" Target="../tags/tag1278.xml"/><Relationship Id="rId22" Type="http://schemas.openxmlformats.org/officeDocument/2006/relationships/tags" Target="../tags/tag1286.xml"/><Relationship Id="rId27" Type="http://schemas.openxmlformats.org/officeDocument/2006/relationships/tags" Target="../tags/tag1291.xml"/><Relationship Id="rId30" Type="http://schemas.openxmlformats.org/officeDocument/2006/relationships/tags" Target="../tags/tag1294.xml"/><Relationship Id="rId35" Type="http://schemas.openxmlformats.org/officeDocument/2006/relationships/tags" Target="../tags/tag1299.xml"/><Relationship Id="rId43" Type="http://schemas.openxmlformats.org/officeDocument/2006/relationships/image" Target="../media/image281.png"/><Relationship Id="rId48" Type="http://schemas.openxmlformats.org/officeDocument/2006/relationships/image" Target="../media/image247.png"/><Relationship Id="rId56" Type="http://schemas.openxmlformats.org/officeDocument/2006/relationships/image" Target="../media/image257.png"/><Relationship Id="rId64" Type="http://schemas.openxmlformats.org/officeDocument/2006/relationships/image" Target="../media/image309.png"/><Relationship Id="rId8" Type="http://schemas.openxmlformats.org/officeDocument/2006/relationships/tags" Target="../tags/tag1272.xml"/><Relationship Id="rId51" Type="http://schemas.openxmlformats.org/officeDocument/2006/relationships/image" Target="../media/image252.png"/><Relationship Id="rId3" Type="http://schemas.openxmlformats.org/officeDocument/2006/relationships/tags" Target="../tags/tag1267.xml"/><Relationship Id="rId12" Type="http://schemas.openxmlformats.org/officeDocument/2006/relationships/tags" Target="../tags/tag1276.xml"/><Relationship Id="rId17" Type="http://schemas.openxmlformats.org/officeDocument/2006/relationships/tags" Target="../tags/tag1281.xml"/><Relationship Id="rId25" Type="http://schemas.openxmlformats.org/officeDocument/2006/relationships/tags" Target="../tags/tag1289.xml"/><Relationship Id="rId33" Type="http://schemas.openxmlformats.org/officeDocument/2006/relationships/tags" Target="../tags/tag1297.xml"/><Relationship Id="rId38" Type="http://schemas.openxmlformats.org/officeDocument/2006/relationships/image" Target="../media/image277.png"/><Relationship Id="rId46" Type="http://schemas.openxmlformats.org/officeDocument/2006/relationships/image" Target="../media/image245.png"/><Relationship Id="rId59" Type="http://schemas.openxmlformats.org/officeDocument/2006/relationships/image" Target="../media/image303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312.xml"/><Relationship Id="rId18" Type="http://schemas.openxmlformats.org/officeDocument/2006/relationships/tags" Target="../tags/tag1317.xml"/><Relationship Id="rId26" Type="http://schemas.openxmlformats.org/officeDocument/2006/relationships/tags" Target="../tags/tag1325.xml"/><Relationship Id="rId39" Type="http://schemas.openxmlformats.org/officeDocument/2006/relationships/notesSlide" Target="../notesSlides/notesSlide13.xml"/><Relationship Id="rId21" Type="http://schemas.openxmlformats.org/officeDocument/2006/relationships/tags" Target="../tags/tag1320.xml"/><Relationship Id="rId34" Type="http://schemas.openxmlformats.org/officeDocument/2006/relationships/tags" Target="../tags/tag1333.xml"/><Relationship Id="rId42" Type="http://schemas.openxmlformats.org/officeDocument/2006/relationships/image" Target="../media/image252.png"/><Relationship Id="rId47" Type="http://schemas.openxmlformats.org/officeDocument/2006/relationships/image" Target="../media/image308.png"/><Relationship Id="rId50" Type="http://schemas.openxmlformats.org/officeDocument/2006/relationships/image" Target="../media/image244.png"/><Relationship Id="rId55" Type="http://schemas.openxmlformats.org/officeDocument/2006/relationships/image" Target="../media/image249.png"/><Relationship Id="rId63" Type="http://schemas.openxmlformats.org/officeDocument/2006/relationships/image" Target="../media/image314.png"/><Relationship Id="rId68" Type="http://schemas.openxmlformats.org/officeDocument/2006/relationships/image" Target="../media/image319.png"/><Relationship Id="rId7" Type="http://schemas.openxmlformats.org/officeDocument/2006/relationships/tags" Target="../tags/tag1306.xml"/><Relationship Id="rId2" Type="http://schemas.openxmlformats.org/officeDocument/2006/relationships/tags" Target="../tags/tag1301.xml"/><Relationship Id="rId16" Type="http://schemas.openxmlformats.org/officeDocument/2006/relationships/tags" Target="../tags/tag1315.xml"/><Relationship Id="rId29" Type="http://schemas.openxmlformats.org/officeDocument/2006/relationships/tags" Target="../tags/tag1328.xml"/><Relationship Id="rId1" Type="http://schemas.openxmlformats.org/officeDocument/2006/relationships/tags" Target="../tags/tag1300.xml"/><Relationship Id="rId6" Type="http://schemas.openxmlformats.org/officeDocument/2006/relationships/tags" Target="../tags/tag1305.xml"/><Relationship Id="rId11" Type="http://schemas.openxmlformats.org/officeDocument/2006/relationships/tags" Target="../tags/tag1310.xml"/><Relationship Id="rId24" Type="http://schemas.openxmlformats.org/officeDocument/2006/relationships/tags" Target="../tags/tag1323.xml"/><Relationship Id="rId32" Type="http://schemas.openxmlformats.org/officeDocument/2006/relationships/tags" Target="../tags/tag1331.xml"/><Relationship Id="rId37" Type="http://schemas.openxmlformats.org/officeDocument/2006/relationships/tags" Target="../tags/tag1336.xml"/><Relationship Id="rId40" Type="http://schemas.openxmlformats.org/officeDocument/2006/relationships/image" Target="../media/image312.png"/><Relationship Id="rId45" Type="http://schemas.openxmlformats.org/officeDocument/2006/relationships/image" Target="../media/image306.png"/><Relationship Id="rId53" Type="http://schemas.openxmlformats.org/officeDocument/2006/relationships/image" Target="../media/image247.png"/><Relationship Id="rId58" Type="http://schemas.openxmlformats.org/officeDocument/2006/relationships/image" Target="../media/image257.png"/><Relationship Id="rId66" Type="http://schemas.openxmlformats.org/officeDocument/2006/relationships/image" Target="../media/image317.png"/><Relationship Id="rId5" Type="http://schemas.openxmlformats.org/officeDocument/2006/relationships/tags" Target="../tags/tag1304.xml"/><Relationship Id="rId15" Type="http://schemas.openxmlformats.org/officeDocument/2006/relationships/tags" Target="../tags/tag1314.xml"/><Relationship Id="rId23" Type="http://schemas.openxmlformats.org/officeDocument/2006/relationships/tags" Target="../tags/tag1322.xml"/><Relationship Id="rId28" Type="http://schemas.openxmlformats.org/officeDocument/2006/relationships/tags" Target="../tags/tag1327.xml"/><Relationship Id="rId36" Type="http://schemas.openxmlformats.org/officeDocument/2006/relationships/tags" Target="../tags/tag1335.xml"/><Relationship Id="rId49" Type="http://schemas.openxmlformats.org/officeDocument/2006/relationships/image" Target="../media/image310.png"/><Relationship Id="rId57" Type="http://schemas.openxmlformats.org/officeDocument/2006/relationships/image" Target="../media/image255.png"/><Relationship Id="rId61" Type="http://schemas.openxmlformats.org/officeDocument/2006/relationships/image" Target="../media/image303.png"/><Relationship Id="rId10" Type="http://schemas.openxmlformats.org/officeDocument/2006/relationships/tags" Target="../tags/tag1309.xml"/><Relationship Id="rId19" Type="http://schemas.openxmlformats.org/officeDocument/2006/relationships/tags" Target="../tags/tag1318.xml"/><Relationship Id="rId31" Type="http://schemas.openxmlformats.org/officeDocument/2006/relationships/tags" Target="../tags/tag1330.xml"/><Relationship Id="rId44" Type="http://schemas.openxmlformats.org/officeDocument/2006/relationships/image" Target="../media/image256.png"/><Relationship Id="rId52" Type="http://schemas.openxmlformats.org/officeDocument/2006/relationships/image" Target="../media/image246.png"/><Relationship Id="rId60" Type="http://schemas.openxmlformats.org/officeDocument/2006/relationships/image" Target="../media/image269.png"/><Relationship Id="rId65" Type="http://schemas.openxmlformats.org/officeDocument/2006/relationships/image" Target="../media/image316.png"/><Relationship Id="rId4" Type="http://schemas.openxmlformats.org/officeDocument/2006/relationships/tags" Target="../tags/tag1303.xml"/><Relationship Id="rId9" Type="http://schemas.openxmlformats.org/officeDocument/2006/relationships/tags" Target="../tags/tag1308.xml"/><Relationship Id="rId14" Type="http://schemas.openxmlformats.org/officeDocument/2006/relationships/tags" Target="../tags/tag1313.xml"/><Relationship Id="rId22" Type="http://schemas.openxmlformats.org/officeDocument/2006/relationships/tags" Target="../tags/tag1321.xml"/><Relationship Id="rId27" Type="http://schemas.openxmlformats.org/officeDocument/2006/relationships/tags" Target="../tags/tag1326.xml"/><Relationship Id="rId30" Type="http://schemas.openxmlformats.org/officeDocument/2006/relationships/tags" Target="../tags/tag1329.xml"/><Relationship Id="rId35" Type="http://schemas.openxmlformats.org/officeDocument/2006/relationships/tags" Target="../tags/tag1334.xml"/><Relationship Id="rId43" Type="http://schemas.openxmlformats.org/officeDocument/2006/relationships/image" Target="../media/image253.png"/><Relationship Id="rId48" Type="http://schemas.openxmlformats.org/officeDocument/2006/relationships/image" Target="../media/image309.png"/><Relationship Id="rId56" Type="http://schemas.openxmlformats.org/officeDocument/2006/relationships/image" Target="../media/image254.png"/><Relationship Id="rId64" Type="http://schemas.openxmlformats.org/officeDocument/2006/relationships/image" Target="../media/image315.png"/><Relationship Id="rId69" Type="http://schemas.openxmlformats.org/officeDocument/2006/relationships/image" Target="../media/image320.png"/><Relationship Id="rId8" Type="http://schemas.openxmlformats.org/officeDocument/2006/relationships/tags" Target="../tags/tag1307.xml"/><Relationship Id="rId51" Type="http://schemas.openxmlformats.org/officeDocument/2006/relationships/image" Target="../media/image245.png"/><Relationship Id="rId3" Type="http://schemas.openxmlformats.org/officeDocument/2006/relationships/tags" Target="../tags/tag1302.xml"/><Relationship Id="rId12" Type="http://schemas.openxmlformats.org/officeDocument/2006/relationships/tags" Target="../tags/tag1311.xml"/><Relationship Id="rId17" Type="http://schemas.openxmlformats.org/officeDocument/2006/relationships/tags" Target="../tags/tag1316.xml"/><Relationship Id="rId25" Type="http://schemas.openxmlformats.org/officeDocument/2006/relationships/tags" Target="../tags/tag1324.xml"/><Relationship Id="rId33" Type="http://schemas.openxmlformats.org/officeDocument/2006/relationships/tags" Target="../tags/tag1332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307.png"/><Relationship Id="rId59" Type="http://schemas.openxmlformats.org/officeDocument/2006/relationships/image" Target="../media/image304.png"/><Relationship Id="rId67" Type="http://schemas.openxmlformats.org/officeDocument/2006/relationships/image" Target="../media/image318.png"/><Relationship Id="rId20" Type="http://schemas.openxmlformats.org/officeDocument/2006/relationships/tags" Target="../tags/tag1319.xml"/><Relationship Id="rId41" Type="http://schemas.openxmlformats.org/officeDocument/2006/relationships/image" Target="../media/image87.png"/><Relationship Id="rId54" Type="http://schemas.openxmlformats.org/officeDocument/2006/relationships/image" Target="../media/image248.png"/><Relationship Id="rId62" Type="http://schemas.openxmlformats.org/officeDocument/2006/relationships/image" Target="../media/image3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344.xml"/><Relationship Id="rId13" Type="http://schemas.openxmlformats.org/officeDocument/2006/relationships/tags" Target="../tags/tag1349.xml"/><Relationship Id="rId18" Type="http://schemas.openxmlformats.org/officeDocument/2006/relationships/tags" Target="../tags/tag1354.xml"/><Relationship Id="rId26" Type="http://schemas.openxmlformats.org/officeDocument/2006/relationships/image" Target="../media/image318.png"/><Relationship Id="rId39" Type="http://schemas.openxmlformats.org/officeDocument/2006/relationships/image" Target="../media/image331.png"/><Relationship Id="rId3" Type="http://schemas.openxmlformats.org/officeDocument/2006/relationships/tags" Target="../tags/tag1339.xml"/><Relationship Id="rId21" Type="http://schemas.openxmlformats.org/officeDocument/2006/relationships/tags" Target="../tags/tag1357.xml"/><Relationship Id="rId34" Type="http://schemas.openxmlformats.org/officeDocument/2006/relationships/image" Target="../media/image326.png"/><Relationship Id="rId42" Type="http://schemas.openxmlformats.org/officeDocument/2006/relationships/image" Target="../media/image301.png"/><Relationship Id="rId7" Type="http://schemas.openxmlformats.org/officeDocument/2006/relationships/tags" Target="../tags/tag1343.xml"/><Relationship Id="rId12" Type="http://schemas.openxmlformats.org/officeDocument/2006/relationships/tags" Target="../tags/tag1348.xml"/><Relationship Id="rId17" Type="http://schemas.openxmlformats.org/officeDocument/2006/relationships/tags" Target="../tags/tag1353.xml"/><Relationship Id="rId25" Type="http://schemas.openxmlformats.org/officeDocument/2006/relationships/image" Target="../media/image317.png"/><Relationship Id="rId33" Type="http://schemas.openxmlformats.org/officeDocument/2006/relationships/image" Target="../media/image325.png"/><Relationship Id="rId38" Type="http://schemas.openxmlformats.org/officeDocument/2006/relationships/image" Target="../media/image330.png"/><Relationship Id="rId46" Type="http://schemas.openxmlformats.org/officeDocument/2006/relationships/image" Target="../media/image337.png"/><Relationship Id="rId2" Type="http://schemas.openxmlformats.org/officeDocument/2006/relationships/tags" Target="../tags/tag1338.xml"/><Relationship Id="rId16" Type="http://schemas.openxmlformats.org/officeDocument/2006/relationships/tags" Target="../tags/tag1352.xml"/><Relationship Id="rId20" Type="http://schemas.openxmlformats.org/officeDocument/2006/relationships/tags" Target="../tags/tag1356.xml"/><Relationship Id="rId29" Type="http://schemas.openxmlformats.org/officeDocument/2006/relationships/image" Target="../media/image321.png"/><Relationship Id="rId41" Type="http://schemas.openxmlformats.org/officeDocument/2006/relationships/image" Target="../media/image333.png"/><Relationship Id="rId1" Type="http://schemas.openxmlformats.org/officeDocument/2006/relationships/tags" Target="../tags/tag1337.xml"/><Relationship Id="rId6" Type="http://schemas.openxmlformats.org/officeDocument/2006/relationships/tags" Target="../tags/tag1342.xml"/><Relationship Id="rId11" Type="http://schemas.openxmlformats.org/officeDocument/2006/relationships/tags" Target="../tags/tag1347.xml"/><Relationship Id="rId24" Type="http://schemas.openxmlformats.org/officeDocument/2006/relationships/notesSlide" Target="../notesSlides/notesSlide14.xml"/><Relationship Id="rId32" Type="http://schemas.openxmlformats.org/officeDocument/2006/relationships/image" Target="../media/image324.png"/><Relationship Id="rId37" Type="http://schemas.openxmlformats.org/officeDocument/2006/relationships/image" Target="../media/image329.png"/><Relationship Id="rId40" Type="http://schemas.openxmlformats.org/officeDocument/2006/relationships/image" Target="../media/image332.png"/><Relationship Id="rId45" Type="http://schemas.openxmlformats.org/officeDocument/2006/relationships/image" Target="../media/image336.png"/><Relationship Id="rId5" Type="http://schemas.openxmlformats.org/officeDocument/2006/relationships/tags" Target="../tags/tag1341.xml"/><Relationship Id="rId15" Type="http://schemas.openxmlformats.org/officeDocument/2006/relationships/tags" Target="../tags/tag135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20.png"/><Relationship Id="rId36" Type="http://schemas.openxmlformats.org/officeDocument/2006/relationships/image" Target="../media/image328.png"/><Relationship Id="rId10" Type="http://schemas.openxmlformats.org/officeDocument/2006/relationships/tags" Target="../tags/tag1346.xml"/><Relationship Id="rId19" Type="http://schemas.openxmlformats.org/officeDocument/2006/relationships/tags" Target="../tags/tag1355.xml"/><Relationship Id="rId31" Type="http://schemas.openxmlformats.org/officeDocument/2006/relationships/image" Target="../media/image323.png"/><Relationship Id="rId44" Type="http://schemas.openxmlformats.org/officeDocument/2006/relationships/image" Target="../media/image335.png"/><Relationship Id="rId4" Type="http://schemas.openxmlformats.org/officeDocument/2006/relationships/tags" Target="../tags/tag1340.xml"/><Relationship Id="rId9" Type="http://schemas.openxmlformats.org/officeDocument/2006/relationships/tags" Target="../tags/tag1345.xml"/><Relationship Id="rId14" Type="http://schemas.openxmlformats.org/officeDocument/2006/relationships/tags" Target="../tags/tag1350.xml"/><Relationship Id="rId22" Type="http://schemas.openxmlformats.org/officeDocument/2006/relationships/tags" Target="../tags/tag1358.xml"/><Relationship Id="rId27" Type="http://schemas.openxmlformats.org/officeDocument/2006/relationships/image" Target="../media/image319.png"/><Relationship Id="rId30" Type="http://schemas.openxmlformats.org/officeDocument/2006/relationships/image" Target="../media/image322.png"/><Relationship Id="rId35" Type="http://schemas.openxmlformats.org/officeDocument/2006/relationships/image" Target="../media/image327.png"/><Relationship Id="rId43" Type="http://schemas.openxmlformats.org/officeDocument/2006/relationships/image" Target="../media/image3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tags" Target="../tags/tag37.xml"/><Relationship Id="rId16" Type="http://schemas.openxmlformats.org/officeDocument/2006/relationships/image" Target="../media/image19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7.png"/><Relationship Id="rId5" Type="http://schemas.openxmlformats.org/officeDocument/2006/relationships/tags" Target="../tags/tag40.xml"/><Relationship Id="rId1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image" Target="../media/image7.png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image" Target="../media/image25.png"/><Relationship Id="rId42" Type="http://schemas.openxmlformats.org/officeDocument/2006/relationships/image" Target="../media/image31.png"/><Relationship Id="rId47" Type="http://schemas.openxmlformats.org/officeDocument/2006/relationships/image" Target="../media/image35.png"/><Relationship Id="rId50" Type="http://schemas.openxmlformats.org/officeDocument/2006/relationships/image" Target="../media/image38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image" Target="../media/image24.png"/><Relationship Id="rId38" Type="http://schemas.openxmlformats.org/officeDocument/2006/relationships/image" Target="../media/image29.png"/><Relationship Id="rId46" Type="http://schemas.openxmlformats.org/officeDocument/2006/relationships/image" Target="../media/image34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20.png"/><Relationship Id="rId41" Type="http://schemas.openxmlformats.org/officeDocument/2006/relationships/image" Target="../media/image30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image" Target="../media/image23.png"/><Relationship Id="rId37" Type="http://schemas.openxmlformats.org/officeDocument/2006/relationships/image" Target="../media/image28.png"/><Relationship Id="rId40" Type="http://schemas.openxmlformats.org/officeDocument/2006/relationships/image" Target="../media/image19.png"/><Relationship Id="rId45" Type="http://schemas.openxmlformats.org/officeDocument/2006/relationships/image" Target="../media/image33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image" Target="../media/image2.png"/><Relationship Id="rId36" Type="http://schemas.openxmlformats.org/officeDocument/2006/relationships/image" Target="../media/image27.png"/><Relationship Id="rId49" Type="http://schemas.openxmlformats.org/officeDocument/2006/relationships/image" Target="../media/image37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image" Target="../media/image22.png"/><Relationship Id="rId44" Type="http://schemas.openxmlformats.org/officeDocument/2006/relationships/image" Target="../media/image15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1.png"/><Relationship Id="rId35" Type="http://schemas.openxmlformats.org/officeDocument/2006/relationships/image" Target="../media/image26.png"/><Relationship Id="rId43" Type="http://schemas.openxmlformats.org/officeDocument/2006/relationships/image" Target="../media/image32.png"/><Relationship Id="rId48" Type="http://schemas.openxmlformats.org/officeDocument/2006/relationships/image" Target="../media/image36.png"/><Relationship Id="rId8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39" Type="http://schemas.openxmlformats.org/officeDocument/2006/relationships/image" Target="../media/image7.png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34" Type="http://schemas.openxmlformats.org/officeDocument/2006/relationships/image" Target="../media/image40.png"/><Relationship Id="rId42" Type="http://schemas.openxmlformats.org/officeDocument/2006/relationships/image" Target="../media/image32.png"/><Relationship Id="rId47" Type="http://schemas.openxmlformats.org/officeDocument/2006/relationships/image" Target="../media/image36.png"/><Relationship Id="rId50" Type="http://schemas.openxmlformats.org/officeDocument/2006/relationships/image" Target="../media/image44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33" Type="http://schemas.openxmlformats.org/officeDocument/2006/relationships/image" Target="../media/image39.png"/><Relationship Id="rId38" Type="http://schemas.openxmlformats.org/officeDocument/2006/relationships/image" Target="../media/image23.png"/><Relationship Id="rId46" Type="http://schemas.openxmlformats.org/officeDocument/2006/relationships/image" Target="../media/image35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20.png"/><Relationship Id="rId41" Type="http://schemas.openxmlformats.org/officeDocument/2006/relationships/image" Target="../media/image31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image" Target="../media/image27.png"/><Relationship Id="rId37" Type="http://schemas.openxmlformats.org/officeDocument/2006/relationships/image" Target="../media/image33.png"/><Relationship Id="rId40" Type="http://schemas.openxmlformats.org/officeDocument/2006/relationships/image" Target="../media/image30.png"/><Relationship Id="rId45" Type="http://schemas.openxmlformats.org/officeDocument/2006/relationships/image" Target="../media/image34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image" Target="../media/image2.png"/><Relationship Id="rId36" Type="http://schemas.openxmlformats.org/officeDocument/2006/relationships/image" Target="../media/image42.png"/><Relationship Id="rId49" Type="http://schemas.openxmlformats.org/officeDocument/2006/relationships/image" Target="../media/image43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22.png"/><Relationship Id="rId44" Type="http://schemas.openxmlformats.org/officeDocument/2006/relationships/image" Target="../media/image38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1.png"/><Relationship Id="rId35" Type="http://schemas.openxmlformats.org/officeDocument/2006/relationships/image" Target="../media/image41.png"/><Relationship Id="rId43" Type="http://schemas.openxmlformats.org/officeDocument/2006/relationships/image" Target="../media/image15.png"/><Relationship Id="rId48" Type="http://schemas.openxmlformats.org/officeDocument/2006/relationships/image" Target="../media/image37.png"/><Relationship Id="rId8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image" Target="../media/image33.png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image" Target="../media/image20.pn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23.png"/><Relationship Id="rId33" Type="http://schemas.openxmlformats.org/officeDocument/2006/relationships/image" Target="../media/image44.png"/><Relationship Id="rId38" Type="http://schemas.openxmlformats.org/officeDocument/2006/relationships/image" Target="../media/image45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image" Target="../media/image31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2.png"/><Relationship Id="rId32" Type="http://schemas.openxmlformats.org/officeDocument/2006/relationships/image" Target="../media/image43.png"/><Relationship Id="rId37" Type="http://schemas.openxmlformats.org/officeDocument/2006/relationships/image" Target="../media/image27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0.png"/><Relationship Id="rId36" Type="http://schemas.openxmlformats.org/officeDocument/2006/relationships/image" Target="../media/image22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image" Target="../media/image15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image" Target="../media/image7.png"/><Relationship Id="rId30" Type="http://schemas.openxmlformats.org/officeDocument/2006/relationships/image" Target="../media/image32.png"/><Relationship Id="rId3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image" Target="../media/image7.png"/><Relationship Id="rId26" Type="http://schemas.openxmlformats.org/officeDocument/2006/relationships/image" Target="../media/image27.png"/><Relationship Id="rId3" Type="http://schemas.openxmlformats.org/officeDocument/2006/relationships/tags" Target="../tags/tag120.xml"/><Relationship Id="rId21" Type="http://schemas.openxmlformats.org/officeDocument/2006/relationships/image" Target="../media/image32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image" Target="../media/image46.png"/><Relationship Id="rId25" Type="http://schemas.openxmlformats.org/officeDocument/2006/relationships/image" Target="../media/image22.png"/><Relationship Id="rId2" Type="http://schemas.openxmlformats.org/officeDocument/2006/relationships/tags" Target="../tags/tag119.xml"/><Relationship Id="rId16" Type="http://schemas.openxmlformats.org/officeDocument/2006/relationships/image" Target="../media/image2.png"/><Relationship Id="rId20" Type="http://schemas.openxmlformats.org/officeDocument/2006/relationships/image" Target="../media/image31.png"/><Relationship Id="rId29" Type="http://schemas.openxmlformats.org/officeDocument/2006/relationships/image" Target="../media/image17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21.png"/><Relationship Id="rId5" Type="http://schemas.openxmlformats.org/officeDocument/2006/relationships/tags" Target="../tags/tag12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6.png"/><Relationship Id="rId10" Type="http://schemas.openxmlformats.org/officeDocument/2006/relationships/tags" Target="../tags/tag127.xml"/><Relationship Id="rId19" Type="http://schemas.openxmlformats.org/officeDocument/2006/relationships/image" Target="../media/image30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image" Target="../media/image15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E76-B98C-449B-85EF-A5CAA697ED78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Conditional convergence of series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8C48-8682-4274-A2F3-CCAD6B71C516}" type="slidenum">
              <a:rPr lang="en-US"/>
              <a:pPr/>
              <a:t>10</a:t>
            </a:fld>
            <a:endParaRPr lang="en-US"/>
          </a:p>
        </p:txBody>
      </p:sp>
      <p:pic>
        <p:nvPicPr>
          <p:cNvPr id="91956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38138"/>
            <a:ext cx="885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5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5586413"/>
            <a:ext cx="6223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5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892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5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087438"/>
            <a:ext cx="54689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5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6223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5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25"/>
            <a:ext cx="28194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956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61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956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1406525"/>
            <a:ext cx="9223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25764 -0.662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19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-3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1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1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CC15-4DAE-4ED4-83D0-CD9063410798}" type="slidenum">
              <a:rPr lang="en-US"/>
              <a:pPr/>
              <a:t>11</a:t>
            </a:fld>
            <a:endParaRPr lang="en-US"/>
          </a:p>
        </p:txBody>
      </p:sp>
      <p:pic>
        <p:nvPicPr>
          <p:cNvPr id="920604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438150"/>
            <a:ext cx="8477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01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38138"/>
            <a:ext cx="885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7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6223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057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087438"/>
            <a:ext cx="54689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565525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058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984875"/>
            <a:ext cx="4324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058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6115050"/>
            <a:ext cx="8477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058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892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587" name="Line 11"/>
          <p:cNvSpPr>
            <a:spLocks noChangeShapeType="1"/>
          </p:cNvSpPr>
          <p:nvPr/>
        </p:nvSpPr>
        <p:spPr bwMode="auto">
          <a:xfrm flipV="1">
            <a:off x="1389063" y="685800"/>
            <a:ext cx="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88" name="Line 12"/>
          <p:cNvSpPr>
            <a:spLocks noChangeShapeType="1"/>
          </p:cNvSpPr>
          <p:nvPr/>
        </p:nvSpPr>
        <p:spPr bwMode="auto">
          <a:xfrm flipV="1">
            <a:off x="4533900" y="685800"/>
            <a:ext cx="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0598" name="Group 22"/>
          <p:cNvGrpSpPr>
            <a:grpSpLocks/>
          </p:cNvGrpSpPr>
          <p:nvPr/>
        </p:nvGrpSpPr>
        <p:grpSpPr bwMode="auto">
          <a:xfrm>
            <a:off x="304800" y="1833563"/>
            <a:ext cx="6243638" cy="528637"/>
            <a:chOff x="192" y="1155"/>
            <a:chExt cx="3933" cy="333"/>
          </a:xfrm>
        </p:grpSpPr>
        <p:pic>
          <p:nvPicPr>
            <p:cNvPr id="920580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27"/>
              <a:ext cx="344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589" name="Picture 1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" y="1155"/>
              <a:ext cx="392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0600" name="Group 24"/>
          <p:cNvGrpSpPr>
            <a:grpSpLocks/>
          </p:cNvGrpSpPr>
          <p:nvPr/>
        </p:nvGrpSpPr>
        <p:grpSpPr bwMode="auto">
          <a:xfrm>
            <a:off x="304800" y="2671763"/>
            <a:ext cx="6243638" cy="509587"/>
            <a:chOff x="192" y="1683"/>
            <a:chExt cx="3933" cy="321"/>
          </a:xfrm>
        </p:grpSpPr>
        <p:pic>
          <p:nvPicPr>
            <p:cNvPr id="920581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755"/>
              <a:ext cx="344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590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" y="1683"/>
              <a:ext cx="39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0592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1406525"/>
            <a:ext cx="9223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9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278063"/>
            <a:ext cx="969962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9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3116263"/>
            <a:ext cx="1173162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9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25"/>
            <a:ext cx="28194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596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597" name="Rectangle 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0583" name="Picture 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13325"/>
            <a:ext cx="6299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0602" name="AutoShape 26"/>
          <p:cNvSpPr>
            <a:spLocks noChangeArrowheads="1"/>
          </p:cNvSpPr>
          <p:nvPr/>
        </p:nvSpPr>
        <p:spPr bwMode="auto">
          <a:xfrm>
            <a:off x="7924800" y="76200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605" name="Line 29"/>
          <p:cNvSpPr>
            <a:spLocks noChangeShapeType="1"/>
          </p:cNvSpPr>
          <p:nvPr/>
        </p:nvSpPr>
        <p:spPr bwMode="auto">
          <a:xfrm flipV="1">
            <a:off x="6589713" y="609600"/>
            <a:ext cx="1004887" cy="551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0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0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0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0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2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2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92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92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92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87" grpId="0" animBg="1"/>
      <p:bldP spid="920588" grpId="0" animBg="1"/>
      <p:bldP spid="920602" grpId="0" animBg="1"/>
      <p:bldP spid="920605" grpId="0" animBg="1"/>
      <p:bldP spid="92060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A587-689A-47D1-AE1D-360C7B8E06F6}" type="slidenum">
              <a:rPr lang="en-US"/>
              <a:pPr/>
              <a:t>12</a:t>
            </a:fld>
            <a:endParaRPr lang="en-US"/>
          </a:p>
        </p:txBody>
      </p:sp>
      <p:pic>
        <p:nvPicPr>
          <p:cNvPr id="921639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38138"/>
            <a:ext cx="10937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0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797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4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38138"/>
            <a:ext cx="885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1636" name="Group 36"/>
          <p:cNvGrpSpPr>
            <a:grpSpLocks/>
          </p:cNvGrpSpPr>
          <p:nvPr/>
        </p:nvGrpSpPr>
        <p:grpSpPr bwMode="auto">
          <a:xfrm>
            <a:off x="36513" y="1714500"/>
            <a:ext cx="6969125" cy="1389063"/>
            <a:chOff x="23" y="1080"/>
            <a:chExt cx="4390" cy="875"/>
          </a:xfrm>
        </p:grpSpPr>
        <p:pic>
          <p:nvPicPr>
            <p:cNvPr id="921633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080"/>
              <a:ext cx="14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1602" name="Picture 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18"/>
              <a:ext cx="134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603" name="Picture 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58"/>
              <a:ext cx="388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16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56038"/>
            <a:ext cx="2130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13238"/>
            <a:ext cx="61864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56275"/>
            <a:ext cx="5797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0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797550"/>
            <a:ext cx="10937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09" name="Line 9"/>
          <p:cNvSpPr>
            <a:spLocks noChangeShapeType="1"/>
          </p:cNvSpPr>
          <p:nvPr/>
        </p:nvSpPr>
        <p:spPr bwMode="auto">
          <a:xfrm flipV="1">
            <a:off x="1352550" y="547688"/>
            <a:ext cx="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0" name="Line 10"/>
          <p:cNvSpPr>
            <a:spLocks noChangeShapeType="1"/>
          </p:cNvSpPr>
          <p:nvPr/>
        </p:nvSpPr>
        <p:spPr bwMode="auto">
          <a:xfrm flipV="1">
            <a:off x="4451350" y="547688"/>
            <a:ext cx="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61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155825"/>
            <a:ext cx="1222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3009900"/>
            <a:ext cx="122238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3009900"/>
            <a:ext cx="1222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009900"/>
            <a:ext cx="12223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16" name="Rectangle 16"/>
          <p:cNvSpPr>
            <a:spLocks noChangeArrowheads="1"/>
          </p:cNvSpPr>
          <p:nvPr/>
        </p:nvSpPr>
        <p:spPr bwMode="auto">
          <a:xfrm>
            <a:off x="812800" y="4295775"/>
            <a:ext cx="6248400" cy="4937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17" name="Rectangle 17"/>
          <p:cNvSpPr>
            <a:spLocks noChangeArrowheads="1"/>
          </p:cNvSpPr>
          <p:nvPr/>
        </p:nvSpPr>
        <p:spPr bwMode="auto">
          <a:xfrm>
            <a:off x="346075" y="3829050"/>
            <a:ext cx="1700213" cy="4206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18" name="Rectangle 18"/>
          <p:cNvSpPr>
            <a:spLocks noChangeArrowheads="1"/>
          </p:cNvSpPr>
          <p:nvPr/>
        </p:nvSpPr>
        <p:spPr bwMode="auto">
          <a:xfrm>
            <a:off x="895350" y="5730875"/>
            <a:ext cx="5840413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19" name="Rectangle 19"/>
          <p:cNvSpPr>
            <a:spLocks noChangeArrowheads="1"/>
          </p:cNvSpPr>
          <p:nvPr/>
        </p:nvSpPr>
        <p:spPr bwMode="auto">
          <a:xfrm>
            <a:off x="7477125" y="5776913"/>
            <a:ext cx="649288" cy="3286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0" name="Line 20"/>
          <p:cNvSpPr>
            <a:spLocks noChangeShapeType="1"/>
          </p:cNvSpPr>
          <p:nvPr/>
        </p:nvSpPr>
        <p:spPr bwMode="auto">
          <a:xfrm>
            <a:off x="3937000" y="4800600"/>
            <a:ext cx="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21" name="Line 21"/>
          <p:cNvSpPr>
            <a:spLocks noChangeShapeType="1"/>
          </p:cNvSpPr>
          <p:nvPr/>
        </p:nvSpPr>
        <p:spPr bwMode="auto">
          <a:xfrm>
            <a:off x="2028825" y="4249738"/>
            <a:ext cx="5457825" cy="1517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62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2225"/>
            <a:ext cx="44370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23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4" name="Rectangle 2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5" name="AutoShape 35"/>
          <p:cNvSpPr>
            <a:spLocks noChangeArrowheads="1"/>
          </p:cNvSpPr>
          <p:nvPr/>
        </p:nvSpPr>
        <p:spPr bwMode="auto">
          <a:xfrm>
            <a:off x="8077200" y="76200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7" name="Rectangle 37"/>
          <p:cNvSpPr>
            <a:spLocks noChangeArrowheads="1"/>
          </p:cNvSpPr>
          <p:nvPr/>
        </p:nvSpPr>
        <p:spPr bwMode="auto">
          <a:xfrm>
            <a:off x="985838" y="1690688"/>
            <a:ext cx="1243012" cy="411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40" name="Line 40"/>
          <p:cNvSpPr>
            <a:spLocks noChangeShapeType="1"/>
          </p:cNvSpPr>
          <p:nvPr/>
        </p:nvSpPr>
        <p:spPr bwMode="auto">
          <a:xfrm flipH="1" flipV="1">
            <a:off x="7696200" y="630238"/>
            <a:ext cx="76200" cy="518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921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921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1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2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2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92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9" grpId="0" animBg="1"/>
      <p:bldP spid="921610" grpId="0" animBg="1"/>
      <p:bldP spid="921616" grpId="0" animBg="1"/>
      <p:bldP spid="921616" grpId="1" animBg="1"/>
      <p:bldP spid="921617" grpId="0" animBg="1"/>
      <p:bldP spid="921617" grpId="1" animBg="1"/>
      <p:bldP spid="921618" grpId="0" animBg="1"/>
      <p:bldP spid="921618" grpId="1" animBg="1"/>
      <p:bldP spid="921619" grpId="0" animBg="1"/>
      <p:bldP spid="921619" grpId="1" animBg="1"/>
      <p:bldP spid="921620" grpId="0" animBg="1"/>
      <p:bldP spid="921620" grpId="1" animBg="1"/>
      <p:bldP spid="921621" grpId="0" animBg="1"/>
      <p:bldP spid="921621" grpId="1" animBg="1"/>
      <p:bldP spid="921635" grpId="0" animBg="1"/>
      <p:bldP spid="921637" grpId="0" animBg="1"/>
      <p:bldP spid="921637" grpId="1" animBg="1"/>
      <p:bldP spid="921637" grpId="2" animBg="1"/>
      <p:bldP spid="9216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4BC2D-DF42-4BC9-A692-CCBB2CBDDEA9}" type="slidenum">
              <a:rPr lang="en-US"/>
              <a:pPr/>
              <a:t>13</a:t>
            </a:fld>
            <a:endParaRPr lang="en-US"/>
          </a:p>
        </p:txBody>
      </p:sp>
      <p:pic>
        <p:nvPicPr>
          <p:cNvPr id="9226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56275"/>
            <a:ext cx="5797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797550"/>
            <a:ext cx="10937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629" name="Group 5"/>
          <p:cNvGrpSpPr>
            <a:grpSpLocks/>
          </p:cNvGrpSpPr>
          <p:nvPr/>
        </p:nvGrpSpPr>
        <p:grpSpPr bwMode="auto">
          <a:xfrm>
            <a:off x="7737475" y="401638"/>
            <a:ext cx="1177925" cy="238125"/>
            <a:chOff x="4874" y="253"/>
            <a:chExt cx="742" cy="150"/>
          </a:xfrm>
        </p:grpSpPr>
        <p:pic>
          <p:nvPicPr>
            <p:cNvPr id="922630" name="Picture 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" y="253"/>
              <a:ext cx="31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63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314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2632" name="Line 8"/>
          <p:cNvSpPr>
            <a:spLocks noChangeShapeType="1"/>
          </p:cNvSpPr>
          <p:nvPr/>
        </p:nvSpPr>
        <p:spPr bwMode="auto">
          <a:xfrm flipH="1" flipV="1">
            <a:off x="3429000" y="914400"/>
            <a:ext cx="914400" cy="464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33" name="Line 9"/>
          <p:cNvSpPr>
            <a:spLocks noChangeShapeType="1"/>
          </p:cNvSpPr>
          <p:nvPr/>
        </p:nvSpPr>
        <p:spPr bwMode="auto">
          <a:xfrm flipV="1">
            <a:off x="7772400" y="685800"/>
            <a:ext cx="762000" cy="510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63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22225"/>
            <a:ext cx="44370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35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36" name="Rectangle 1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2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92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32" grpId="0" animBg="1"/>
      <p:bldP spid="9226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4B1-85C5-44CF-A519-E3585713798B}" type="slidenum">
              <a:rPr lang="en-US"/>
              <a:pPr/>
              <a:t>14</a:t>
            </a:fld>
            <a:endParaRPr lang="en-US"/>
          </a:p>
        </p:txBody>
      </p:sp>
      <p:pic>
        <p:nvPicPr>
          <p:cNvPr id="9236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5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954088"/>
            <a:ext cx="5873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936625"/>
            <a:ext cx="6556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936625"/>
            <a:ext cx="4302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5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936625"/>
            <a:ext cx="4937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5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954088"/>
            <a:ext cx="43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5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66800"/>
            <a:ext cx="720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5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954088"/>
            <a:ext cx="17621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5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01638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01650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58850"/>
            <a:ext cx="77946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141413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946275"/>
            <a:ext cx="720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20208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9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828800"/>
            <a:ext cx="6572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70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828800"/>
            <a:ext cx="476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71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1816100"/>
            <a:ext cx="4302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72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838325"/>
            <a:ext cx="77946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73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8335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74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7225"/>
            <a:ext cx="144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91" name="Line 43"/>
          <p:cNvSpPr>
            <a:spLocks noChangeShapeType="1"/>
          </p:cNvSpPr>
          <p:nvPr/>
        </p:nvSpPr>
        <p:spPr bwMode="auto">
          <a:xfrm flipH="1">
            <a:off x="457200" y="2286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92" name="Line 44"/>
          <p:cNvSpPr>
            <a:spLocks noChangeShapeType="1"/>
          </p:cNvSpPr>
          <p:nvPr/>
        </p:nvSpPr>
        <p:spPr bwMode="auto">
          <a:xfrm flipH="1">
            <a:off x="457200" y="9144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93" name="Line 45"/>
          <p:cNvSpPr>
            <a:spLocks noChangeShapeType="1"/>
          </p:cNvSpPr>
          <p:nvPr/>
        </p:nvSpPr>
        <p:spPr bwMode="auto">
          <a:xfrm flipH="1">
            <a:off x="2590800" y="2286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94" name="Line 46"/>
          <p:cNvSpPr>
            <a:spLocks noChangeShapeType="1"/>
          </p:cNvSpPr>
          <p:nvPr/>
        </p:nvSpPr>
        <p:spPr bwMode="auto">
          <a:xfrm flipH="1">
            <a:off x="2590800" y="9144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95" name="Line 47"/>
          <p:cNvSpPr>
            <a:spLocks noChangeShapeType="1"/>
          </p:cNvSpPr>
          <p:nvPr/>
        </p:nvSpPr>
        <p:spPr bwMode="auto">
          <a:xfrm flipH="1">
            <a:off x="4876800" y="2286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96" name="Line 48"/>
          <p:cNvSpPr>
            <a:spLocks noChangeShapeType="1"/>
          </p:cNvSpPr>
          <p:nvPr/>
        </p:nvSpPr>
        <p:spPr bwMode="auto">
          <a:xfrm flipH="1">
            <a:off x="4876800" y="9144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97" name="Line 49"/>
          <p:cNvSpPr>
            <a:spLocks noChangeShapeType="1"/>
          </p:cNvSpPr>
          <p:nvPr/>
        </p:nvSpPr>
        <p:spPr bwMode="auto">
          <a:xfrm>
            <a:off x="152400" y="1600200"/>
            <a:ext cx="877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04" name="Line 56"/>
          <p:cNvSpPr>
            <a:spLocks noChangeShapeType="1"/>
          </p:cNvSpPr>
          <p:nvPr/>
        </p:nvSpPr>
        <p:spPr bwMode="auto">
          <a:xfrm>
            <a:off x="304800" y="639763"/>
            <a:ext cx="381000" cy="3381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05" name="Line 57"/>
          <p:cNvSpPr>
            <a:spLocks noChangeShapeType="1"/>
          </p:cNvSpPr>
          <p:nvPr/>
        </p:nvSpPr>
        <p:spPr bwMode="auto">
          <a:xfrm>
            <a:off x="838200" y="639763"/>
            <a:ext cx="762000" cy="3508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06" name="Line 58"/>
          <p:cNvSpPr>
            <a:spLocks noChangeShapeType="1"/>
          </p:cNvSpPr>
          <p:nvPr/>
        </p:nvSpPr>
        <p:spPr bwMode="auto">
          <a:xfrm>
            <a:off x="1447800" y="639763"/>
            <a:ext cx="1143000" cy="3508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07" name="Line 59"/>
          <p:cNvSpPr>
            <a:spLocks noChangeShapeType="1"/>
          </p:cNvSpPr>
          <p:nvPr/>
        </p:nvSpPr>
        <p:spPr bwMode="auto">
          <a:xfrm>
            <a:off x="1905000" y="639763"/>
            <a:ext cx="1905000" cy="4270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08" name="Line 60"/>
          <p:cNvSpPr>
            <a:spLocks noChangeShapeType="1"/>
          </p:cNvSpPr>
          <p:nvPr/>
        </p:nvSpPr>
        <p:spPr bwMode="auto">
          <a:xfrm>
            <a:off x="2514600" y="639763"/>
            <a:ext cx="2286000" cy="4270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09" name="Line 61"/>
          <p:cNvSpPr>
            <a:spLocks noChangeShapeType="1"/>
          </p:cNvSpPr>
          <p:nvPr/>
        </p:nvSpPr>
        <p:spPr bwMode="auto">
          <a:xfrm>
            <a:off x="3048000" y="639763"/>
            <a:ext cx="3200400" cy="4270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0" name="Line 62"/>
          <p:cNvSpPr>
            <a:spLocks noChangeShapeType="1"/>
          </p:cNvSpPr>
          <p:nvPr/>
        </p:nvSpPr>
        <p:spPr bwMode="auto">
          <a:xfrm>
            <a:off x="228600" y="762000"/>
            <a:ext cx="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1" name="Line 63"/>
          <p:cNvSpPr>
            <a:spLocks noChangeShapeType="1"/>
          </p:cNvSpPr>
          <p:nvPr/>
        </p:nvSpPr>
        <p:spPr bwMode="auto">
          <a:xfrm>
            <a:off x="1295400" y="762000"/>
            <a:ext cx="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2" name="Line 64"/>
          <p:cNvSpPr>
            <a:spLocks noChangeShapeType="1"/>
          </p:cNvSpPr>
          <p:nvPr/>
        </p:nvSpPr>
        <p:spPr bwMode="auto">
          <a:xfrm>
            <a:off x="2403475" y="776288"/>
            <a:ext cx="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3" name="Line 65"/>
          <p:cNvSpPr>
            <a:spLocks noChangeShapeType="1"/>
          </p:cNvSpPr>
          <p:nvPr/>
        </p:nvSpPr>
        <p:spPr bwMode="auto">
          <a:xfrm>
            <a:off x="3505200" y="762000"/>
            <a:ext cx="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4" name="Line 66"/>
          <p:cNvSpPr>
            <a:spLocks noChangeShapeType="1"/>
          </p:cNvSpPr>
          <p:nvPr/>
        </p:nvSpPr>
        <p:spPr bwMode="auto">
          <a:xfrm>
            <a:off x="4614863" y="762000"/>
            <a:ext cx="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5" name="Line 67"/>
          <p:cNvSpPr>
            <a:spLocks noChangeShapeType="1"/>
          </p:cNvSpPr>
          <p:nvPr/>
        </p:nvSpPr>
        <p:spPr bwMode="auto">
          <a:xfrm>
            <a:off x="5943600" y="762000"/>
            <a:ext cx="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6" name="Line 68"/>
          <p:cNvSpPr>
            <a:spLocks noChangeShapeType="1"/>
          </p:cNvSpPr>
          <p:nvPr/>
        </p:nvSpPr>
        <p:spPr bwMode="auto">
          <a:xfrm>
            <a:off x="1828800" y="144780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7" name="Line 69"/>
          <p:cNvSpPr>
            <a:spLocks noChangeShapeType="1"/>
          </p:cNvSpPr>
          <p:nvPr/>
        </p:nvSpPr>
        <p:spPr bwMode="auto">
          <a:xfrm>
            <a:off x="4038600" y="144780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18" name="Line 70"/>
          <p:cNvSpPr>
            <a:spLocks noChangeShapeType="1"/>
          </p:cNvSpPr>
          <p:nvPr/>
        </p:nvSpPr>
        <p:spPr bwMode="auto">
          <a:xfrm>
            <a:off x="6705600" y="144780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32" name="Line 84"/>
          <p:cNvSpPr>
            <a:spLocks noChangeShapeType="1"/>
          </p:cNvSpPr>
          <p:nvPr/>
        </p:nvSpPr>
        <p:spPr bwMode="auto">
          <a:xfrm>
            <a:off x="8534400" y="144780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733" name="Picture 8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317500"/>
            <a:ext cx="1746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74" name="Picture 12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7953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791" name="Rectangle 1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93" name="Rectangle 14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2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2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2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2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92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92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3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3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92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9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92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92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92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92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92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92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92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92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92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92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500"/>
                                        <p:tgtEl>
                                          <p:spTgt spid="92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500"/>
                                        <p:tgtEl>
                                          <p:spTgt spid="92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2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2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0" dur="500"/>
                                        <p:tgtEl>
                                          <p:spTgt spid="92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91" grpId="0" animBg="1"/>
      <p:bldP spid="923691" grpId="1" animBg="1"/>
      <p:bldP spid="923692" grpId="0" animBg="1"/>
      <p:bldP spid="923692" grpId="1" animBg="1"/>
      <p:bldP spid="923693" grpId="0" animBg="1"/>
      <p:bldP spid="923693" grpId="1" animBg="1"/>
      <p:bldP spid="923694" grpId="0" animBg="1"/>
      <p:bldP spid="923694" grpId="1" animBg="1"/>
      <p:bldP spid="923695" grpId="0" animBg="1"/>
      <p:bldP spid="923695" grpId="1" animBg="1"/>
      <p:bldP spid="923696" grpId="0" animBg="1"/>
      <p:bldP spid="923696" grpId="1" animBg="1"/>
      <p:bldP spid="923697" grpId="0" animBg="1"/>
      <p:bldP spid="923704" grpId="0" animBg="1"/>
      <p:bldP spid="923704" grpId="1" animBg="1"/>
      <p:bldP spid="923705" grpId="0" animBg="1"/>
      <p:bldP spid="923705" grpId="1" animBg="1"/>
      <p:bldP spid="923706" grpId="0" animBg="1"/>
      <p:bldP spid="923706" grpId="1" animBg="1"/>
      <p:bldP spid="923707" grpId="0" animBg="1"/>
      <p:bldP spid="923707" grpId="1" animBg="1"/>
      <p:bldP spid="923708" grpId="0" animBg="1"/>
      <p:bldP spid="923708" grpId="1" animBg="1"/>
      <p:bldP spid="923709" grpId="0" animBg="1"/>
      <p:bldP spid="923709" grpId="1" animBg="1"/>
      <p:bldP spid="923710" grpId="0" animBg="1"/>
      <p:bldP spid="923710" grpId="1" animBg="1"/>
      <p:bldP spid="923711" grpId="0" animBg="1"/>
      <p:bldP spid="923711" grpId="1" animBg="1"/>
      <p:bldP spid="923712" grpId="0" animBg="1"/>
      <p:bldP spid="923712" grpId="1" animBg="1"/>
      <p:bldP spid="923713" grpId="0" animBg="1"/>
      <p:bldP spid="923713" grpId="1" animBg="1"/>
      <p:bldP spid="923714" grpId="0" animBg="1"/>
      <p:bldP spid="923714" grpId="1" animBg="1"/>
      <p:bldP spid="923715" grpId="0" animBg="1"/>
      <p:bldP spid="923715" grpId="1" animBg="1"/>
      <p:bldP spid="923716" grpId="0" animBg="1"/>
      <p:bldP spid="923716" grpId="1" animBg="1"/>
      <p:bldP spid="923717" grpId="0" animBg="1"/>
      <p:bldP spid="923717" grpId="1" animBg="1"/>
      <p:bldP spid="923718" grpId="0" animBg="1"/>
      <p:bldP spid="923718" grpId="1" animBg="1"/>
      <p:bldP spid="9237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F049-856D-4BEE-A094-51BF621404F1}" type="slidenum">
              <a:rPr lang="en-US"/>
              <a:pPr/>
              <a:t>15</a:t>
            </a:fld>
            <a:endParaRPr lang="en-US"/>
          </a:p>
        </p:txBody>
      </p:sp>
      <p:pic>
        <p:nvPicPr>
          <p:cNvPr id="103833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954088"/>
            <a:ext cx="5873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936625"/>
            <a:ext cx="6556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936625"/>
            <a:ext cx="4302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936625"/>
            <a:ext cx="4937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954088"/>
            <a:ext cx="43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66800"/>
            <a:ext cx="720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954088"/>
            <a:ext cx="17621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01638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01650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4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58850"/>
            <a:ext cx="77946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141413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946275"/>
            <a:ext cx="720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2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20208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4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5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6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7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828800"/>
            <a:ext cx="6572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8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828800"/>
            <a:ext cx="476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59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1816100"/>
            <a:ext cx="4302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60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838325"/>
            <a:ext cx="77946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61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8335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62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7225"/>
            <a:ext cx="144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63" name="Picture 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157538"/>
            <a:ext cx="720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64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65" name="Picture 2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66" name="Picture 3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67" name="Picture 3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68" name="Picture 3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040063"/>
            <a:ext cx="6572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69" name="Picture 3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027363"/>
            <a:ext cx="430212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70" name="Picture 3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4825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71" name="Picture 3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43250"/>
            <a:ext cx="144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72" name="Picture 36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587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73" name="Picture 3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048000"/>
            <a:ext cx="428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74" name="Picture 38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0063"/>
            <a:ext cx="428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375" name="Picture 39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52763"/>
            <a:ext cx="5873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8382" name="Line 46"/>
          <p:cNvSpPr>
            <a:spLocks noChangeShapeType="1"/>
          </p:cNvSpPr>
          <p:nvPr/>
        </p:nvSpPr>
        <p:spPr bwMode="auto">
          <a:xfrm>
            <a:off x="152400" y="1600200"/>
            <a:ext cx="877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98" name="Line 62"/>
          <p:cNvSpPr>
            <a:spLocks noChangeShapeType="1"/>
          </p:cNvSpPr>
          <p:nvPr/>
        </p:nvSpPr>
        <p:spPr bwMode="auto">
          <a:xfrm>
            <a:off x="228600" y="2192338"/>
            <a:ext cx="0" cy="8778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99" name="Line 63"/>
          <p:cNvSpPr>
            <a:spLocks noChangeShapeType="1"/>
          </p:cNvSpPr>
          <p:nvPr/>
        </p:nvSpPr>
        <p:spPr bwMode="auto">
          <a:xfrm>
            <a:off x="1295400" y="2320925"/>
            <a:ext cx="0" cy="676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00" name="Line 64"/>
          <p:cNvSpPr>
            <a:spLocks noChangeShapeType="1"/>
          </p:cNvSpPr>
          <p:nvPr/>
        </p:nvSpPr>
        <p:spPr bwMode="auto">
          <a:xfrm>
            <a:off x="2362200" y="2320925"/>
            <a:ext cx="0" cy="676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01" name="Line 65"/>
          <p:cNvSpPr>
            <a:spLocks noChangeShapeType="1"/>
          </p:cNvSpPr>
          <p:nvPr/>
        </p:nvSpPr>
        <p:spPr bwMode="auto">
          <a:xfrm>
            <a:off x="3505200" y="2320925"/>
            <a:ext cx="0" cy="676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02" name="Line 66"/>
          <p:cNvSpPr>
            <a:spLocks noChangeShapeType="1"/>
          </p:cNvSpPr>
          <p:nvPr/>
        </p:nvSpPr>
        <p:spPr bwMode="auto">
          <a:xfrm>
            <a:off x="4572000" y="2320925"/>
            <a:ext cx="0" cy="676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03" name="Line 67"/>
          <p:cNvSpPr>
            <a:spLocks noChangeShapeType="1"/>
          </p:cNvSpPr>
          <p:nvPr/>
        </p:nvSpPr>
        <p:spPr bwMode="auto">
          <a:xfrm>
            <a:off x="5943600" y="2320925"/>
            <a:ext cx="0" cy="676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04" name="Rectangle 68"/>
          <p:cNvSpPr>
            <a:spLocks noChangeArrowheads="1"/>
          </p:cNvSpPr>
          <p:nvPr/>
        </p:nvSpPr>
        <p:spPr bwMode="auto">
          <a:xfrm>
            <a:off x="7239000" y="2009775"/>
            <a:ext cx="457200" cy="1365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406" name="Rectangle 70"/>
          <p:cNvSpPr>
            <a:spLocks noChangeArrowheads="1"/>
          </p:cNvSpPr>
          <p:nvPr/>
        </p:nvSpPr>
        <p:spPr bwMode="auto">
          <a:xfrm>
            <a:off x="3646488" y="1752600"/>
            <a:ext cx="511175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407" name="Rectangle 71"/>
          <p:cNvSpPr>
            <a:spLocks noChangeArrowheads="1"/>
          </p:cNvSpPr>
          <p:nvPr/>
        </p:nvSpPr>
        <p:spPr bwMode="auto">
          <a:xfrm>
            <a:off x="6251575" y="1752600"/>
            <a:ext cx="566738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411" name="Rectangle 7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413" name="Line 77"/>
          <p:cNvSpPr>
            <a:spLocks noChangeShapeType="1"/>
          </p:cNvSpPr>
          <p:nvPr/>
        </p:nvSpPr>
        <p:spPr bwMode="auto">
          <a:xfrm flipH="1">
            <a:off x="1919288" y="2209800"/>
            <a:ext cx="1919287" cy="804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14" name="Line 78"/>
          <p:cNvSpPr>
            <a:spLocks noChangeShapeType="1"/>
          </p:cNvSpPr>
          <p:nvPr/>
        </p:nvSpPr>
        <p:spPr bwMode="auto">
          <a:xfrm flipH="1">
            <a:off x="2987675" y="2209800"/>
            <a:ext cx="3473450" cy="804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15" name="Line 79"/>
          <p:cNvSpPr>
            <a:spLocks noChangeShapeType="1"/>
          </p:cNvSpPr>
          <p:nvPr/>
        </p:nvSpPr>
        <p:spPr bwMode="auto">
          <a:xfrm flipH="1">
            <a:off x="4070350" y="2209800"/>
            <a:ext cx="3244850" cy="804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16" name="Line 80"/>
          <p:cNvSpPr>
            <a:spLocks noChangeShapeType="1"/>
          </p:cNvSpPr>
          <p:nvPr/>
        </p:nvSpPr>
        <p:spPr bwMode="auto">
          <a:xfrm flipH="1">
            <a:off x="5289550" y="2209800"/>
            <a:ext cx="2101850" cy="804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17" name="Line 81"/>
          <p:cNvSpPr>
            <a:spLocks noChangeShapeType="1"/>
          </p:cNvSpPr>
          <p:nvPr/>
        </p:nvSpPr>
        <p:spPr bwMode="auto">
          <a:xfrm flipH="1">
            <a:off x="6705600" y="2209800"/>
            <a:ext cx="731838" cy="804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18" name="Rectangle 8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338" name="Picture 2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24275"/>
            <a:ext cx="22590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8405" name="Rectangle 69"/>
          <p:cNvSpPr>
            <a:spLocks noChangeArrowheads="1"/>
          </p:cNvSpPr>
          <p:nvPr/>
        </p:nvSpPr>
        <p:spPr bwMode="auto">
          <a:xfrm>
            <a:off x="1471613" y="1752600"/>
            <a:ext cx="484187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412" name="Line 76"/>
          <p:cNvSpPr>
            <a:spLocks noChangeShapeType="1"/>
          </p:cNvSpPr>
          <p:nvPr/>
        </p:nvSpPr>
        <p:spPr bwMode="auto">
          <a:xfrm flipH="1">
            <a:off x="762000" y="2209800"/>
            <a:ext cx="838200" cy="8048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3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3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3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3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3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3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03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03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03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03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103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03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3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98" grpId="0" animBg="1"/>
      <p:bldP spid="1038398" grpId="1" animBg="1"/>
      <p:bldP spid="1038399" grpId="0" animBg="1"/>
      <p:bldP spid="1038399" grpId="1" animBg="1"/>
      <p:bldP spid="1038400" grpId="0" animBg="1"/>
      <p:bldP spid="1038400" grpId="1" animBg="1"/>
      <p:bldP spid="1038401" grpId="0" animBg="1"/>
      <p:bldP spid="1038401" grpId="1" animBg="1"/>
      <p:bldP spid="1038402" grpId="0" animBg="1"/>
      <p:bldP spid="1038402" grpId="1" animBg="1"/>
      <p:bldP spid="1038403" grpId="0" animBg="1"/>
      <p:bldP spid="1038403" grpId="1" animBg="1"/>
      <p:bldP spid="1038404" grpId="0" animBg="1"/>
      <p:bldP spid="1038404" grpId="1" animBg="1"/>
      <p:bldP spid="1038406" grpId="0" animBg="1"/>
      <p:bldP spid="1038406" grpId="1" animBg="1"/>
      <p:bldP spid="1038407" grpId="0" animBg="1"/>
      <p:bldP spid="1038407" grpId="1" animBg="1"/>
      <p:bldP spid="1038413" grpId="0" animBg="1"/>
      <p:bldP spid="1038413" grpId="1" animBg="1"/>
      <p:bldP spid="1038414" grpId="0" animBg="1"/>
      <p:bldP spid="1038414" grpId="1" animBg="1"/>
      <p:bldP spid="1038415" grpId="0" animBg="1"/>
      <p:bldP spid="1038415" grpId="1" animBg="1"/>
      <p:bldP spid="1038416" grpId="0" animBg="1"/>
      <p:bldP spid="1038416" grpId="1" animBg="1"/>
      <p:bldP spid="1038417" grpId="0" animBg="1"/>
      <p:bldP spid="1038417" grpId="1" animBg="1"/>
      <p:bldP spid="1038405" grpId="0" animBg="1"/>
      <p:bldP spid="1038405" grpId="1" animBg="1"/>
      <p:bldP spid="1038412" grpId="0" animBg="1"/>
      <p:bldP spid="10384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A6DA-FF14-41D7-8D0B-9C3FD50F487C}" type="slidenum">
              <a:rPr lang="en-US"/>
              <a:pPr/>
              <a:t>16</a:t>
            </a:fld>
            <a:endParaRPr lang="en-US"/>
          </a:p>
        </p:txBody>
      </p:sp>
      <p:pic>
        <p:nvPicPr>
          <p:cNvPr id="103629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2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954088"/>
            <a:ext cx="5873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29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936625"/>
            <a:ext cx="6556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29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936625"/>
            <a:ext cx="4302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29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936625"/>
            <a:ext cx="4937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29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954088"/>
            <a:ext cx="43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29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66800"/>
            <a:ext cx="720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29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954088"/>
            <a:ext cx="17621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29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01638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0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01650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0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58850"/>
            <a:ext cx="77946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0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141413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0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946275"/>
            <a:ext cx="720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0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20208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0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0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0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0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09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828800"/>
            <a:ext cx="6572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10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828800"/>
            <a:ext cx="476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11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1816100"/>
            <a:ext cx="4302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12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838325"/>
            <a:ext cx="77946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13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8335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14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7225"/>
            <a:ext cx="144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15" name="Picture 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157538"/>
            <a:ext cx="720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16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17" name="Picture 2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18" name="Picture 3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19" name="Picture 3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20" name="Picture 3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040063"/>
            <a:ext cx="6572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21" name="Picture 33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027363"/>
            <a:ext cx="430212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22" name="Picture 3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4825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23" name="Picture 3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43250"/>
            <a:ext cx="144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6324" name="Group 36"/>
          <p:cNvGrpSpPr>
            <a:grpSpLocks/>
          </p:cNvGrpSpPr>
          <p:nvPr/>
        </p:nvGrpSpPr>
        <p:grpSpPr bwMode="auto">
          <a:xfrm>
            <a:off x="7737475" y="3143250"/>
            <a:ext cx="1138238" cy="238125"/>
            <a:chOff x="4874" y="1980"/>
            <a:chExt cx="717" cy="150"/>
          </a:xfrm>
        </p:grpSpPr>
        <p:pic>
          <p:nvPicPr>
            <p:cNvPr id="1036325" name="Picture 37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2036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326" name="Picture 38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1980"/>
              <a:ext cx="31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327" name="Picture 3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587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28" name="Picture 4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048000"/>
            <a:ext cx="428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29" name="Picture 41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0063"/>
            <a:ext cx="428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30" name="Picture 42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52763"/>
            <a:ext cx="5873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337" name="Line 49"/>
          <p:cNvSpPr>
            <a:spLocks noChangeShapeType="1"/>
          </p:cNvSpPr>
          <p:nvPr/>
        </p:nvSpPr>
        <p:spPr bwMode="auto">
          <a:xfrm>
            <a:off x="152400" y="1600200"/>
            <a:ext cx="877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363" name="Picture 75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81475"/>
            <a:ext cx="16557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64" name="Picture 76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572000"/>
            <a:ext cx="73993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65" name="Picture 77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2075"/>
            <a:ext cx="27876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367" name="Picture 79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317500"/>
            <a:ext cx="1746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368" name="Rectangle 80"/>
          <p:cNvSpPr>
            <a:spLocks noChangeArrowheads="1"/>
          </p:cNvSpPr>
          <p:nvPr/>
        </p:nvSpPr>
        <p:spPr bwMode="auto">
          <a:xfrm>
            <a:off x="76200" y="228600"/>
            <a:ext cx="76200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369" name="Line 81"/>
          <p:cNvSpPr>
            <a:spLocks noChangeShapeType="1"/>
          </p:cNvSpPr>
          <p:nvPr/>
        </p:nvSpPr>
        <p:spPr bwMode="auto">
          <a:xfrm>
            <a:off x="3200400" y="3581400"/>
            <a:ext cx="7620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6370" name="Group 82"/>
          <p:cNvGrpSpPr>
            <a:grpSpLocks/>
          </p:cNvGrpSpPr>
          <p:nvPr/>
        </p:nvGrpSpPr>
        <p:grpSpPr bwMode="auto">
          <a:xfrm>
            <a:off x="981075" y="5586413"/>
            <a:ext cx="7477125" cy="477837"/>
            <a:chOff x="618" y="3491"/>
            <a:chExt cx="4710" cy="301"/>
          </a:xfrm>
        </p:grpSpPr>
        <p:pic>
          <p:nvPicPr>
            <p:cNvPr id="1036371" name="Picture 8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3573"/>
              <a:ext cx="45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372" name="Picture 8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" y="3499"/>
              <a:ext cx="31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373" name="Picture 85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" y="3499"/>
              <a:ext cx="31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374" name="Picture 8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" y="3499"/>
              <a:ext cx="31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375" name="Picture 8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" y="3499"/>
              <a:ext cx="31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376" name="Picture 8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3499"/>
              <a:ext cx="414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377" name="Picture 89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3499"/>
              <a:ext cx="30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378" name="Picture 90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3491"/>
              <a:ext cx="27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379" name="Picture 91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" y="3502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380" name="Picture 92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" y="3561"/>
              <a:ext cx="9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381" name="Picture 9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69050"/>
            <a:ext cx="38703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6407" name="Rectangle 119"/>
          <p:cNvSpPr>
            <a:spLocks noChangeArrowheads="1"/>
          </p:cNvSpPr>
          <p:nvPr/>
        </p:nvSpPr>
        <p:spPr bwMode="auto">
          <a:xfrm>
            <a:off x="76200" y="2971800"/>
            <a:ext cx="76200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6408" name="Picture 120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3733800"/>
            <a:ext cx="81121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409" name="Line 121"/>
          <p:cNvSpPr>
            <a:spLocks noChangeShapeType="1"/>
          </p:cNvSpPr>
          <p:nvPr/>
        </p:nvSpPr>
        <p:spPr bwMode="auto">
          <a:xfrm flipH="1" flipV="1">
            <a:off x="7705725" y="3505200"/>
            <a:ext cx="484188" cy="284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410" name="Line 122"/>
          <p:cNvSpPr>
            <a:spLocks noChangeShapeType="1"/>
          </p:cNvSpPr>
          <p:nvPr/>
        </p:nvSpPr>
        <p:spPr bwMode="auto">
          <a:xfrm flipH="1" flipV="1">
            <a:off x="7543800" y="858838"/>
            <a:ext cx="990600" cy="2895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411" name="Line 123"/>
          <p:cNvSpPr>
            <a:spLocks noChangeShapeType="1"/>
          </p:cNvSpPr>
          <p:nvPr/>
        </p:nvSpPr>
        <p:spPr bwMode="auto">
          <a:xfrm flipH="1">
            <a:off x="2924175" y="3352800"/>
            <a:ext cx="5429250" cy="1800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414" name="Picture 126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3663"/>
            <a:ext cx="43164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423" name="Rectangle 1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430" name="Rectangle 14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431" name="Line 143"/>
          <p:cNvSpPr>
            <a:spLocks noChangeShapeType="1"/>
          </p:cNvSpPr>
          <p:nvPr/>
        </p:nvSpPr>
        <p:spPr bwMode="auto">
          <a:xfrm>
            <a:off x="3962400" y="2362200"/>
            <a:ext cx="533400" cy="31988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432" name="Line 144"/>
          <p:cNvSpPr>
            <a:spLocks noChangeShapeType="1"/>
          </p:cNvSpPr>
          <p:nvPr/>
        </p:nvSpPr>
        <p:spPr bwMode="auto">
          <a:xfrm flipH="1">
            <a:off x="4191000" y="2286000"/>
            <a:ext cx="3886200" cy="411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03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03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03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03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03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03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368" grpId="0" animBg="1"/>
      <p:bldP spid="1036368" grpId="1" animBg="1"/>
      <p:bldP spid="1036369" grpId="0" animBg="1"/>
      <p:bldP spid="1036369" grpId="1" animBg="1"/>
      <p:bldP spid="1036407" grpId="0" animBg="1"/>
      <p:bldP spid="1036407" grpId="1" animBg="1"/>
      <p:bldP spid="1036409" grpId="0" animBg="1"/>
      <p:bldP spid="1036409" grpId="1" animBg="1"/>
      <p:bldP spid="1036410" grpId="0" animBg="1"/>
      <p:bldP spid="1036410" grpId="1" animBg="1"/>
      <p:bldP spid="1036411" grpId="0" animBg="1"/>
      <p:bldP spid="1036411" grpId="1" animBg="1"/>
      <p:bldP spid="1036431" grpId="0" animBg="1"/>
      <p:bldP spid="1036431" grpId="1" animBg="1"/>
      <p:bldP spid="10364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99B5-7FB8-4702-B095-C49DF96CC195}" type="slidenum">
              <a:rPr lang="en-US"/>
              <a:pPr/>
              <a:t>17</a:t>
            </a:fld>
            <a:endParaRPr lang="en-US"/>
          </a:p>
        </p:txBody>
      </p:sp>
      <p:pic>
        <p:nvPicPr>
          <p:cNvPr id="10373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954088"/>
            <a:ext cx="5873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936625"/>
            <a:ext cx="6556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936625"/>
            <a:ext cx="4302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1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936625"/>
            <a:ext cx="4937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1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954088"/>
            <a:ext cx="4318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66800"/>
            <a:ext cx="720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954088"/>
            <a:ext cx="17621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01638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01650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58850"/>
            <a:ext cx="77946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141413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6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946275"/>
            <a:ext cx="720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7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20208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29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0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1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1828800"/>
            <a:ext cx="49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2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828800"/>
            <a:ext cx="6572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3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828800"/>
            <a:ext cx="476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4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1816100"/>
            <a:ext cx="43021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5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838325"/>
            <a:ext cx="77946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6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8335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7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7225"/>
            <a:ext cx="144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8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157538"/>
            <a:ext cx="7207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39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40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41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42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0063"/>
            <a:ext cx="49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43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3040063"/>
            <a:ext cx="6572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44" name="Picture 3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027363"/>
            <a:ext cx="430212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45" name="Picture 3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4825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46" name="Picture 3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43250"/>
            <a:ext cx="144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7347" name="Group 35"/>
          <p:cNvGrpSpPr>
            <a:grpSpLocks/>
          </p:cNvGrpSpPr>
          <p:nvPr/>
        </p:nvGrpSpPr>
        <p:grpSpPr bwMode="auto">
          <a:xfrm>
            <a:off x="7737475" y="3143250"/>
            <a:ext cx="1138238" cy="238125"/>
            <a:chOff x="4874" y="1980"/>
            <a:chExt cx="717" cy="150"/>
          </a:xfrm>
        </p:grpSpPr>
        <p:pic>
          <p:nvPicPr>
            <p:cNvPr id="1037348" name="Picture 36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2036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349" name="Picture 37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1980"/>
              <a:ext cx="31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7350" name="Picture 38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587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51" name="Picture 39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048000"/>
            <a:ext cx="428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52" name="Picture 40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0063"/>
            <a:ext cx="428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53" name="Picture 41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52763"/>
            <a:ext cx="58737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7354" name="Line 42"/>
          <p:cNvSpPr>
            <a:spLocks noChangeShapeType="1"/>
          </p:cNvSpPr>
          <p:nvPr/>
        </p:nvSpPr>
        <p:spPr bwMode="auto">
          <a:xfrm>
            <a:off x="152400" y="1600200"/>
            <a:ext cx="877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355" name="Picture 43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81475"/>
            <a:ext cx="16557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56" name="Picture 44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572000"/>
            <a:ext cx="73993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57" name="Picture 45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2075"/>
            <a:ext cx="27876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358" name="Picture 46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317500"/>
            <a:ext cx="1746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7359" name="Rectangle 47"/>
          <p:cNvSpPr>
            <a:spLocks noChangeArrowheads="1"/>
          </p:cNvSpPr>
          <p:nvPr/>
        </p:nvSpPr>
        <p:spPr bwMode="auto">
          <a:xfrm>
            <a:off x="76200" y="228600"/>
            <a:ext cx="76200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7361" name="Group 49"/>
          <p:cNvGrpSpPr>
            <a:grpSpLocks/>
          </p:cNvGrpSpPr>
          <p:nvPr/>
        </p:nvGrpSpPr>
        <p:grpSpPr bwMode="auto">
          <a:xfrm>
            <a:off x="981075" y="5586413"/>
            <a:ext cx="7477125" cy="477837"/>
            <a:chOff x="618" y="3491"/>
            <a:chExt cx="4710" cy="301"/>
          </a:xfrm>
        </p:grpSpPr>
        <p:pic>
          <p:nvPicPr>
            <p:cNvPr id="1037362" name="Picture 50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3573"/>
              <a:ext cx="45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363" name="Picture 51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" y="3499"/>
              <a:ext cx="31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364" name="Picture 52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" y="3499"/>
              <a:ext cx="31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365" name="Picture 53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" y="3499"/>
              <a:ext cx="31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366" name="Picture 54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" y="3499"/>
              <a:ext cx="31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367" name="Picture 55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3499"/>
              <a:ext cx="414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368" name="Picture 56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3499"/>
              <a:ext cx="30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369" name="Picture 57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3491"/>
              <a:ext cx="27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370" name="Picture 58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" y="3502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371" name="Picture 59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" y="3561"/>
              <a:ext cx="9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7372" name="Picture 60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69050"/>
            <a:ext cx="38703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7373" name="Rectangle 61"/>
          <p:cNvSpPr>
            <a:spLocks noChangeArrowheads="1"/>
          </p:cNvSpPr>
          <p:nvPr/>
        </p:nvSpPr>
        <p:spPr bwMode="auto">
          <a:xfrm>
            <a:off x="931863" y="5562600"/>
            <a:ext cx="1335087" cy="54768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374" name="Rectangle 62"/>
          <p:cNvSpPr>
            <a:spLocks noChangeArrowheads="1"/>
          </p:cNvSpPr>
          <p:nvPr/>
        </p:nvSpPr>
        <p:spPr bwMode="auto">
          <a:xfrm>
            <a:off x="2819400" y="5562600"/>
            <a:ext cx="1627188" cy="54768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375" name="Rectangle 63"/>
          <p:cNvSpPr>
            <a:spLocks noChangeArrowheads="1"/>
          </p:cNvSpPr>
          <p:nvPr/>
        </p:nvSpPr>
        <p:spPr bwMode="auto">
          <a:xfrm>
            <a:off x="4999038" y="5562600"/>
            <a:ext cx="2020887" cy="54768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376" name="Rectangle 64"/>
          <p:cNvSpPr>
            <a:spLocks noChangeArrowheads="1"/>
          </p:cNvSpPr>
          <p:nvPr/>
        </p:nvSpPr>
        <p:spPr bwMode="auto">
          <a:xfrm>
            <a:off x="2301875" y="5562600"/>
            <a:ext cx="474663" cy="54768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377" name="Rectangle 65"/>
          <p:cNvSpPr>
            <a:spLocks noChangeArrowheads="1"/>
          </p:cNvSpPr>
          <p:nvPr/>
        </p:nvSpPr>
        <p:spPr bwMode="auto">
          <a:xfrm>
            <a:off x="4487863" y="5562600"/>
            <a:ext cx="474662" cy="54768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378" name="Rectangle 66"/>
          <p:cNvSpPr>
            <a:spLocks noChangeArrowheads="1"/>
          </p:cNvSpPr>
          <p:nvPr/>
        </p:nvSpPr>
        <p:spPr bwMode="auto">
          <a:xfrm>
            <a:off x="7083425" y="5562600"/>
            <a:ext cx="547688" cy="54768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7379" name="Group 67"/>
          <p:cNvGrpSpPr>
            <a:grpSpLocks/>
          </p:cNvGrpSpPr>
          <p:nvPr/>
        </p:nvGrpSpPr>
        <p:grpSpPr bwMode="auto">
          <a:xfrm>
            <a:off x="1401763" y="6140450"/>
            <a:ext cx="393700" cy="315913"/>
            <a:chOff x="883" y="3888"/>
            <a:chExt cx="248" cy="199"/>
          </a:xfrm>
        </p:grpSpPr>
        <p:pic>
          <p:nvPicPr>
            <p:cNvPr id="1037380" name="Picture 68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3888"/>
              <a:ext cx="235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7381" name="Picture 69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3996"/>
              <a:ext cx="24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7382" name="Group 70"/>
          <p:cNvGrpSpPr>
            <a:grpSpLocks/>
          </p:cNvGrpSpPr>
          <p:nvPr/>
        </p:nvGrpSpPr>
        <p:grpSpPr bwMode="auto">
          <a:xfrm>
            <a:off x="2336800" y="6172200"/>
            <a:ext cx="404813" cy="295275"/>
            <a:chOff x="1472" y="3908"/>
            <a:chExt cx="255" cy="186"/>
          </a:xfrm>
        </p:grpSpPr>
        <p:pic>
          <p:nvPicPr>
            <p:cNvPr id="1037383" name="Picture 71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3908"/>
              <a:ext cx="229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7384" name="Picture 72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" y="3996"/>
              <a:ext cx="255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7385" name="Group 73"/>
          <p:cNvGrpSpPr>
            <a:grpSpLocks/>
          </p:cNvGrpSpPr>
          <p:nvPr/>
        </p:nvGrpSpPr>
        <p:grpSpPr bwMode="auto">
          <a:xfrm>
            <a:off x="3436938" y="6140450"/>
            <a:ext cx="393700" cy="315913"/>
            <a:chOff x="883" y="3888"/>
            <a:chExt cx="248" cy="199"/>
          </a:xfrm>
        </p:grpSpPr>
        <p:pic>
          <p:nvPicPr>
            <p:cNvPr id="1037386" name="Picture 74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3888"/>
              <a:ext cx="235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7387" name="Picture 75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3996"/>
              <a:ext cx="24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7388" name="Group 76"/>
          <p:cNvGrpSpPr>
            <a:grpSpLocks/>
          </p:cNvGrpSpPr>
          <p:nvPr/>
        </p:nvGrpSpPr>
        <p:grpSpPr bwMode="auto">
          <a:xfrm>
            <a:off x="4522788" y="6172200"/>
            <a:ext cx="404812" cy="295275"/>
            <a:chOff x="1472" y="3908"/>
            <a:chExt cx="255" cy="186"/>
          </a:xfrm>
        </p:grpSpPr>
        <p:pic>
          <p:nvPicPr>
            <p:cNvPr id="1037389" name="Picture 7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3908"/>
              <a:ext cx="229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7390" name="Picture 7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" y="3996"/>
              <a:ext cx="255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7391" name="Group 79"/>
          <p:cNvGrpSpPr>
            <a:grpSpLocks/>
          </p:cNvGrpSpPr>
          <p:nvPr/>
        </p:nvGrpSpPr>
        <p:grpSpPr bwMode="auto">
          <a:xfrm>
            <a:off x="5813425" y="6140450"/>
            <a:ext cx="393700" cy="315913"/>
            <a:chOff x="883" y="3888"/>
            <a:chExt cx="248" cy="199"/>
          </a:xfrm>
        </p:grpSpPr>
        <p:pic>
          <p:nvPicPr>
            <p:cNvPr id="1037392" name="Picture 8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3888"/>
              <a:ext cx="235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7393" name="Picture 8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3996"/>
              <a:ext cx="24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7394" name="Group 82"/>
          <p:cNvGrpSpPr>
            <a:grpSpLocks/>
          </p:cNvGrpSpPr>
          <p:nvPr/>
        </p:nvGrpSpPr>
        <p:grpSpPr bwMode="auto">
          <a:xfrm>
            <a:off x="7154863" y="6172200"/>
            <a:ext cx="404812" cy="295275"/>
            <a:chOff x="1472" y="3908"/>
            <a:chExt cx="255" cy="186"/>
          </a:xfrm>
        </p:grpSpPr>
        <p:pic>
          <p:nvPicPr>
            <p:cNvPr id="1037395" name="Picture 8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3908"/>
              <a:ext cx="229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7396" name="Picture 8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" y="3996"/>
              <a:ext cx="255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7402" name="Picture 90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246813"/>
            <a:ext cx="3635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7403" name="Line 91"/>
          <p:cNvSpPr>
            <a:spLocks noChangeShapeType="1"/>
          </p:cNvSpPr>
          <p:nvPr/>
        </p:nvSpPr>
        <p:spPr bwMode="auto">
          <a:xfrm>
            <a:off x="977900" y="4908550"/>
            <a:ext cx="55563" cy="7858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404" name="Picture 92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3663"/>
            <a:ext cx="431641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7405" name="Line 93"/>
          <p:cNvSpPr>
            <a:spLocks noChangeShapeType="1"/>
          </p:cNvSpPr>
          <p:nvPr/>
        </p:nvSpPr>
        <p:spPr bwMode="auto">
          <a:xfrm>
            <a:off x="2074863" y="5035550"/>
            <a:ext cx="55562" cy="566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406" name="Line 94"/>
          <p:cNvSpPr>
            <a:spLocks noChangeShapeType="1"/>
          </p:cNvSpPr>
          <p:nvPr/>
        </p:nvSpPr>
        <p:spPr bwMode="auto">
          <a:xfrm>
            <a:off x="1571625" y="5029200"/>
            <a:ext cx="1023938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407" name="Line 95"/>
          <p:cNvSpPr>
            <a:spLocks noChangeShapeType="1"/>
          </p:cNvSpPr>
          <p:nvPr/>
        </p:nvSpPr>
        <p:spPr bwMode="auto">
          <a:xfrm>
            <a:off x="2649538" y="5008563"/>
            <a:ext cx="2157412" cy="6667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408" name="Line 96"/>
          <p:cNvSpPr>
            <a:spLocks noChangeShapeType="1"/>
          </p:cNvSpPr>
          <p:nvPr/>
        </p:nvSpPr>
        <p:spPr bwMode="auto">
          <a:xfrm>
            <a:off x="3171825" y="5035550"/>
            <a:ext cx="55563" cy="566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409" name="Line 97"/>
          <p:cNvSpPr>
            <a:spLocks noChangeShapeType="1"/>
          </p:cNvSpPr>
          <p:nvPr/>
        </p:nvSpPr>
        <p:spPr bwMode="auto">
          <a:xfrm>
            <a:off x="4240213" y="5029200"/>
            <a:ext cx="82550" cy="576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410" name="Line 98"/>
          <p:cNvSpPr>
            <a:spLocks noChangeShapeType="1"/>
          </p:cNvSpPr>
          <p:nvPr/>
        </p:nvSpPr>
        <p:spPr bwMode="auto">
          <a:xfrm>
            <a:off x="3765550" y="4999038"/>
            <a:ext cx="37211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411" name="Line 99"/>
          <p:cNvSpPr>
            <a:spLocks noChangeShapeType="1"/>
          </p:cNvSpPr>
          <p:nvPr/>
        </p:nvSpPr>
        <p:spPr bwMode="auto">
          <a:xfrm>
            <a:off x="5365750" y="5035550"/>
            <a:ext cx="73025" cy="576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412" name="Line 100"/>
          <p:cNvSpPr>
            <a:spLocks noChangeShapeType="1"/>
          </p:cNvSpPr>
          <p:nvPr/>
        </p:nvSpPr>
        <p:spPr bwMode="auto">
          <a:xfrm>
            <a:off x="6705600" y="5029200"/>
            <a:ext cx="100013" cy="5857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413" name="Rectangle 10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414" name="Rectangle 10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3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03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7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7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3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7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3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3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7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7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03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7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7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03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03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03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" fill="hold"/>
                                        <p:tgtEl>
                                          <p:spTgt spid="1037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73" grpId="0" animBg="1"/>
      <p:bldP spid="1037374" grpId="0" animBg="1"/>
      <p:bldP spid="1037375" grpId="0" animBg="1"/>
      <p:bldP spid="1037376" grpId="0" animBg="1"/>
      <p:bldP spid="1037377" grpId="0" animBg="1"/>
      <p:bldP spid="1037378" grpId="0" animBg="1"/>
      <p:bldP spid="1037403" grpId="0" animBg="1"/>
      <p:bldP spid="1037403" grpId="1" animBg="1"/>
      <p:bldP spid="1037405" grpId="0" animBg="1"/>
      <p:bldP spid="1037405" grpId="1" animBg="1"/>
      <p:bldP spid="1037406" grpId="0" animBg="1"/>
      <p:bldP spid="1037406" grpId="1" animBg="1"/>
      <p:bldP spid="1037407" grpId="0" animBg="1"/>
      <p:bldP spid="1037407" grpId="1" animBg="1"/>
      <p:bldP spid="1037408" grpId="0" animBg="1"/>
      <p:bldP spid="1037408" grpId="1" animBg="1"/>
      <p:bldP spid="1037409" grpId="0" animBg="1"/>
      <p:bldP spid="1037409" grpId="1" animBg="1"/>
      <p:bldP spid="1037410" grpId="0" animBg="1"/>
      <p:bldP spid="1037410" grpId="1" animBg="1"/>
      <p:bldP spid="1037411" grpId="0" animBg="1"/>
      <p:bldP spid="1037411" grpId="1" animBg="1"/>
      <p:bldP spid="1037412" grpId="0" animBg="1"/>
      <p:bldP spid="10374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CE14-DE59-4B0D-9590-2B7D58FCA722}" type="slidenum">
              <a:rPr lang="en-US"/>
              <a:pPr/>
              <a:t>18</a:t>
            </a:fld>
            <a:endParaRPr lang="en-US"/>
          </a:p>
        </p:txBody>
      </p:sp>
      <p:pic>
        <p:nvPicPr>
          <p:cNvPr id="92467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7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392113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841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7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50"/>
            <a:ext cx="3886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318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9318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931863"/>
            <a:ext cx="4302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6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931863"/>
            <a:ext cx="4302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931863"/>
            <a:ext cx="592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8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931863"/>
            <a:ext cx="5873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155700"/>
            <a:ext cx="66675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78" name="Picture 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6299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79" name="Picture 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927475"/>
            <a:ext cx="4324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80" name="Picture 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4057650"/>
            <a:ext cx="8477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81" name="Picture 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32325"/>
            <a:ext cx="6299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82" name="Picture 1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5083175"/>
            <a:ext cx="8477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83" name="Picture 1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1813"/>
            <a:ext cx="6299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84" name="Picture 1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51181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85" name="Picture 1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32488"/>
            <a:ext cx="5268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86" name="Picture 1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6084888"/>
            <a:ext cx="11493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688" name="Rectangle 16"/>
          <p:cNvSpPr>
            <a:spLocks noChangeArrowheads="1"/>
          </p:cNvSpPr>
          <p:nvPr/>
        </p:nvSpPr>
        <p:spPr bwMode="auto">
          <a:xfrm>
            <a:off x="228600" y="4572000"/>
            <a:ext cx="70104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89" name="Line 17"/>
          <p:cNvSpPr>
            <a:spLocks noChangeShapeType="1"/>
          </p:cNvSpPr>
          <p:nvPr/>
        </p:nvSpPr>
        <p:spPr bwMode="auto">
          <a:xfrm>
            <a:off x="7239000" y="4953000"/>
            <a:ext cx="6492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0" name="Line 18"/>
          <p:cNvSpPr>
            <a:spLocks noChangeShapeType="1"/>
          </p:cNvSpPr>
          <p:nvPr/>
        </p:nvSpPr>
        <p:spPr bwMode="auto">
          <a:xfrm flipV="1">
            <a:off x="7878763" y="2970213"/>
            <a:ext cx="0" cy="1984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700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1154113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701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1143000"/>
            <a:ext cx="5556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702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450"/>
            <a:ext cx="37909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719" name="Picture 4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01925"/>
            <a:ext cx="1762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20" name="Picture 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701925"/>
            <a:ext cx="495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21" name="Picture 4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90813"/>
            <a:ext cx="4937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22" name="Picture 5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690813"/>
            <a:ext cx="4937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23" name="Picture 5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2690813"/>
            <a:ext cx="6556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24" name="Picture 5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2701925"/>
            <a:ext cx="6508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25" name="Picture 5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784475"/>
            <a:ext cx="7143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26" name="Picture 5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286543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27" name="Picture 5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784475"/>
            <a:ext cx="6191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29" name="Picture 57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24213"/>
            <a:ext cx="13001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4730" name="Rectangle 5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31" name="Rectangle 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9550" y="1878013"/>
            <a:ext cx="7423150" cy="463550"/>
            <a:chOff x="209550" y="1878013"/>
            <a:chExt cx="7423150" cy="463550"/>
          </a:xfrm>
        </p:grpSpPr>
        <p:pic>
          <p:nvPicPr>
            <p:cNvPr id="924734" name="Picture 6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1949451"/>
              <a:ext cx="144463" cy="22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35" name="Picture 6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63" y="1878013"/>
              <a:ext cx="49530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36" name="Picture 6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825" y="1878013"/>
              <a:ext cx="4937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37" name="Picture 6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738" y="1878013"/>
              <a:ext cx="4937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38" name="Picture 6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88" y="1878013"/>
              <a:ext cx="49530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39" name="Picture 6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763" y="1878013"/>
              <a:ext cx="65087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740" name="Picture 6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325" y="2022476"/>
              <a:ext cx="714375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4745" name="Rectangle 73"/>
          <p:cNvSpPr>
            <a:spLocks noChangeArrowheads="1"/>
          </p:cNvSpPr>
          <p:nvPr/>
        </p:nvSpPr>
        <p:spPr bwMode="auto">
          <a:xfrm>
            <a:off x="228600" y="5562600"/>
            <a:ext cx="7010400" cy="8223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46" name="Line 74"/>
          <p:cNvSpPr>
            <a:spLocks noChangeShapeType="1"/>
          </p:cNvSpPr>
          <p:nvPr/>
        </p:nvSpPr>
        <p:spPr bwMode="auto">
          <a:xfrm>
            <a:off x="7239000" y="5967413"/>
            <a:ext cx="977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47" name="Line 75"/>
          <p:cNvSpPr>
            <a:spLocks noChangeShapeType="1"/>
          </p:cNvSpPr>
          <p:nvPr/>
        </p:nvSpPr>
        <p:spPr bwMode="auto">
          <a:xfrm flipH="1" flipV="1">
            <a:off x="8207375" y="1279525"/>
            <a:ext cx="0" cy="4689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4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4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4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4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4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4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4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4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4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4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4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4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4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4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4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4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500"/>
                                        <p:tgtEl>
                                          <p:spTgt spid="92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2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2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2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2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2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2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8" dur="500"/>
                                        <p:tgtEl>
                                          <p:spTgt spid="9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88" grpId="0" animBg="1"/>
      <p:bldP spid="924689" grpId="0" animBg="1"/>
      <p:bldP spid="924690" grpId="0" animBg="1"/>
      <p:bldP spid="924745" grpId="0" animBg="1"/>
      <p:bldP spid="924745" grpId="1" animBg="1"/>
      <p:bldP spid="924746" grpId="0" animBg="1"/>
      <p:bldP spid="924746" grpId="1" animBg="1"/>
      <p:bldP spid="924747" grpId="0" animBg="1"/>
      <p:bldP spid="9247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F49E-D7DF-4773-9F23-363E1AB77357}" type="slidenum">
              <a:rPr lang="en-US"/>
              <a:pPr/>
              <a:t>19</a:t>
            </a:fld>
            <a:endParaRPr lang="en-US"/>
          </a:p>
        </p:txBody>
      </p:sp>
      <p:pic>
        <p:nvPicPr>
          <p:cNvPr id="103014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4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392113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841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6299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927475"/>
            <a:ext cx="4324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4057650"/>
            <a:ext cx="8477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32325"/>
            <a:ext cx="6299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5083175"/>
            <a:ext cx="8477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1813"/>
            <a:ext cx="6299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51181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32488"/>
            <a:ext cx="5268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6084888"/>
            <a:ext cx="11493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6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318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6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9318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67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931863"/>
            <a:ext cx="4302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68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931863"/>
            <a:ext cx="4302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69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931863"/>
            <a:ext cx="592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70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931863"/>
            <a:ext cx="5873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71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155700"/>
            <a:ext cx="66675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72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1154113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73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1143000"/>
            <a:ext cx="5556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74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450"/>
            <a:ext cx="37909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75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49450"/>
            <a:ext cx="144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76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878013"/>
            <a:ext cx="49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77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878013"/>
            <a:ext cx="4937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78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878013"/>
            <a:ext cx="4937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79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878013"/>
            <a:ext cx="49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80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878013"/>
            <a:ext cx="6508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81" name="Picture 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2022475"/>
            <a:ext cx="7143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182" name="Picture 3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4034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0183" name="Group 39"/>
          <p:cNvGrpSpPr>
            <a:grpSpLocks/>
          </p:cNvGrpSpPr>
          <p:nvPr/>
        </p:nvGrpSpPr>
        <p:grpSpPr bwMode="auto">
          <a:xfrm>
            <a:off x="7737475" y="2024063"/>
            <a:ext cx="1144588" cy="269875"/>
            <a:chOff x="4874" y="1105"/>
            <a:chExt cx="721" cy="170"/>
          </a:xfrm>
        </p:grpSpPr>
        <p:pic>
          <p:nvPicPr>
            <p:cNvPr id="1030184" name="Picture 4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1150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0185" name="Picture 4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" y="1105"/>
              <a:ext cx="39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0186" name="Picture 4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4034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87" name="Picture 4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4034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88" name="Picture 4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4034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89" name="Picture 4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24034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90" name="Picture 4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4034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91" name="Picture 47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01925"/>
            <a:ext cx="1762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92" name="Picture 4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701925"/>
            <a:ext cx="495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93" name="Picture 4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90813"/>
            <a:ext cx="4937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94" name="Picture 5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690813"/>
            <a:ext cx="4937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95" name="Picture 51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2690813"/>
            <a:ext cx="6556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96" name="Picture 52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2701925"/>
            <a:ext cx="6508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97" name="Picture 53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784475"/>
            <a:ext cx="7143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98" name="Picture 54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286543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99" name="Picture 55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784475"/>
            <a:ext cx="6191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200" name="Line 56"/>
          <p:cNvSpPr>
            <a:spLocks noChangeShapeType="1"/>
          </p:cNvSpPr>
          <p:nvPr/>
        </p:nvSpPr>
        <p:spPr bwMode="auto">
          <a:xfrm flipH="1">
            <a:off x="381000" y="2479675"/>
            <a:ext cx="845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202" name="Rectangle 5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03" name="Rectangle 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206" name="Picture 62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24213"/>
            <a:ext cx="39147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207" name="Picture 63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89088"/>
            <a:ext cx="39147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3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030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3" dur="500"/>
                                        <p:tgtEl>
                                          <p:spTgt spid="1030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1030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1030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03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030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1030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200" grpId="0" animBg="1"/>
      <p:bldP spid="103020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7802-DEF4-4CCD-9135-4CD89C9C1E45}" type="slidenum">
              <a:rPr lang="en-US"/>
              <a:pPr/>
              <a:t>2</a:t>
            </a:fld>
            <a:endParaRPr lang="en-US"/>
          </a:p>
        </p:txBody>
      </p:sp>
      <p:pic>
        <p:nvPicPr>
          <p:cNvPr id="91137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514850"/>
            <a:ext cx="677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89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848100"/>
            <a:ext cx="885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7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63913"/>
            <a:ext cx="11493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75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1613"/>
            <a:ext cx="8477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1390" name="Group 30"/>
          <p:cNvGrpSpPr>
            <a:grpSpLocks/>
          </p:cNvGrpSpPr>
          <p:nvPr/>
        </p:nvGrpSpPr>
        <p:grpSpPr bwMode="auto">
          <a:xfrm>
            <a:off x="1087438" y="2651125"/>
            <a:ext cx="6276975" cy="3978275"/>
            <a:chOff x="685" y="1670"/>
            <a:chExt cx="3954" cy="2506"/>
          </a:xfrm>
        </p:grpSpPr>
        <p:pic>
          <p:nvPicPr>
            <p:cNvPr id="911369" name="Picture 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670"/>
              <a:ext cx="318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368" name="Picture 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2810"/>
              <a:ext cx="371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372" name="Picture 1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2400"/>
              <a:ext cx="371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373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2054"/>
              <a:ext cx="180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11376" name="Group 16"/>
            <p:cNvGrpSpPr>
              <a:grpSpLocks/>
            </p:cNvGrpSpPr>
            <p:nvPr/>
          </p:nvGrpSpPr>
          <p:grpSpPr bwMode="auto">
            <a:xfrm>
              <a:off x="827" y="2993"/>
              <a:ext cx="3812" cy="1183"/>
              <a:chOff x="827" y="2993"/>
              <a:chExt cx="3812" cy="1183"/>
            </a:xfrm>
          </p:grpSpPr>
          <p:grpSp>
            <p:nvGrpSpPr>
              <p:cNvPr id="911377" name="Group 17"/>
              <p:cNvGrpSpPr>
                <a:grpSpLocks/>
              </p:cNvGrpSpPr>
              <p:nvPr/>
            </p:nvGrpSpPr>
            <p:grpSpPr bwMode="auto">
              <a:xfrm>
                <a:off x="2314" y="3242"/>
                <a:ext cx="964" cy="934"/>
                <a:chOff x="1536" y="3131"/>
                <a:chExt cx="964" cy="934"/>
              </a:xfrm>
            </p:grpSpPr>
            <p:pic>
              <p:nvPicPr>
                <p:cNvPr id="911378" name="Picture 18" descr="txp_fig"/>
                <p:cNvPicPr>
                  <a:picLocks noChangeAspect="1" noChangeArrowheads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0" y="3131"/>
                  <a:ext cx="83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11379" name="Picture 19" descr="txp_fig"/>
                <p:cNvPicPr>
                  <a:picLocks noChangeAspect="1" noChangeArrowheads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3434"/>
                  <a:ext cx="964" cy="6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911380" name="AutoShape 20"/>
              <p:cNvSpPr>
                <a:spLocks/>
              </p:cNvSpPr>
              <p:nvPr/>
            </p:nvSpPr>
            <p:spPr bwMode="auto">
              <a:xfrm rot="-5400000">
                <a:off x="2637" y="1183"/>
                <a:ext cx="192" cy="3812"/>
              </a:xfrm>
              <a:prstGeom prst="leftBrace">
                <a:avLst>
                  <a:gd name="adj1" fmla="val 165451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1382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85" name="Rectangle 2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E9F1-D7A1-463E-9511-789B6F9D4347}" type="slidenum">
              <a:rPr lang="en-US"/>
              <a:pPr/>
              <a:t>20</a:t>
            </a:fld>
            <a:endParaRPr lang="en-US"/>
          </a:p>
        </p:txBody>
      </p:sp>
      <p:pic>
        <p:nvPicPr>
          <p:cNvPr id="10311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1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392113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1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841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18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318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8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9318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8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931863"/>
            <a:ext cx="4302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8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931863"/>
            <a:ext cx="4302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8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931863"/>
            <a:ext cx="592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8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931863"/>
            <a:ext cx="5873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8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155700"/>
            <a:ext cx="66675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89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1154113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90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1143000"/>
            <a:ext cx="5556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191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450"/>
            <a:ext cx="37909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218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9" name="Rectangle 5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1236" name="Group 68"/>
          <p:cNvGrpSpPr>
            <a:grpSpLocks/>
          </p:cNvGrpSpPr>
          <p:nvPr/>
        </p:nvGrpSpPr>
        <p:grpSpPr bwMode="auto">
          <a:xfrm>
            <a:off x="209550" y="1608138"/>
            <a:ext cx="8672513" cy="463550"/>
            <a:chOff x="132" y="1013"/>
            <a:chExt cx="5463" cy="292"/>
          </a:xfrm>
        </p:grpSpPr>
        <p:pic>
          <p:nvPicPr>
            <p:cNvPr id="1031224" name="Picture 5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1058"/>
              <a:ext cx="9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225" name="Picture 5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226" name="Picture 5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227" name="Picture 5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228" name="Picture 6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229" name="Picture 6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1013"/>
              <a:ext cx="41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230" name="Picture 6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" y="1104"/>
              <a:ext cx="4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31231" name="Group 63"/>
            <p:cNvGrpSpPr>
              <a:grpSpLocks/>
            </p:cNvGrpSpPr>
            <p:nvPr/>
          </p:nvGrpSpPr>
          <p:grpSpPr bwMode="auto">
            <a:xfrm>
              <a:off x="4874" y="1105"/>
              <a:ext cx="721" cy="170"/>
              <a:chOff x="4874" y="1105"/>
              <a:chExt cx="721" cy="170"/>
            </a:xfrm>
          </p:grpSpPr>
          <p:pic>
            <p:nvPicPr>
              <p:cNvPr id="1031232" name="Picture 64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4" y="1150"/>
                <a:ext cx="180" cy="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233" name="Picture 65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5" y="1105"/>
                <a:ext cx="390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031222" name="Group 54"/>
          <p:cNvGrpSpPr>
            <a:grpSpLocks/>
          </p:cNvGrpSpPr>
          <p:nvPr/>
        </p:nvGrpSpPr>
        <p:grpSpPr bwMode="auto">
          <a:xfrm>
            <a:off x="209550" y="1878013"/>
            <a:ext cx="8672513" cy="463550"/>
            <a:chOff x="132" y="1183"/>
            <a:chExt cx="5463" cy="292"/>
          </a:xfrm>
        </p:grpSpPr>
        <p:pic>
          <p:nvPicPr>
            <p:cNvPr id="1031192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1228"/>
              <a:ext cx="9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193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118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194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118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195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118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196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118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197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1183"/>
              <a:ext cx="41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1198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" y="1274"/>
              <a:ext cx="4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31200" name="Group 32"/>
            <p:cNvGrpSpPr>
              <a:grpSpLocks/>
            </p:cNvGrpSpPr>
            <p:nvPr/>
          </p:nvGrpSpPr>
          <p:grpSpPr bwMode="auto">
            <a:xfrm>
              <a:off x="4874" y="1275"/>
              <a:ext cx="721" cy="170"/>
              <a:chOff x="4874" y="1105"/>
              <a:chExt cx="721" cy="170"/>
            </a:xfrm>
          </p:grpSpPr>
          <p:pic>
            <p:nvPicPr>
              <p:cNvPr id="1031201" name="Picture 33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4" y="1150"/>
                <a:ext cx="180" cy="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202" name="Picture 34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5" y="1105"/>
                <a:ext cx="390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031240" name="Line 72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241" name="Picture 7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97138"/>
            <a:ext cx="73993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242" name="Picture 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2338"/>
            <a:ext cx="3444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243" name="Rectangle 75"/>
          <p:cNvSpPr>
            <a:spLocks noChangeArrowheads="1"/>
          </p:cNvSpPr>
          <p:nvPr/>
        </p:nvSpPr>
        <p:spPr bwMode="auto">
          <a:xfrm>
            <a:off x="1004888" y="2165350"/>
            <a:ext cx="2286000" cy="311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44" name="Rectangle 76"/>
          <p:cNvSpPr>
            <a:spLocks noChangeArrowheads="1"/>
          </p:cNvSpPr>
          <p:nvPr/>
        </p:nvSpPr>
        <p:spPr bwMode="auto">
          <a:xfrm>
            <a:off x="190500" y="1581150"/>
            <a:ext cx="7467600" cy="5032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2239E-6 L 1.94444E-6 -0.0333 " pathEditMode="relative" ptsTypes="AA">
                                      <p:cBhvr>
                                        <p:cTn id="6" dur="500" fill="hold"/>
                                        <p:tgtEl>
                                          <p:spTgt spid="1031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240" grpId="0" animBg="1"/>
      <p:bldP spid="1031243" grpId="0" animBg="1"/>
      <p:bldP spid="10312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6CC-171F-4A96-8819-E54B4F1BCF77}" type="slidenum">
              <a:rPr lang="en-US"/>
              <a:pPr/>
              <a:t>21</a:t>
            </a:fld>
            <a:endParaRPr lang="en-US"/>
          </a:p>
        </p:txBody>
      </p:sp>
      <p:sp>
        <p:nvSpPr>
          <p:cNvPr id="925698" name="Oval 2"/>
          <p:cNvSpPr>
            <a:spLocks noChangeArrowheads="1"/>
          </p:cNvSpPr>
          <p:nvPr/>
        </p:nvSpPr>
        <p:spPr bwMode="auto">
          <a:xfrm>
            <a:off x="7304088" y="6172200"/>
            <a:ext cx="5334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99" name="Line 3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318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931863"/>
            <a:ext cx="431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931863"/>
            <a:ext cx="4302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931863"/>
            <a:ext cx="4302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931863"/>
            <a:ext cx="592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931863"/>
            <a:ext cx="5873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155700"/>
            <a:ext cx="666750" cy="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79575"/>
            <a:ext cx="1444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608138"/>
            <a:ext cx="49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0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608138"/>
            <a:ext cx="4937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1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608138"/>
            <a:ext cx="4937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1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608138"/>
            <a:ext cx="495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1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608138"/>
            <a:ext cx="65087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1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752600"/>
            <a:ext cx="7143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1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1154113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1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1143000"/>
            <a:ext cx="5556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5716" name="Group 20"/>
          <p:cNvGrpSpPr>
            <a:grpSpLocks/>
          </p:cNvGrpSpPr>
          <p:nvPr/>
        </p:nvGrpSpPr>
        <p:grpSpPr bwMode="auto">
          <a:xfrm>
            <a:off x="7737475" y="1754188"/>
            <a:ext cx="1144588" cy="269875"/>
            <a:chOff x="4874" y="1105"/>
            <a:chExt cx="721" cy="170"/>
          </a:xfrm>
        </p:grpSpPr>
        <p:pic>
          <p:nvPicPr>
            <p:cNvPr id="925717" name="Picture 2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4" y="1150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5718" name="Picture 2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" y="1105"/>
              <a:ext cx="39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5719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695825"/>
            <a:ext cx="504031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20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97138"/>
            <a:ext cx="73993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21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2338"/>
            <a:ext cx="3444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22" name="Line 26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23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157663"/>
            <a:ext cx="3668712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24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799013"/>
            <a:ext cx="11160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25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5262563"/>
            <a:ext cx="56626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27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5770563"/>
            <a:ext cx="56626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29" name="Line 33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0" name="Line 34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1" name="Line 35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2" name="Line 36"/>
          <p:cNvSpPr>
            <a:spLocks noChangeShapeType="1"/>
          </p:cNvSpPr>
          <p:nvPr/>
        </p:nvSpPr>
        <p:spPr bwMode="auto">
          <a:xfrm>
            <a:off x="0" y="57308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33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3963"/>
            <a:ext cx="47688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34" name="Picture 3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35" name="Picture 3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392113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36" name="Picture 4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841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37" name="Line 41"/>
          <p:cNvSpPr>
            <a:spLocks noChangeShapeType="1"/>
          </p:cNvSpPr>
          <p:nvPr/>
        </p:nvSpPr>
        <p:spPr bwMode="auto">
          <a:xfrm>
            <a:off x="152400" y="4386263"/>
            <a:ext cx="10969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38" name="Picture 4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286250"/>
            <a:ext cx="11160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39" name="Rectangle 43"/>
          <p:cNvSpPr>
            <a:spLocks noChangeArrowheads="1"/>
          </p:cNvSpPr>
          <p:nvPr/>
        </p:nvSpPr>
        <p:spPr bwMode="auto">
          <a:xfrm>
            <a:off x="5334000" y="4670425"/>
            <a:ext cx="1014413" cy="4937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40" name="Line 44"/>
          <p:cNvSpPr>
            <a:spLocks noChangeShapeType="1"/>
          </p:cNvSpPr>
          <p:nvPr/>
        </p:nvSpPr>
        <p:spPr bwMode="auto">
          <a:xfrm>
            <a:off x="4953000" y="4386263"/>
            <a:ext cx="20748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42" name="Picture 4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1588"/>
            <a:ext cx="48974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43" name="Picture 4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3811588"/>
            <a:ext cx="2281237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45" name="Rectangle 49"/>
          <p:cNvSpPr>
            <a:spLocks noChangeArrowheads="1"/>
          </p:cNvSpPr>
          <p:nvPr/>
        </p:nvSpPr>
        <p:spPr bwMode="auto">
          <a:xfrm>
            <a:off x="190500" y="1581150"/>
            <a:ext cx="7467600" cy="5032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763" name="Picture 6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811588"/>
            <a:ext cx="9080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46" name="Rectangle 50"/>
          <p:cNvSpPr>
            <a:spLocks noChangeArrowheads="1"/>
          </p:cNvSpPr>
          <p:nvPr/>
        </p:nvSpPr>
        <p:spPr bwMode="auto">
          <a:xfrm>
            <a:off x="8482013" y="1114425"/>
            <a:ext cx="593725" cy="201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47" name="Rectangle 51"/>
          <p:cNvSpPr>
            <a:spLocks noChangeArrowheads="1"/>
          </p:cNvSpPr>
          <p:nvPr/>
        </p:nvSpPr>
        <p:spPr bwMode="auto">
          <a:xfrm>
            <a:off x="8235950" y="1727200"/>
            <a:ext cx="666750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48" name="Rectangle 52"/>
          <p:cNvSpPr>
            <a:spLocks noChangeArrowheads="1"/>
          </p:cNvSpPr>
          <p:nvPr/>
        </p:nvSpPr>
        <p:spPr bwMode="auto">
          <a:xfrm>
            <a:off x="1004888" y="2165350"/>
            <a:ext cx="2286000" cy="311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749" name="Picture 5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3024188"/>
            <a:ext cx="39719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50" name="Rectangle 54"/>
          <p:cNvSpPr>
            <a:spLocks noChangeArrowheads="1"/>
          </p:cNvSpPr>
          <p:nvPr/>
        </p:nvSpPr>
        <p:spPr bwMode="auto">
          <a:xfrm>
            <a:off x="3929063" y="2997200"/>
            <a:ext cx="2395537" cy="320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751" name="Picture 5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5302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52" name="Line 56"/>
          <p:cNvSpPr>
            <a:spLocks noChangeShapeType="1"/>
          </p:cNvSpPr>
          <p:nvPr/>
        </p:nvSpPr>
        <p:spPr bwMode="auto">
          <a:xfrm flipH="1" flipV="1">
            <a:off x="163513" y="4386263"/>
            <a:ext cx="1096962" cy="1069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53" name="Picture 5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87825"/>
            <a:ext cx="893763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54" name="Picture 5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6629400"/>
            <a:ext cx="5397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56" name="Picture 60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30538"/>
            <a:ext cx="19780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57" name="Rectangle 61"/>
          <p:cNvSpPr>
            <a:spLocks noChangeArrowheads="1"/>
          </p:cNvSpPr>
          <p:nvPr/>
        </p:nvSpPr>
        <p:spPr bwMode="auto">
          <a:xfrm>
            <a:off x="1466850" y="2997200"/>
            <a:ext cx="666750" cy="3206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758" name="Picture 62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95663"/>
            <a:ext cx="19304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5759" name="Rectangle 63"/>
          <p:cNvSpPr>
            <a:spLocks noChangeArrowheads="1"/>
          </p:cNvSpPr>
          <p:nvPr/>
        </p:nvSpPr>
        <p:spPr bwMode="auto">
          <a:xfrm>
            <a:off x="1476375" y="3444875"/>
            <a:ext cx="603250" cy="192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60" name="Rectangle 64"/>
          <p:cNvSpPr>
            <a:spLocks noChangeArrowheads="1"/>
          </p:cNvSpPr>
          <p:nvPr/>
        </p:nvSpPr>
        <p:spPr bwMode="auto">
          <a:xfrm>
            <a:off x="382588" y="914400"/>
            <a:ext cx="7559675" cy="5032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61" name="Rectangle 6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62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726" name="Picture 30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5329238"/>
            <a:ext cx="11160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28" name="Picture 32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6380163"/>
            <a:ext cx="11160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41" name="Rectangle 45"/>
          <p:cNvSpPr>
            <a:spLocks noChangeArrowheads="1"/>
          </p:cNvSpPr>
          <p:nvPr/>
        </p:nvSpPr>
        <p:spPr bwMode="auto">
          <a:xfrm>
            <a:off x="5410200" y="6270625"/>
            <a:ext cx="904875" cy="5207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5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5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5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2" dur="500"/>
                                        <p:tgtEl>
                                          <p:spTgt spid="92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92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92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2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2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2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2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2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2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8" grpId="0" animBg="1"/>
      <p:bldP spid="925722" grpId="0" animBg="1"/>
      <p:bldP spid="925729" grpId="0" animBg="1"/>
      <p:bldP spid="925730" grpId="0" animBg="1"/>
      <p:bldP spid="925731" grpId="0" animBg="1"/>
      <p:bldP spid="925732" grpId="0" animBg="1"/>
      <p:bldP spid="925737" grpId="0" animBg="1"/>
      <p:bldP spid="925737" grpId="1" animBg="1"/>
      <p:bldP spid="925739" grpId="0" animBg="1"/>
      <p:bldP spid="925739" grpId="1" animBg="1"/>
      <p:bldP spid="925740" grpId="0" animBg="1"/>
      <p:bldP spid="925740" grpId="1" animBg="1"/>
      <p:bldP spid="925745" grpId="0" animBg="1"/>
      <p:bldP spid="925746" grpId="0" animBg="1"/>
      <p:bldP spid="925746" grpId="1" animBg="1"/>
      <p:bldP spid="925747" grpId="0" animBg="1"/>
      <p:bldP spid="925747" grpId="1" animBg="1"/>
      <p:bldP spid="925748" grpId="0" animBg="1"/>
      <p:bldP spid="925750" grpId="0" animBg="1"/>
      <p:bldP spid="925750" grpId="1" animBg="1"/>
      <p:bldP spid="925752" grpId="0" animBg="1"/>
      <p:bldP spid="925752" grpId="1" animBg="1"/>
      <p:bldP spid="925757" grpId="0" animBg="1"/>
      <p:bldP spid="925757" grpId="1" animBg="1"/>
      <p:bldP spid="925759" grpId="0" animBg="1"/>
      <p:bldP spid="925759" grpId="1" animBg="1"/>
      <p:bldP spid="925760" grpId="0" animBg="1"/>
      <p:bldP spid="925760" grpId="1" animBg="1"/>
      <p:bldP spid="9257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2B68-8116-4FA5-868E-FACF2A82DD1B}" type="slidenum">
              <a:rPr lang="en-US"/>
              <a:pPr/>
              <a:t>22</a:t>
            </a:fld>
            <a:endParaRPr lang="en-US"/>
          </a:p>
        </p:txBody>
      </p:sp>
      <p:pic>
        <p:nvPicPr>
          <p:cNvPr id="92672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3963"/>
            <a:ext cx="53752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42" name="Rectangle 22"/>
          <p:cNvSpPr>
            <a:spLocks noChangeArrowheads="1"/>
          </p:cNvSpPr>
          <p:nvPr/>
        </p:nvSpPr>
        <p:spPr bwMode="auto">
          <a:xfrm>
            <a:off x="5408613" y="6270625"/>
            <a:ext cx="904875" cy="5207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6786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695825"/>
            <a:ext cx="5040312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87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157663"/>
            <a:ext cx="3668712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88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5262563"/>
            <a:ext cx="56626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89" name="Picture 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5770563"/>
            <a:ext cx="56626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81" name="Picture 6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799013"/>
            <a:ext cx="11160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83" name="Picture 6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5329238"/>
            <a:ext cx="11160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84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286250"/>
            <a:ext cx="11160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22" name="Oval 2"/>
          <p:cNvSpPr>
            <a:spLocks noChangeArrowheads="1"/>
          </p:cNvSpPr>
          <p:nvPr/>
        </p:nvSpPr>
        <p:spPr bwMode="auto">
          <a:xfrm>
            <a:off x="7304088" y="6172200"/>
            <a:ext cx="5334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23" name="Line 3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24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97138"/>
            <a:ext cx="73993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25" name="Picture 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2338"/>
            <a:ext cx="3444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27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6380163"/>
            <a:ext cx="11160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30" name="Line 10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4" name="Line 14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5" name="Line 15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6" name="Line 16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7" name="Line 17"/>
          <p:cNvSpPr>
            <a:spLocks noChangeShapeType="1"/>
          </p:cNvSpPr>
          <p:nvPr/>
        </p:nvSpPr>
        <p:spPr bwMode="auto">
          <a:xfrm>
            <a:off x="0" y="57308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3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3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01638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4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841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6743" name="Group 23"/>
          <p:cNvGrpSpPr>
            <a:grpSpLocks/>
          </p:cNvGrpSpPr>
          <p:nvPr/>
        </p:nvGrpSpPr>
        <p:grpSpPr bwMode="auto">
          <a:xfrm>
            <a:off x="209550" y="931863"/>
            <a:ext cx="8858250" cy="1139825"/>
            <a:chOff x="132" y="587"/>
            <a:chExt cx="5580" cy="718"/>
          </a:xfrm>
        </p:grpSpPr>
        <p:pic>
          <p:nvPicPr>
            <p:cNvPr id="926744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587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45" name="Picture 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" y="587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46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587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47" name="Picture 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587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48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587"/>
              <a:ext cx="373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49" name="Picture 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587"/>
              <a:ext cx="37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0" name="Picture 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" y="728"/>
              <a:ext cx="42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1" name="Picture 3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1058"/>
              <a:ext cx="9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2" name="Picture 3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3" name="Picture 3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4" name="Picture 3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5" name="Picture 3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6" name="Picture 3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1013"/>
              <a:ext cx="41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7" name="Picture 3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" y="1104"/>
              <a:ext cx="4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8" name="Picture 3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727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59" name="Picture 3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" y="720"/>
              <a:ext cx="350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26760" name="Group 40"/>
            <p:cNvGrpSpPr>
              <a:grpSpLocks/>
            </p:cNvGrpSpPr>
            <p:nvPr/>
          </p:nvGrpSpPr>
          <p:grpSpPr bwMode="auto">
            <a:xfrm>
              <a:off x="4874" y="1105"/>
              <a:ext cx="721" cy="170"/>
              <a:chOff x="4874" y="1105"/>
              <a:chExt cx="721" cy="170"/>
            </a:xfrm>
          </p:grpSpPr>
          <p:pic>
            <p:nvPicPr>
              <p:cNvPr id="926761" name="Picture 41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4" y="1150"/>
                <a:ext cx="180" cy="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26762" name="Picture 42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5" y="1105"/>
                <a:ext cx="390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926763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6380163"/>
            <a:ext cx="1116013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64" name="Line 44"/>
          <p:cNvSpPr>
            <a:spLocks noChangeShapeType="1"/>
          </p:cNvSpPr>
          <p:nvPr/>
        </p:nvSpPr>
        <p:spPr bwMode="auto">
          <a:xfrm flipV="1">
            <a:off x="7026275" y="6526213"/>
            <a:ext cx="1114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65" name="Line 45"/>
          <p:cNvSpPr>
            <a:spLocks noChangeShapeType="1"/>
          </p:cNvSpPr>
          <p:nvPr/>
        </p:nvSpPr>
        <p:spPr bwMode="auto">
          <a:xfrm flipV="1">
            <a:off x="7026275" y="6653213"/>
            <a:ext cx="1114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66" name="Line 46"/>
          <p:cNvSpPr>
            <a:spLocks noChangeShapeType="1"/>
          </p:cNvSpPr>
          <p:nvPr/>
        </p:nvSpPr>
        <p:spPr bwMode="auto">
          <a:xfrm flipV="1">
            <a:off x="7026275" y="6400800"/>
            <a:ext cx="1114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67" name="Line 47"/>
          <p:cNvSpPr>
            <a:spLocks noChangeShapeType="1"/>
          </p:cNvSpPr>
          <p:nvPr/>
        </p:nvSpPr>
        <p:spPr bwMode="auto">
          <a:xfrm flipV="1">
            <a:off x="7026275" y="6589713"/>
            <a:ext cx="1114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68" name="Line 48"/>
          <p:cNvSpPr>
            <a:spLocks noChangeShapeType="1"/>
          </p:cNvSpPr>
          <p:nvPr/>
        </p:nvSpPr>
        <p:spPr bwMode="auto">
          <a:xfrm flipV="1">
            <a:off x="7026275" y="6462713"/>
            <a:ext cx="1114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6770" name="Group 50"/>
          <p:cNvGrpSpPr>
            <a:grpSpLocks/>
          </p:cNvGrpSpPr>
          <p:nvPr/>
        </p:nvGrpSpPr>
        <p:grpSpPr bwMode="auto">
          <a:xfrm>
            <a:off x="228600" y="3024188"/>
            <a:ext cx="6072188" cy="611187"/>
            <a:chOff x="144" y="1905"/>
            <a:chExt cx="3825" cy="385"/>
          </a:xfrm>
        </p:grpSpPr>
        <p:pic>
          <p:nvPicPr>
            <p:cNvPr id="926771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09"/>
              <a:ext cx="124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72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39"/>
              <a:ext cx="12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73" name="Picture 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1905"/>
              <a:ext cx="250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6774" name="Group 54"/>
          <p:cNvGrpSpPr>
            <a:grpSpLocks/>
          </p:cNvGrpSpPr>
          <p:nvPr/>
        </p:nvGrpSpPr>
        <p:grpSpPr bwMode="auto">
          <a:xfrm>
            <a:off x="228600" y="3811588"/>
            <a:ext cx="7315200" cy="287337"/>
            <a:chOff x="144" y="2401"/>
            <a:chExt cx="4608" cy="181"/>
          </a:xfrm>
        </p:grpSpPr>
        <p:pic>
          <p:nvPicPr>
            <p:cNvPr id="926775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1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76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2401"/>
              <a:ext cx="1437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6791" name="Picture 7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811588"/>
            <a:ext cx="9080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78" name="Rectangle 5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90" name="Rectangle 7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2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2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2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6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6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64" grpId="0" animBg="1"/>
      <p:bldP spid="926764" grpId="1" animBg="1"/>
      <p:bldP spid="926765" grpId="0" animBg="1"/>
      <p:bldP spid="926765" grpId="1" animBg="1"/>
      <p:bldP spid="926766" grpId="0" animBg="1"/>
      <p:bldP spid="926766" grpId="1" animBg="1"/>
      <p:bldP spid="926767" grpId="0" animBg="1"/>
      <p:bldP spid="926767" grpId="1" animBg="1"/>
      <p:bldP spid="926768" grpId="0" animBg="1"/>
      <p:bldP spid="92676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B82D-03BF-4990-9C57-FA7A6634FED4}" type="slidenum">
              <a:rPr lang="en-US"/>
              <a:pPr/>
              <a:t>23</a:t>
            </a:fld>
            <a:endParaRPr lang="en-US"/>
          </a:p>
        </p:txBody>
      </p:sp>
      <p:pic>
        <p:nvPicPr>
          <p:cNvPr id="927797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811588"/>
            <a:ext cx="9080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7746" name="Line 2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7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97138"/>
            <a:ext cx="73993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2338"/>
            <a:ext cx="3444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52" name="Line 8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3" name="Line 9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75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58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01638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5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841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7760" name="Group 16"/>
          <p:cNvGrpSpPr>
            <a:grpSpLocks/>
          </p:cNvGrpSpPr>
          <p:nvPr/>
        </p:nvGrpSpPr>
        <p:grpSpPr bwMode="auto">
          <a:xfrm>
            <a:off x="209550" y="931863"/>
            <a:ext cx="8858250" cy="1139825"/>
            <a:chOff x="132" y="587"/>
            <a:chExt cx="5580" cy="718"/>
          </a:xfrm>
        </p:grpSpPr>
        <p:pic>
          <p:nvPicPr>
            <p:cNvPr id="927761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587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62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" y="587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63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587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64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587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65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587"/>
              <a:ext cx="373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66" name="Picture 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587"/>
              <a:ext cx="37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67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" y="728"/>
              <a:ext cx="42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68" name="Picture 2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1058"/>
              <a:ext cx="9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69" name="Picture 2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70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71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72" name="Picture 2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73" name="Picture 2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1013"/>
              <a:ext cx="41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74" name="Picture 3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" y="1104"/>
              <a:ext cx="4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75" name="Picture 3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727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76" name="Picture 3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" y="720"/>
              <a:ext cx="350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27777" name="Group 33"/>
            <p:cNvGrpSpPr>
              <a:grpSpLocks/>
            </p:cNvGrpSpPr>
            <p:nvPr/>
          </p:nvGrpSpPr>
          <p:grpSpPr bwMode="auto">
            <a:xfrm>
              <a:off x="4874" y="1105"/>
              <a:ext cx="721" cy="170"/>
              <a:chOff x="4874" y="1105"/>
              <a:chExt cx="721" cy="170"/>
            </a:xfrm>
          </p:grpSpPr>
          <p:pic>
            <p:nvPicPr>
              <p:cNvPr id="927778" name="Picture 34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4" y="1150"/>
                <a:ext cx="180" cy="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27779" name="Picture 35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5" y="1105"/>
                <a:ext cx="390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27780" name="Group 36"/>
          <p:cNvGrpSpPr>
            <a:grpSpLocks/>
          </p:cNvGrpSpPr>
          <p:nvPr/>
        </p:nvGrpSpPr>
        <p:grpSpPr bwMode="auto">
          <a:xfrm>
            <a:off x="228600" y="3024188"/>
            <a:ext cx="6072188" cy="611187"/>
            <a:chOff x="144" y="1905"/>
            <a:chExt cx="3825" cy="385"/>
          </a:xfrm>
        </p:grpSpPr>
        <p:pic>
          <p:nvPicPr>
            <p:cNvPr id="927781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09"/>
              <a:ext cx="124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82" name="Picture 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39"/>
              <a:ext cx="12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83" name="Picture 3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1905"/>
              <a:ext cx="250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7784" name="Group 40"/>
          <p:cNvGrpSpPr>
            <a:grpSpLocks/>
          </p:cNvGrpSpPr>
          <p:nvPr/>
        </p:nvGrpSpPr>
        <p:grpSpPr bwMode="auto">
          <a:xfrm>
            <a:off x="228600" y="3811588"/>
            <a:ext cx="7315200" cy="287337"/>
            <a:chOff x="144" y="2401"/>
            <a:chExt cx="4608" cy="181"/>
          </a:xfrm>
        </p:grpSpPr>
        <p:pic>
          <p:nvPicPr>
            <p:cNvPr id="927785" name="Picture 4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1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7786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2401"/>
              <a:ext cx="1437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7788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792" name="Group 48"/>
          <p:cNvGrpSpPr>
            <a:grpSpLocks/>
          </p:cNvGrpSpPr>
          <p:nvPr/>
        </p:nvGrpSpPr>
        <p:grpSpPr bwMode="auto">
          <a:xfrm>
            <a:off x="1243013" y="4341813"/>
            <a:ext cx="5662612" cy="1011237"/>
            <a:chOff x="783" y="3635"/>
            <a:chExt cx="3567" cy="637"/>
          </a:xfrm>
        </p:grpSpPr>
        <p:pic>
          <p:nvPicPr>
            <p:cNvPr id="927793" name="Picture 4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3635"/>
              <a:ext cx="356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794" name="Picture 5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971"/>
              <a:ext cx="338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7791" name="Group 47"/>
          <p:cNvGrpSpPr>
            <a:grpSpLocks/>
          </p:cNvGrpSpPr>
          <p:nvPr/>
        </p:nvGrpSpPr>
        <p:grpSpPr bwMode="auto">
          <a:xfrm>
            <a:off x="1243013" y="5770563"/>
            <a:ext cx="5662612" cy="1011237"/>
            <a:chOff x="783" y="3635"/>
            <a:chExt cx="3567" cy="637"/>
          </a:xfrm>
        </p:grpSpPr>
        <p:pic>
          <p:nvPicPr>
            <p:cNvPr id="927789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3635"/>
              <a:ext cx="356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7790" name="Picture 4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971"/>
              <a:ext cx="338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7795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548313"/>
            <a:ext cx="7175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96" name="Rectangle 5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1.48148E-6 L -7.22222E-6 -0.21111 " pathEditMode="relative" ptsTypes="AA">
                                      <p:cBhvr>
                                        <p:cTn id="6" dur="500" fill="hold"/>
                                        <p:tgtEl>
                                          <p:spTgt spid="927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1015-BF28-4B5B-8B36-4E58A71475F5}" type="slidenum">
              <a:rPr lang="en-US"/>
              <a:pPr/>
              <a:t>24</a:t>
            </a:fld>
            <a:endParaRPr lang="en-US"/>
          </a:p>
        </p:txBody>
      </p:sp>
      <p:pic>
        <p:nvPicPr>
          <p:cNvPr id="928836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811588"/>
            <a:ext cx="9080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8824" name="Rectangle 5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70" name="Line 2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87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97138"/>
            <a:ext cx="73993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2338"/>
            <a:ext cx="3444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7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548313"/>
            <a:ext cx="7175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8776" name="Line 8"/>
          <p:cNvSpPr>
            <a:spLocks noChangeShapeType="1"/>
          </p:cNvSpPr>
          <p:nvPr/>
        </p:nvSpPr>
        <p:spPr bwMode="auto">
          <a:xfrm>
            <a:off x="0" y="59610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780" name="Line 12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781" name="Line 13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878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438775"/>
            <a:ext cx="4302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5548313"/>
            <a:ext cx="7175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5438775"/>
            <a:ext cx="4302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5548313"/>
            <a:ext cx="7175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56250"/>
            <a:ext cx="19621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01638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8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841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9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5538788"/>
            <a:ext cx="771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8791" name="Group 23"/>
          <p:cNvGrpSpPr>
            <a:grpSpLocks/>
          </p:cNvGrpSpPr>
          <p:nvPr/>
        </p:nvGrpSpPr>
        <p:grpSpPr bwMode="auto">
          <a:xfrm>
            <a:off x="209550" y="931863"/>
            <a:ext cx="8858250" cy="1139825"/>
            <a:chOff x="132" y="587"/>
            <a:chExt cx="5580" cy="718"/>
          </a:xfrm>
        </p:grpSpPr>
        <p:pic>
          <p:nvPicPr>
            <p:cNvPr id="928792" name="Picture 2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587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793" name="Picture 2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" y="587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794" name="Picture 2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587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795" name="Picture 2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587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796" name="Picture 2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587"/>
              <a:ext cx="373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797" name="Picture 2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587"/>
              <a:ext cx="37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798" name="Picture 3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" y="728"/>
              <a:ext cx="42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799" name="Picture 3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1058"/>
              <a:ext cx="9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00" name="Picture 3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01" name="Picture 3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02" name="Picture 3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03" name="Picture 3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04" name="Picture 3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1013"/>
              <a:ext cx="41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05" name="Picture 3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" y="1104"/>
              <a:ext cx="4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06" name="Picture 3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727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07" name="Picture 3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" y="720"/>
              <a:ext cx="350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28808" name="Group 40"/>
            <p:cNvGrpSpPr>
              <a:grpSpLocks/>
            </p:cNvGrpSpPr>
            <p:nvPr/>
          </p:nvGrpSpPr>
          <p:grpSpPr bwMode="auto">
            <a:xfrm>
              <a:off x="4874" y="1105"/>
              <a:ext cx="721" cy="170"/>
              <a:chOff x="4874" y="1105"/>
              <a:chExt cx="721" cy="170"/>
            </a:xfrm>
          </p:grpSpPr>
          <p:pic>
            <p:nvPicPr>
              <p:cNvPr id="928809" name="Picture 41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4" y="1150"/>
                <a:ext cx="180" cy="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28810" name="Picture 42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5" y="1105"/>
                <a:ext cx="390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28811" name="Group 43"/>
          <p:cNvGrpSpPr>
            <a:grpSpLocks/>
          </p:cNvGrpSpPr>
          <p:nvPr/>
        </p:nvGrpSpPr>
        <p:grpSpPr bwMode="auto">
          <a:xfrm>
            <a:off x="8008938" y="4240213"/>
            <a:ext cx="908050" cy="1141412"/>
            <a:chOff x="5045" y="2688"/>
            <a:chExt cx="572" cy="719"/>
          </a:xfrm>
        </p:grpSpPr>
        <p:pic>
          <p:nvPicPr>
            <p:cNvPr id="928812" name="Picture 4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2688"/>
              <a:ext cx="572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13" name="Picture 4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" y="2880"/>
              <a:ext cx="477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8814" name="Line 46"/>
            <p:cNvSpPr>
              <a:spLocks noChangeShapeType="1"/>
            </p:cNvSpPr>
            <p:nvPr/>
          </p:nvSpPr>
          <p:spPr bwMode="auto">
            <a:xfrm>
              <a:off x="5331" y="3011"/>
              <a:ext cx="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8815" name="Picture 4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3264"/>
              <a:ext cx="44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8816" name="Group 48"/>
          <p:cNvGrpSpPr>
            <a:grpSpLocks/>
          </p:cNvGrpSpPr>
          <p:nvPr/>
        </p:nvGrpSpPr>
        <p:grpSpPr bwMode="auto">
          <a:xfrm>
            <a:off x="228600" y="3024188"/>
            <a:ext cx="6072188" cy="611187"/>
            <a:chOff x="144" y="1905"/>
            <a:chExt cx="3825" cy="385"/>
          </a:xfrm>
        </p:grpSpPr>
        <p:pic>
          <p:nvPicPr>
            <p:cNvPr id="928817" name="Picture 4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09"/>
              <a:ext cx="124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18" name="Picture 5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39"/>
              <a:ext cx="12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19" name="Picture 5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1905"/>
              <a:ext cx="250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8820" name="Group 52"/>
          <p:cNvGrpSpPr>
            <a:grpSpLocks/>
          </p:cNvGrpSpPr>
          <p:nvPr/>
        </p:nvGrpSpPr>
        <p:grpSpPr bwMode="auto">
          <a:xfrm>
            <a:off x="228600" y="3811588"/>
            <a:ext cx="7315200" cy="287337"/>
            <a:chOff x="144" y="2401"/>
            <a:chExt cx="4608" cy="181"/>
          </a:xfrm>
        </p:grpSpPr>
        <p:pic>
          <p:nvPicPr>
            <p:cNvPr id="928821" name="Picture 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1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22" name="Picture 5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2401"/>
              <a:ext cx="1437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8825" name="Group 57"/>
          <p:cNvGrpSpPr>
            <a:grpSpLocks/>
          </p:cNvGrpSpPr>
          <p:nvPr/>
        </p:nvGrpSpPr>
        <p:grpSpPr bwMode="auto">
          <a:xfrm>
            <a:off x="1243013" y="4341813"/>
            <a:ext cx="5662612" cy="1011237"/>
            <a:chOff x="783" y="3635"/>
            <a:chExt cx="3567" cy="637"/>
          </a:xfrm>
        </p:grpSpPr>
        <p:pic>
          <p:nvPicPr>
            <p:cNvPr id="928826" name="Picture 5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3635"/>
              <a:ext cx="356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8827" name="Picture 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971"/>
              <a:ext cx="338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8830" name="Rectangle 6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8835" name="Group 67"/>
          <p:cNvGrpSpPr>
            <a:grpSpLocks/>
          </p:cNvGrpSpPr>
          <p:nvPr/>
        </p:nvGrpSpPr>
        <p:grpSpPr bwMode="auto">
          <a:xfrm>
            <a:off x="228600" y="6037263"/>
            <a:ext cx="6289675" cy="576262"/>
            <a:chOff x="144" y="3803"/>
            <a:chExt cx="3962" cy="363"/>
          </a:xfrm>
        </p:grpSpPr>
        <p:pic>
          <p:nvPicPr>
            <p:cNvPr id="928831" name="Picture 6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" y="3995"/>
              <a:ext cx="248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32" name="Picture 6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03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8834" name="Picture 6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803"/>
              <a:ext cx="79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0940-385A-4610-98E4-96DAF1DCB1EE}" type="slidenum">
              <a:rPr lang="en-US"/>
              <a:pPr/>
              <a:t>25</a:t>
            </a:fld>
            <a:endParaRPr lang="en-US"/>
          </a:p>
        </p:txBody>
      </p:sp>
      <p:sp>
        <p:nvSpPr>
          <p:cNvPr id="929794" name="Line 2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97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97138"/>
            <a:ext cx="73993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97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2338"/>
            <a:ext cx="3444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9797" name="Line 5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979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979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01638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980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841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9802" name="Group 10"/>
          <p:cNvGrpSpPr>
            <a:grpSpLocks/>
          </p:cNvGrpSpPr>
          <p:nvPr/>
        </p:nvGrpSpPr>
        <p:grpSpPr bwMode="auto">
          <a:xfrm>
            <a:off x="209550" y="931863"/>
            <a:ext cx="8858250" cy="1139825"/>
            <a:chOff x="132" y="587"/>
            <a:chExt cx="5580" cy="718"/>
          </a:xfrm>
        </p:grpSpPr>
        <p:pic>
          <p:nvPicPr>
            <p:cNvPr id="929803" name="Picture 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587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04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" y="587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05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587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06" name="Picture 1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587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07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587"/>
              <a:ext cx="373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08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587"/>
              <a:ext cx="37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09" name="Picture 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" y="728"/>
              <a:ext cx="42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0" name="Picture 1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1058"/>
              <a:ext cx="9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1" name="Picture 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2" name="Picture 2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3" name="Picture 2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4" name="Picture 2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5" name="Picture 2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1013"/>
              <a:ext cx="41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6" name="Picture 2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" y="1104"/>
              <a:ext cx="4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7" name="Picture 2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727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18" name="Picture 2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" y="720"/>
              <a:ext cx="350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29819" name="Group 27"/>
            <p:cNvGrpSpPr>
              <a:grpSpLocks/>
            </p:cNvGrpSpPr>
            <p:nvPr/>
          </p:nvGrpSpPr>
          <p:grpSpPr bwMode="auto">
            <a:xfrm>
              <a:off x="4874" y="1105"/>
              <a:ext cx="721" cy="170"/>
              <a:chOff x="4874" y="1105"/>
              <a:chExt cx="721" cy="170"/>
            </a:xfrm>
          </p:grpSpPr>
          <p:pic>
            <p:nvPicPr>
              <p:cNvPr id="929820" name="Picture 28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4" y="1150"/>
                <a:ext cx="180" cy="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29821" name="Picture 29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5" y="1105"/>
                <a:ext cx="390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29822" name="Group 30"/>
          <p:cNvGrpSpPr>
            <a:grpSpLocks/>
          </p:cNvGrpSpPr>
          <p:nvPr/>
        </p:nvGrpSpPr>
        <p:grpSpPr bwMode="auto">
          <a:xfrm>
            <a:off x="228600" y="3024188"/>
            <a:ext cx="6072188" cy="611187"/>
            <a:chOff x="144" y="1905"/>
            <a:chExt cx="3825" cy="385"/>
          </a:xfrm>
        </p:grpSpPr>
        <p:pic>
          <p:nvPicPr>
            <p:cNvPr id="929823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09"/>
              <a:ext cx="124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24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39"/>
              <a:ext cx="12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25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1905"/>
              <a:ext cx="250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9826" name="Group 34"/>
          <p:cNvGrpSpPr>
            <a:grpSpLocks/>
          </p:cNvGrpSpPr>
          <p:nvPr/>
        </p:nvGrpSpPr>
        <p:grpSpPr bwMode="auto">
          <a:xfrm>
            <a:off x="228600" y="3811588"/>
            <a:ext cx="7315200" cy="287337"/>
            <a:chOff x="144" y="2401"/>
            <a:chExt cx="4608" cy="181"/>
          </a:xfrm>
        </p:grpSpPr>
        <p:pic>
          <p:nvPicPr>
            <p:cNvPr id="929827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1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28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2401"/>
              <a:ext cx="1437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9842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43" name="Line 51"/>
          <p:cNvSpPr>
            <a:spLocks noChangeShapeType="1"/>
          </p:cNvSpPr>
          <p:nvPr/>
        </p:nvSpPr>
        <p:spPr bwMode="auto">
          <a:xfrm>
            <a:off x="0" y="48434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847" name="Rectangle 5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9859" name="Group 67"/>
          <p:cNvGrpSpPr>
            <a:grpSpLocks/>
          </p:cNvGrpSpPr>
          <p:nvPr/>
        </p:nvGrpSpPr>
        <p:grpSpPr bwMode="auto">
          <a:xfrm>
            <a:off x="0" y="4148138"/>
            <a:ext cx="9144000" cy="652462"/>
            <a:chOff x="0" y="3755"/>
            <a:chExt cx="5760" cy="411"/>
          </a:xfrm>
        </p:grpSpPr>
        <p:pic>
          <p:nvPicPr>
            <p:cNvPr id="929860" name="Picture 6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803"/>
              <a:ext cx="79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9861" name="Line 69"/>
            <p:cNvSpPr>
              <a:spLocks noChangeShapeType="1"/>
            </p:cNvSpPr>
            <p:nvPr/>
          </p:nvSpPr>
          <p:spPr bwMode="auto">
            <a:xfrm>
              <a:off x="0" y="3755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9862" name="Picture 7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" y="3995"/>
              <a:ext cx="248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63" name="Picture 7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03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9853" name="Group 61"/>
          <p:cNvGrpSpPr>
            <a:grpSpLocks/>
          </p:cNvGrpSpPr>
          <p:nvPr/>
        </p:nvGrpSpPr>
        <p:grpSpPr bwMode="auto">
          <a:xfrm>
            <a:off x="0" y="5961063"/>
            <a:ext cx="9144000" cy="652462"/>
            <a:chOff x="0" y="3755"/>
            <a:chExt cx="5760" cy="411"/>
          </a:xfrm>
        </p:grpSpPr>
        <p:pic>
          <p:nvPicPr>
            <p:cNvPr id="929837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803"/>
              <a:ext cx="79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9835" name="Line 43"/>
            <p:cNvSpPr>
              <a:spLocks noChangeShapeType="1"/>
            </p:cNvSpPr>
            <p:nvPr/>
          </p:nvSpPr>
          <p:spPr bwMode="auto">
            <a:xfrm>
              <a:off x="0" y="3755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9836" name="Picture 4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" y="3995"/>
              <a:ext cx="248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38" name="Picture 4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03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29846" name="Group 54"/>
          <p:cNvGrpSpPr>
            <a:grpSpLocks/>
          </p:cNvGrpSpPr>
          <p:nvPr/>
        </p:nvGrpSpPr>
        <p:grpSpPr bwMode="auto">
          <a:xfrm>
            <a:off x="228600" y="4894263"/>
            <a:ext cx="7150100" cy="287337"/>
            <a:chOff x="144" y="3083"/>
            <a:chExt cx="4504" cy="181"/>
          </a:xfrm>
        </p:grpSpPr>
        <p:pic>
          <p:nvPicPr>
            <p:cNvPr id="929844" name="Picture 5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83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9845" name="Picture 5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083"/>
              <a:ext cx="133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25556 " pathEditMode="relative" ptsTypes="AA">
                                      <p:cBhvr>
                                        <p:cTn id="6" dur="500" fill="hold"/>
                                        <p:tgtEl>
                                          <p:spTgt spid="929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D93D-0C8D-4FA2-B4EA-DEC18D2A82EC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930875" name="Group 59"/>
          <p:cNvGrpSpPr>
            <a:grpSpLocks/>
          </p:cNvGrpSpPr>
          <p:nvPr/>
        </p:nvGrpSpPr>
        <p:grpSpPr bwMode="auto">
          <a:xfrm>
            <a:off x="0" y="4148138"/>
            <a:ext cx="9144000" cy="652462"/>
            <a:chOff x="0" y="3755"/>
            <a:chExt cx="5760" cy="411"/>
          </a:xfrm>
        </p:grpSpPr>
        <p:pic>
          <p:nvPicPr>
            <p:cNvPr id="930876" name="Picture 6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803"/>
              <a:ext cx="79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0877" name="Line 61"/>
            <p:cNvSpPr>
              <a:spLocks noChangeShapeType="1"/>
            </p:cNvSpPr>
            <p:nvPr/>
          </p:nvSpPr>
          <p:spPr bwMode="auto">
            <a:xfrm>
              <a:off x="0" y="3755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30878" name="Picture 6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" y="3995"/>
              <a:ext cx="248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79" name="Picture 6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03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0818" name="Line 2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081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97138"/>
            <a:ext cx="73993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2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2338"/>
            <a:ext cx="3444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0821" name="Line 5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22" name="Line 6"/>
          <p:cNvSpPr>
            <a:spLocks noChangeShapeType="1"/>
          </p:cNvSpPr>
          <p:nvPr/>
        </p:nvSpPr>
        <p:spPr bwMode="auto">
          <a:xfrm>
            <a:off x="0" y="48434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082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94263"/>
            <a:ext cx="48974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2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94263"/>
            <a:ext cx="21209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2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0038"/>
            <a:ext cx="73993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30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01638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0831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84188"/>
            <a:ext cx="28575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0836" name="Group 20"/>
          <p:cNvGrpSpPr>
            <a:grpSpLocks/>
          </p:cNvGrpSpPr>
          <p:nvPr/>
        </p:nvGrpSpPr>
        <p:grpSpPr bwMode="auto">
          <a:xfrm>
            <a:off x="209550" y="931863"/>
            <a:ext cx="8858250" cy="1139825"/>
            <a:chOff x="132" y="587"/>
            <a:chExt cx="5580" cy="718"/>
          </a:xfrm>
        </p:grpSpPr>
        <p:pic>
          <p:nvPicPr>
            <p:cNvPr id="930837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587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38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" y="587"/>
              <a:ext cx="27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39" name="Picture 2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587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40" name="Picture 2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587"/>
              <a:ext cx="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41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587"/>
              <a:ext cx="373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42" name="Picture 2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587"/>
              <a:ext cx="37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43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" y="728"/>
              <a:ext cx="420" cy="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44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1058"/>
              <a:ext cx="9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45" name="Picture 2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46" name="Picture 3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47" name="Picture 3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1013"/>
              <a:ext cx="3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48" name="Picture 3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1013"/>
              <a:ext cx="312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49" name="Picture 3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1013"/>
              <a:ext cx="41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50" name="Picture 3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" y="1104"/>
              <a:ext cx="4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51" name="Picture 3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727"/>
              <a:ext cx="18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52" name="Picture 3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" y="720"/>
              <a:ext cx="350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30853" name="Group 37"/>
            <p:cNvGrpSpPr>
              <a:grpSpLocks/>
            </p:cNvGrpSpPr>
            <p:nvPr/>
          </p:nvGrpSpPr>
          <p:grpSpPr bwMode="auto">
            <a:xfrm>
              <a:off x="4874" y="1105"/>
              <a:ext cx="721" cy="170"/>
              <a:chOff x="4874" y="1105"/>
              <a:chExt cx="721" cy="170"/>
            </a:xfrm>
          </p:grpSpPr>
          <p:pic>
            <p:nvPicPr>
              <p:cNvPr id="930854" name="Picture 38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4" y="1150"/>
                <a:ext cx="180" cy="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in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30855" name="Picture 39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5" y="1105"/>
                <a:ext cx="390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30856" name="Group 40"/>
          <p:cNvGrpSpPr>
            <a:grpSpLocks/>
          </p:cNvGrpSpPr>
          <p:nvPr/>
        </p:nvGrpSpPr>
        <p:grpSpPr bwMode="auto">
          <a:xfrm>
            <a:off x="228600" y="3024188"/>
            <a:ext cx="6072188" cy="611187"/>
            <a:chOff x="144" y="1905"/>
            <a:chExt cx="3825" cy="385"/>
          </a:xfrm>
        </p:grpSpPr>
        <p:pic>
          <p:nvPicPr>
            <p:cNvPr id="930857" name="Picture 4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09"/>
              <a:ext cx="124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58" name="Picture 4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39"/>
              <a:ext cx="12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59" name="Picture 4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1905"/>
              <a:ext cx="250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0860" name="Group 44"/>
          <p:cNvGrpSpPr>
            <a:grpSpLocks/>
          </p:cNvGrpSpPr>
          <p:nvPr/>
        </p:nvGrpSpPr>
        <p:grpSpPr bwMode="auto">
          <a:xfrm>
            <a:off x="228600" y="3811588"/>
            <a:ext cx="7315200" cy="287337"/>
            <a:chOff x="144" y="2401"/>
            <a:chExt cx="4608" cy="181"/>
          </a:xfrm>
        </p:grpSpPr>
        <p:pic>
          <p:nvPicPr>
            <p:cNvPr id="930861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1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62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2401"/>
              <a:ext cx="1437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0825" name="Group 9"/>
          <p:cNvGrpSpPr>
            <a:grpSpLocks/>
          </p:cNvGrpSpPr>
          <p:nvPr/>
        </p:nvGrpSpPr>
        <p:grpSpPr bwMode="auto">
          <a:xfrm>
            <a:off x="228600" y="5181600"/>
            <a:ext cx="7102475" cy="287338"/>
            <a:chOff x="144" y="3360"/>
            <a:chExt cx="4474" cy="181"/>
          </a:xfrm>
        </p:grpSpPr>
        <p:pic>
          <p:nvPicPr>
            <p:cNvPr id="930826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60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27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360"/>
              <a:ext cx="130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0828" name="Line 12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68" name="Rectangle 5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874" name="Rectangle 5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0873" name="Group 57"/>
          <p:cNvGrpSpPr>
            <a:grpSpLocks/>
          </p:cNvGrpSpPr>
          <p:nvPr/>
        </p:nvGrpSpPr>
        <p:grpSpPr bwMode="auto">
          <a:xfrm>
            <a:off x="228600" y="5446713"/>
            <a:ext cx="6926263" cy="306387"/>
            <a:chOff x="144" y="3431"/>
            <a:chExt cx="4363" cy="193"/>
          </a:xfrm>
        </p:grpSpPr>
        <p:pic>
          <p:nvPicPr>
            <p:cNvPr id="930870" name="Picture 5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43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72" name="Picture 5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431"/>
              <a:ext cx="119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0832" name="Group 16"/>
          <p:cNvGrpSpPr>
            <a:grpSpLocks/>
          </p:cNvGrpSpPr>
          <p:nvPr/>
        </p:nvGrpSpPr>
        <p:grpSpPr bwMode="auto">
          <a:xfrm>
            <a:off x="228600" y="5867400"/>
            <a:ext cx="7091363" cy="896938"/>
            <a:chOff x="144" y="3659"/>
            <a:chExt cx="4467" cy="565"/>
          </a:xfrm>
        </p:grpSpPr>
        <p:pic>
          <p:nvPicPr>
            <p:cNvPr id="930833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59"/>
              <a:ext cx="2793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34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" y="3851"/>
              <a:ext cx="346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35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" y="4043"/>
              <a:ext cx="394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0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0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0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0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0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CD56-2565-4DE8-B0C3-3950DC36244B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1006655" name="Group 63"/>
          <p:cNvGrpSpPr>
            <a:grpSpLocks/>
          </p:cNvGrpSpPr>
          <p:nvPr/>
        </p:nvGrpSpPr>
        <p:grpSpPr bwMode="auto">
          <a:xfrm>
            <a:off x="0" y="4148138"/>
            <a:ext cx="9144000" cy="652462"/>
            <a:chOff x="0" y="3755"/>
            <a:chExt cx="5760" cy="411"/>
          </a:xfrm>
        </p:grpSpPr>
        <p:pic>
          <p:nvPicPr>
            <p:cNvPr id="1006656" name="Picture 6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803"/>
              <a:ext cx="79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6657" name="Line 65"/>
            <p:cNvSpPr>
              <a:spLocks noChangeShapeType="1"/>
            </p:cNvSpPr>
            <p:nvPr/>
          </p:nvSpPr>
          <p:spPr bwMode="auto">
            <a:xfrm>
              <a:off x="0" y="3755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6658" name="Picture 6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" y="3995"/>
              <a:ext cx="248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6659" name="Picture 6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03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6594" name="Line 2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65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97138"/>
            <a:ext cx="73993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5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2338"/>
            <a:ext cx="3444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6597" name="Line 5"/>
          <p:cNvSpPr>
            <a:spLocks noChangeShapeType="1"/>
          </p:cNvSpPr>
          <p:nvPr/>
        </p:nvSpPr>
        <p:spPr bwMode="auto">
          <a:xfrm>
            <a:off x="0" y="375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6598" name="Line 6"/>
          <p:cNvSpPr>
            <a:spLocks noChangeShapeType="1"/>
          </p:cNvSpPr>
          <p:nvPr/>
        </p:nvSpPr>
        <p:spPr bwMode="auto">
          <a:xfrm>
            <a:off x="0" y="48434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659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94263"/>
            <a:ext cx="48974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660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94263"/>
            <a:ext cx="21209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6601" name="Group 9"/>
          <p:cNvGrpSpPr>
            <a:grpSpLocks/>
          </p:cNvGrpSpPr>
          <p:nvPr/>
        </p:nvGrpSpPr>
        <p:grpSpPr bwMode="auto">
          <a:xfrm>
            <a:off x="228600" y="5181600"/>
            <a:ext cx="7102475" cy="287338"/>
            <a:chOff x="144" y="3360"/>
            <a:chExt cx="4474" cy="181"/>
          </a:xfrm>
        </p:grpSpPr>
        <p:pic>
          <p:nvPicPr>
            <p:cNvPr id="1006602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60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6603" name="Picture 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360"/>
              <a:ext cx="130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6604" name="Line 12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6608" name="Group 16"/>
          <p:cNvGrpSpPr>
            <a:grpSpLocks/>
          </p:cNvGrpSpPr>
          <p:nvPr/>
        </p:nvGrpSpPr>
        <p:grpSpPr bwMode="auto">
          <a:xfrm>
            <a:off x="228600" y="5867400"/>
            <a:ext cx="7091363" cy="896938"/>
            <a:chOff x="144" y="3659"/>
            <a:chExt cx="4467" cy="565"/>
          </a:xfrm>
        </p:grpSpPr>
        <p:pic>
          <p:nvPicPr>
            <p:cNvPr id="1006609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59"/>
              <a:ext cx="2793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6610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" y="3851"/>
              <a:ext cx="346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6611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" y="4043"/>
              <a:ext cx="394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06632" name="Group 40"/>
          <p:cNvGrpSpPr>
            <a:grpSpLocks/>
          </p:cNvGrpSpPr>
          <p:nvPr/>
        </p:nvGrpSpPr>
        <p:grpSpPr bwMode="auto">
          <a:xfrm>
            <a:off x="228600" y="3024188"/>
            <a:ext cx="6072188" cy="611187"/>
            <a:chOff x="144" y="1905"/>
            <a:chExt cx="3825" cy="385"/>
          </a:xfrm>
        </p:grpSpPr>
        <p:pic>
          <p:nvPicPr>
            <p:cNvPr id="1006633" name="Picture 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09"/>
              <a:ext cx="124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6634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39"/>
              <a:ext cx="12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6635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" y="1905"/>
              <a:ext cx="250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06636" name="Group 44"/>
          <p:cNvGrpSpPr>
            <a:grpSpLocks/>
          </p:cNvGrpSpPr>
          <p:nvPr/>
        </p:nvGrpSpPr>
        <p:grpSpPr bwMode="auto">
          <a:xfrm>
            <a:off x="228600" y="3811588"/>
            <a:ext cx="7315200" cy="287337"/>
            <a:chOff x="144" y="2401"/>
            <a:chExt cx="4608" cy="181"/>
          </a:xfrm>
        </p:grpSpPr>
        <p:pic>
          <p:nvPicPr>
            <p:cNvPr id="1006637" name="Picture 4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1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6638" name="Picture 4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2401"/>
              <a:ext cx="1437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6644" name="Rectangle 5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6645" name="Group 53"/>
          <p:cNvGrpSpPr>
            <a:grpSpLocks/>
          </p:cNvGrpSpPr>
          <p:nvPr/>
        </p:nvGrpSpPr>
        <p:grpSpPr bwMode="auto">
          <a:xfrm>
            <a:off x="228600" y="5446713"/>
            <a:ext cx="6926263" cy="306387"/>
            <a:chOff x="144" y="3431"/>
            <a:chExt cx="4363" cy="193"/>
          </a:xfrm>
        </p:grpSpPr>
        <p:pic>
          <p:nvPicPr>
            <p:cNvPr id="1006646" name="Picture 5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43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6647" name="Picture 5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431"/>
              <a:ext cx="119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6648" name="Picture 5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200"/>
            <a:ext cx="6677025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6649" name="Group 57"/>
          <p:cNvGrpSpPr>
            <a:grpSpLocks/>
          </p:cNvGrpSpPr>
          <p:nvPr/>
        </p:nvGrpSpPr>
        <p:grpSpPr bwMode="auto">
          <a:xfrm>
            <a:off x="3962400" y="1227138"/>
            <a:ext cx="4578350" cy="430212"/>
            <a:chOff x="2496" y="773"/>
            <a:chExt cx="2884" cy="271"/>
          </a:xfrm>
        </p:grpSpPr>
        <p:pic>
          <p:nvPicPr>
            <p:cNvPr id="1006650" name="Picture 5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773"/>
              <a:ext cx="183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6651" name="Picture 5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83"/>
              <a:ext cx="77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6660" name="Picture 6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19200"/>
            <a:ext cx="341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6653" name="Picture 6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5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6654" name="Rectangle 6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619B-6568-4E77-AC85-A39359AF1BA9}" type="slidenum">
              <a:rPr lang="en-US"/>
              <a:pPr/>
              <a:t>28</a:t>
            </a:fld>
            <a:endParaRPr lang="en-US"/>
          </a:p>
        </p:txBody>
      </p:sp>
      <p:pic>
        <p:nvPicPr>
          <p:cNvPr id="1007672" name="Picture 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19200"/>
            <a:ext cx="341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7622" name="Line 6"/>
          <p:cNvSpPr>
            <a:spLocks noChangeShapeType="1"/>
          </p:cNvSpPr>
          <p:nvPr/>
        </p:nvSpPr>
        <p:spPr bwMode="auto">
          <a:xfrm>
            <a:off x="0" y="48434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762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94263"/>
            <a:ext cx="48974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2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94263"/>
            <a:ext cx="21209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7625" name="Group 9"/>
          <p:cNvGrpSpPr>
            <a:grpSpLocks/>
          </p:cNvGrpSpPr>
          <p:nvPr/>
        </p:nvGrpSpPr>
        <p:grpSpPr bwMode="auto">
          <a:xfrm>
            <a:off x="228600" y="5181600"/>
            <a:ext cx="7102475" cy="287338"/>
            <a:chOff x="144" y="3360"/>
            <a:chExt cx="4474" cy="181"/>
          </a:xfrm>
        </p:grpSpPr>
        <p:pic>
          <p:nvPicPr>
            <p:cNvPr id="1007626" name="Picture 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60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7627" name="Picture 1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360"/>
              <a:ext cx="130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7628" name="Line 12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7629" name="Group 13"/>
          <p:cNvGrpSpPr>
            <a:grpSpLocks/>
          </p:cNvGrpSpPr>
          <p:nvPr/>
        </p:nvGrpSpPr>
        <p:grpSpPr bwMode="auto">
          <a:xfrm>
            <a:off x="228600" y="5867400"/>
            <a:ext cx="7091363" cy="896938"/>
            <a:chOff x="144" y="3659"/>
            <a:chExt cx="4467" cy="565"/>
          </a:xfrm>
        </p:grpSpPr>
        <p:pic>
          <p:nvPicPr>
            <p:cNvPr id="1007630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59"/>
              <a:ext cx="2793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7631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" y="3851"/>
              <a:ext cx="346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7632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" y="4043"/>
              <a:ext cx="394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7645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7646" name="Group 30"/>
          <p:cNvGrpSpPr>
            <a:grpSpLocks/>
          </p:cNvGrpSpPr>
          <p:nvPr/>
        </p:nvGrpSpPr>
        <p:grpSpPr bwMode="auto">
          <a:xfrm>
            <a:off x="228600" y="5446713"/>
            <a:ext cx="6926263" cy="306387"/>
            <a:chOff x="144" y="3431"/>
            <a:chExt cx="4363" cy="193"/>
          </a:xfrm>
        </p:grpSpPr>
        <p:pic>
          <p:nvPicPr>
            <p:cNvPr id="1007647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43"/>
              <a:ext cx="30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7648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431"/>
              <a:ext cx="119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7649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200"/>
            <a:ext cx="6677025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7650" name="Group 34"/>
          <p:cNvGrpSpPr>
            <a:grpSpLocks/>
          </p:cNvGrpSpPr>
          <p:nvPr/>
        </p:nvGrpSpPr>
        <p:grpSpPr bwMode="auto">
          <a:xfrm>
            <a:off x="3962400" y="1227138"/>
            <a:ext cx="4578350" cy="430212"/>
            <a:chOff x="2496" y="773"/>
            <a:chExt cx="2884" cy="271"/>
          </a:xfrm>
        </p:grpSpPr>
        <p:pic>
          <p:nvPicPr>
            <p:cNvPr id="1007651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773"/>
              <a:ext cx="183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7652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83"/>
              <a:ext cx="77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7654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5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7655" name="Line 39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7674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952625"/>
            <a:ext cx="7366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57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387600"/>
            <a:ext cx="8535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58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067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59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22725"/>
            <a:ext cx="2417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60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11613"/>
            <a:ext cx="10191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7661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032125"/>
            <a:ext cx="783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7662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763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7663" name="Line 47"/>
          <p:cNvSpPr>
            <a:spLocks noChangeShapeType="1"/>
          </p:cNvSpPr>
          <p:nvPr/>
        </p:nvSpPr>
        <p:spPr bwMode="auto">
          <a:xfrm>
            <a:off x="1654175" y="3810000"/>
            <a:ext cx="20161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64" name="Line 48"/>
          <p:cNvSpPr>
            <a:spLocks noChangeShapeType="1"/>
          </p:cNvSpPr>
          <p:nvPr/>
        </p:nvSpPr>
        <p:spPr bwMode="auto">
          <a:xfrm>
            <a:off x="3098800" y="3810000"/>
            <a:ext cx="1920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65" name="Line 49"/>
          <p:cNvSpPr>
            <a:spLocks noChangeShapeType="1"/>
          </p:cNvSpPr>
          <p:nvPr/>
        </p:nvSpPr>
        <p:spPr bwMode="auto">
          <a:xfrm>
            <a:off x="7650163" y="3810000"/>
            <a:ext cx="4016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07673" name="Picture 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6275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7667" name="Line 51"/>
          <p:cNvSpPr>
            <a:spLocks noChangeShapeType="1"/>
          </p:cNvSpPr>
          <p:nvPr/>
        </p:nvSpPr>
        <p:spPr bwMode="auto">
          <a:xfrm>
            <a:off x="1790700" y="4322763"/>
            <a:ext cx="20161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68" name="Line 52"/>
          <p:cNvSpPr>
            <a:spLocks noChangeShapeType="1"/>
          </p:cNvSpPr>
          <p:nvPr/>
        </p:nvSpPr>
        <p:spPr bwMode="auto">
          <a:xfrm>
            <a:off x="2576513" y="4322763"/>
            <a:ext cx="192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69" name="Line 53"/>
          <p:cNvSpPr>
            <a:spLocks noChangeShapeType="1"/>
          </p:cNvSpPr>
          <p:nvPr/>
        </p:nvSpPr>
        <p:spPr bwMode="auto">
          <a:xfrm>
            <a:off x="3371850" y="4322763"/>
            <a:ext cx="4016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70" name="Line 54"/>
          <p:cNvSpPr>
            <a:spLocks noChangeShapeType="1"/>
          </p:cNvSpPr>
          <p:nvPr/>
        </p:nvSpPr>
        <p:spPr bwMode="auto">
          <a:xfrm>
            <a:off x="0" y="18351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7671" name="Rectangle 5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55" grpId="0" animBg="1"/>
      <p:bldP spid="1007663" grpId="0" animBg="1"/>
      <p:bldP spid="1007663" grpId="1" animBg="1"/>
      <p:bldP spid="1007664" grpId="0" animBg="1"/>
      <p:bldP spid="1007664" grpId="1" animBg="1"/>
      <p:bldP spid="1007665" grpId="0" animBg="1"/>
      <p:bldP spid="1007665" grpId="1" animBg="1"/>
      <p:bldP spid="1007667" grpId="0" animBg="1"/>
      <p:bldP spid="1007667" grpId="1" animBg="1"/>
      <p:bldP spid="1007668" grpId="0" animBg="1"/>
      <p:bldP spid="1007668" grpId="1" animBg="1"/>
      <p:bldP spid="1007669" grpId="0" animBg="1"/>
      <p:bldP spid="1007669" grpId="1" animBg="1"/>
      <p:bldP spid="10076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9610-C1BB-473D-A504-20294507B179}" type="slidenum">
              <a:rPr lang="en-US"/>
              <a:pPr/>
              <a:t>29</a:t>
            </a:fld>
            <a:endParaRPr lang="en-US"/>
          </a:p>
        </p:txBody>
      </p:sp>
      <p:pic>
        <p:nvPicPr>
          <p:cNvPr id="931879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19200"/>
            <a:ext cx="341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4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200"/>
            <a:ext cx="6677025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1874" name="Group 34"/>
          <p:cNvGrpSpPr>
            <a:grpSpLocks/>
          </p:cNvGrpSpPr>
          <p:nvPr/>
        </p:nvGrpSpPr>
        <p:grpSpPr bwMode="auto">
          <a:xfrm>
            <a:off x="3962400" y="1227138"/>
            <a:ext cx="4578350" cy="430212"/>
            <a:chOff x="2496" y="773"/>
            <a:chExt cx="2884" cy="271"/>
          </a:xfrm>
        </p:grpSpPr>
        <p:pic>
          <p:nvPicPr>
            <p:cNvPr id="931843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773"/>
              <a:ext cx="183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1844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83"/>
              <a:ext cx="77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31847" name="Line 7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184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54563"/>
            <a:ext cx="8196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5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27625"/>
            <a:ext cx="4551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5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5105400"/>
            <a:ext cx="2889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5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08625"/>
            <a:ext cx="8120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5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5889625"/>
            <a:ext cx="6402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0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952625"/>
            <a:ext cx="7366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7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5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5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387600"/>
            <a:ext cx="8535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57" name="Line 17"/>
          <p:cNvSpPr>
            <a:spLocks noChangeShapeType="1"/>
          </p:cNvSpPr>
          <p:nvPr/>
        </p:nvSpPr>
        <p:spPr bwMode="auto">
          <a:xfrm>
            <a:off x="0" y="18351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187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067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59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22725"/>
            <a:ext cx="2417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60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011613"/>
            <a:ext cx="10191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61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032125"/>
            <a:ext cx="783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862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763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81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6275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1870" name="Group 30"/>
          <p:cNvGrpSpPr>
            <a:grpSpLocks/>
          </p:cNvGrpSpPr>
          <p:nvPr/>
        </p:nvGrpSpPr>
        <p:grpSpPr bwMode="auto">
          <a:xfrm>
            <a:off x="152400" y="5867400"/>
            <a:ext cx="1020763" cy="430213"/>
            <a:chOff x="96" y="3736"/>
            <a:chExt cx="643" cy="271"/>
          </a:xfrm>
        </p:grpSpPr>
        <p:pic>
          <p:nvPicPr>
            <p:cNvPr id="931871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" y="3736"/>
              <a:ext cx="16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1872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80"/>
              <a:ext cx="64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1873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8" name="Rectangle 3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1854" name="Picture 1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46838"/>
            <a:ext cx="7162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B9A-F450-40DC-878C-03E66D65DC80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912409" name="Group 25"/>
          <p:cNvGrpSpPr>
            <a:grpSpLocks/>
          </p:cNvGrpSpPr>
          <p:nvPr/>
        </p:nvGrpSpPr>
        <p:grpSpPr bwMode="auto">
          <a:xfrm>
            <a:off x="912813" y="301625"/>
            <a:ext cx="6915150" cy="415925"/>
            <a:chOff x="575" y="190"/>
            <a:chExt cx="4356" cy="262"/>
          </a:xfrm>
        </p:grpSpPr>
        <p:pic>
          <p:nvPicPr>
            <p:cNvPr id="912407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" y="213"/>
              <a:ext cx="55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2388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190"/>
              <a:ext cx="371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12406" name="Group 22"/>
          <p:cNvGrpSpPr>
            <a:grpSpLocks/>
          </p:cNvGrpSpPr>
          <p:nvPr/>
        </p:nvGrpSpPr>
        <p:grpSpPr bwMode="auto">
          <a:xfrm>
            <a:off x="1390650" y="3810000"/>
            <a:ext cx="6915150" cy="415925"/>
            <a:chOff x="876" y="2400"/>
            <a:chExt cx="4356" cy="262"/>
          </a:xfrm>
        </p:grpSpPr>
        <p:pic>
          <p:nvPicPr>
            <p:cNvPr id="912404" name="Picture 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" y="2424"/>
              <a:ext cx="55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2391" name="Picture 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2400"/>
              <a:ext cx="371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1239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2308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239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2136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239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7610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239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186113"/>
            <a:ext cx="72517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239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21175"/>
            <a:ext cx="34210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0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94313"/>
            <a:ext cx="8223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39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75313"/>
            <a:ext cx="27193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39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5684838"/>
            <a:ext cx="27193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0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25"/>
            <a:ext cx="28194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2401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403" name="Rectangle 1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2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2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04688 -0.5081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912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25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75 -0.23334 " pathEditMode="relative" ptsTypes="AA">
                                      <p:cBhvr>
                                        <p:cTn id="25" dur="500" fill="hold"/>
                                        <p:tgtEl>
                                          <p:spTgt spid="912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9167 -0.61111 " pathEditMode="relative" ptsTypes="AA">
                                      <p:cBhvr>
                                        <p:cTn id="27" dur="500" fill="hold"/>
                                        <p:tgtEl>
                                          <p:spTgt spid="912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32708-51C4-4F39-98B4-6DB8AA02C94E}" type="slidenum">
              <a:rPr lang="en-US"/>
              <a:pPr/>
              <a:t>30</a:t>
            </a:fld>
            <a:endParaRPr lang="en-US"/>
          </a:p>
        </p:txBody>
      </p:sp>
      <p:pic>
        <p:nvPicPr>
          <p:cNvPr id="932897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19200"/>
            <a:ext cx="341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2896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46838"/>
            <a:ext cx="7162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86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200"/>
            <a:ext cx="6677025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86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27138"/>
            <a:ext cx="2905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86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43013"/>
            <a:ext cx="1225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871" name="Line 7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287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54563"/>
            <a:ext cx="8196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287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27625"/>
            <a:ext cx="4551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892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5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287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5105400"/>
            <a:ext cx="2889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287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08625"/>
            <a:ext cx="8120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287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5889625"/>
            <a:ext cx="64023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893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67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287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44675"/>
            <a:ext cx="6873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2894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511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288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1613"/>
            <a:ext cx="7421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88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121025"/>
            <a:ext cx="4948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288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2203450"/>
            <a:ext cx="2473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884" name="Line 20"/>
          <p:cNvSpPr>
            <a:spLocks noChangeShapeType="1"/>
          </p:cNvSpPr>
          <p:nvPr/>
        </p:nvSpPr>
        <p:spPr bwMode="auto">
          <a:xfrm>
            <a:off x="0" y="25987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85" name="Line 21"/>
          <p:cNvSpPr>
            <a:spLocks noChangeShapeType="1"/>
          </p:cNvSpPr>
          <p:nvPr/>
        </p:nvSpPr>
        <p:spPr bwMode="auto">
          <a:xfrm>
            <a:off x="0" y="1736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86" name="Line 22"/>
          <p:cNvSpPr>
            <a:spLocks noChangeShapeType="1"/>
          </p:cNvSpPr>
          <p:nvPr/>
        </p:nvSpPr>
        <p:spPr bwMode="auto">
          <a:xfrm flipH="1" flipV="1">
            <a:off x="3124200" y="3124200"/>
            <a:ext cx="3276600" cy="3276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87" name="Line 23"/>
          <p:cNvSpPr>
            <a:spLocks noChangeShapeType="1"/>
          </p:cNvSpPr>
          <p:nvPr/>
        </p:nvSpPr>
        <p:spPr bwMode="auto">
          <a:xfrm flipV="1">
            <a:off x="3911600" y="2101850"/>
            <a:ext cx="30480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2888" name="Group 24"/>
          <p:cNvGrpSpPr>
            <a:grpSpLocks/>
          </p:cNvGrpSpPr>
          <p:nvPr/>
        </p:nvGrpSpPr>
        <p:grpSpPr bwMode="auto">
          <a:xfrm>
            <a:off x="152400" y="5867400"/>
            <a:ext cx="1020763" cy="430213"/>
            <a:chOff x="96" y="3736"/>
            <a:chExt cx="643" cy="271"/>
          </a:xfrm>
        </p:grpSpPr>
        <p:pic>
          <p:nvPicPr>
            <p:cNvPr id="932889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" y="3736"/>
              <a:ext cx="16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2890" name="Picture 2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80"/>
              <a:ext cx="64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2891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895" name="Rectangle 3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3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93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84" grpId="0" animBg="1"/>
      <p:bldP spid="932886" grpId="0" animBg="1"/>
      <p:bldP spid="932887" grpId="0" animBg="1"/>
      <p:bldP spid="93288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B74A-B495-4A72-8E72-C2311D7C1A50}" type="slidenum">
              <a:rPr lang="en-US"/>
              <a:pPr/>
              <a:t>31</a:t>
            </a:fld>
            <a:endParaRPr lang="en-US"/>
          </a:p>
        </p:txBody>
      </p:sp>
      <p:pic>
        <p:nvPicPr>
          <p:cNvPr id="933937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19200"/>
            <a:ext cx="341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3906" name="Line 18"/>
          <p:cNvSpPr>
            <a:spLocks noChangeShapeType="1"/>
          </p:cNvSpPr>
          <p:nvPr/>
        </p:nvSpPr>
        <p:spPr bwMode="auto">
          <a:xfrm flipH="1">
            <a:off x="3581400" y="3581400"/>
            <a:ext cx="0" cy="10652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907" name="Line 19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3912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6200"/>
            <a:ext cx="6677025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3942" name="Group 54"/>
          <p:cNvGrpSpPr>
            <a:grpSpLocks/>
          </p:cNvGrpSpPr>
          <p:nvPr/>
        </p:nvGrpSpPr>
        <p:grpSpPr bwMode="auto">
          <a:xfrm>
            <a:off x="1260475" y="5105400"/>
            <a:ext cx="7069138" cy="381000"/>
            <a:chOff x="794" y="3216"/>
            <a:chExt cx="4453" cy="240"/>
          </a:xfrm>
        </p:grpSpPr>
        <p:pic>
          <p:nvPicPr>
            <p:cNvPr id="933909" name="Picture 2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" y="3254"/>
              <a:ext cx="145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940" name="Picture 5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3216"/>
              <a:ext cx="267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3943" name="Group 55"/>
          <p:cNvGrpSpPr>
            <a:grpSpLocks/>
          </p:cNvGrpSpPr>
          <p:nvPr/>
        </p:nvGrpSpPr>
        <p:grpSpPr bwMode="auto">
          <a:xfrm>
            <a:off x="862013" y="5791200"/>
            <a:ext cx="7519987" cy="434975"/>
            <a:chOff x="543" y="3648"/>
            <a:chExt cx="4737" cy="274"/>
          </a:xfrm>
        </p:grpSpPr>
        <p:pic>
          <p:nvPicPr>
            <p:cNvPr id="933911" name="Picture 2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3648"/>
              <a:ext cx="160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941" name="Picture 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3674"/>
              <a:ext cx="295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33914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27138"/>
            <a:ext cx="2905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3915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43013"/>
            <a:ext cx="12255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3928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67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3917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44675"/>
            <a:ext cx="6873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3929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511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3919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1613"/>
            <a:ext cx="7421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3920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121025"/>
            <a:ext cx="4948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3921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2203450"/>
            <a:ext cx="2473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3922" name="Line 34"/>
          <p:cNvSpPr>
            <a:spLocks noChangeShapeType="1"/>
          </p:cNvSpPr>
          <p:nvPr/>
        </p:nvSpPr>
        <p:spPr bwMode="auto">
          <a:xfrm>
            <a:off x="0" y="25987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3927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125"/>
            <a:ext cx="1150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3924" name="Line 36"/>
          <p:cNvSpPr>
            <a:spLocks noChangeShapeType="1"/>
          </p:cNvSpPr>
          <p:nvPr/>
        </p:nvSpPr>
        <p:spPr bwMode="auto">
          <a:xfrm>
            <a:off x="0" y="17367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925" name="Line 37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926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3938" name="Group 50"/>
          <p:cNvGrpSpPr>
            <a:grpSpLocks/>
          </p:cNvGrpSpPr>
          <p:nvPr/>
        </p:nvGrpSpPr>
        <p:grpSpPr bwMode="auto">
          <a:xfrm>
            <a:off x="63500" y="3657600"/>
            <a:ext cx="3365500" cy="914400"/>
            <a:chOff x="40" y="2304"/>
            <a:chExt cx="2120" cy="576"/>
          </a:xfrm>
        </p:grpSpPr>
        <p:sp>
          <p:nvSpPr>
            <p:cNvPr id="933890" name="AutoShape 2"/>
            <p:cNvSpPr>
              <a:spLocks/>
            </p:cNvSpPr>
            <p:nvPr/>
          </p:nvSpPr>
          <p:spPr bwMode="auto">
            <a:xfrm>
              <a:off x="779" y="230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3891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" y="2352"/>
              <a:ext cx="8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892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2640"/>
              <a:ext cx="8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898" name="Picture 1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" y="2640"/>
              <a:ext cx="20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899" name="Picture 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2426"/>
              <a:ext cx="20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901" name="Picture 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544"/>
              <a:ext cx="33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930" name="Picture 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27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3931" name="Rectangle 43"/>
            <p:cNvSpPr>
              <a:spLocks noChangeArrowheads="1"/>
            </p:cNvSpPr>
            <p:nvPr/>
          </p:nvSpPr>
          <p:spPr bwMode="auto">
            <a:xfrm>
              <a:off x="40" y="2527"/>
              <a:ext cx="351" cy="23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3939" name="Group 51"/>
          <p:cNvGrpSpPr>
            <a:grpSpLocks/>
          </p:cNvGrpSpPr>
          <p:nvPr/>
        </p:nvGrpSpPr>
        <p:grpSpPr bwMode="auto">
          <a:xfrm>
            <a:off x="3657600" y="3657600"/>
            <a:ext cx="5410200" cy="914400"/>
            <a:chOff x="2304" y="2304"/>
            <a:chExt cx="3408" cy="576"/>
          </a:xfrm>
        </p:grpSpPr>
        <p:sp>
          <p:nvSpPr>
            <p:cNvPr id="933893" name="AutoShape 5"/>
            <p:cNvSpPr>
              <a:spLocks/>
            </p:cNvSpPr>
            <p:nvPr/>
          </p:nvSpPr>
          <p:spPr bwMode="auto">
            <a:xfrm>
              <a:off x="4191" y="230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3896" name="Picture 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" y="2689"/>
              <a:ext cx="38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897" name="Picture 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" y="2352"/>
              <a:ext cx="20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902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" y="2549"/>
              <a:ext cx="29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903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63"/>
              <a:ext cx="72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904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255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3933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527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3934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" y="2352"/>
              <a:ext cx="8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3935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" y="2640"/>
              <a:ext cx="8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3932" name="Rectangle 44"/>
            <p:cNvSpPr>
              <a:spLocks noChangeArrowheads="1"/>
            </p:cNvSpPr>
            <p:nvPr/>
          </p:nvSpPr>
          <p:spPr bwMode="auto">
            <a:xfrm>
              <a:off x="2304" y="2533"/>
              <a:ext cx="322" cy="14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3936" name="Rectangle 4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3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3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906" grpId="0" animBg="1"/>
      <p:bldP spid="9339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57BB8-4059-409A-B9A8-CA35CC79758D}" type="slidenum">
              <a:rPr lang="en-US"/>
              <a:pPr/>
              <a:t>32</a:t>
            </a:fld>
            <a:endParaRPr lang="en-US"/>
          </a:p>
        </p:txBody>
      </p:sp>
      <p:sp>
        <p:nvSpPr>
          <p:cNvPr id="1029122" name="AutoShape 2"/>
          <p:cNvSpPr>
            <a:spLocks/>
          </p:cNvSpPr>
          <p:nvPr/>
        </p:nvSpPr>
        <p:spPr bwMode="auto">
          <a:xfrm>
            <a:off x="1236663" y="3657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1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3733800"/>
            <a:ext cx="13382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191000"/>
            <a:ext cx="13382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125" name="AutoShape 5"/>
          <p:cNvSpPr>
            <a:spLocks/>
          </p:cNvSpPr>
          <p:nvPr/>
        </p:nvSpPr>
        <p:spPr bwMode="auto">
          <a:xfrm>
            <a:off x="6653213" y="36576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1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4268788"/>
            <a:ext cx="6032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2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3733800"/>
            <a:ext cx="32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2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4191000"/>
            <a:ext cx="32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2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851275"/>
            <a:ext cx="32067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3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5286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3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046538"/>
            <a:ext cx="47148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3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10013"/>
            <a:ext cx="11509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3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40592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134" name="Line 14"/>
          <p:cNvSpPr>
            <a:spLocks noChangeShapeType="1"/>
          </p:cNvSpPr>
          <p:nvPr/>
        </p:nvSpPr>
        <p:spPr bwMode="auto">
          <a:xfrm flipH="1">
            <a:off x="3581400" y="3581400"/>
            <a:ext cx="0" cy="10652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35" name="Line 15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13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11613"/>
            <a:ext cx="4524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3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4011613"/>
            <a:ext cx="45243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3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3733800"/>
            <a:ext cx="13382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39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191000"/>
            <a:ext cx="13382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140" name="Line 20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41" name="Rectangle 21"/>
          <p:cNvSpPr>
            <a:spLocks noChangeArrowheads="1"/>
          </p:cNvSpPr>
          <p:nvPr/>
        </p:nvSpPr>
        <p:spPr bwMode="auto">
          <a:xfrm>
            <a:off x="63500" y="4011613"/>
            <a:ext cx="557213" cy="3651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42" name="Rectangle 22"/>
          <p:cNvSpPr>
            <a:spLocks noChangeArrowheads="1"/>
          </p:cNvSpPr>
          <p:nvPr/>
        </p:nvSpPr>
        <p:spPr bwMode="auto">
          <a:xfrm>
            <a:off x="3657600" y="4021138"/>
            <a:ext cx="511175" cy="228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143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812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44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8800"/>
            <a:ext cx="3930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145" name="Line 25"/>
          <p:cNvSpPr>
            <a:spLocks noChangeShapeType="1"/>
          </p:cNvSpPr>
          <p:nvPr/>
        </p:nvSpPr>
        <p:spPr bwMode="auto">
          <a:xfrm>
            <a:off x="0" y="20796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14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81288"/>
            <a:ext cx="828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47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6175"/>
            <a:ext cx="828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48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87500"/>
            <a:ext cx="6991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49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71825"/>
            <a:ext cx="3249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50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89225"/>
            <a:ext cx="4459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9151" name="Group 31"/>
          <p:cNvGrpSpPr>
            <a:grpSpLocks/>
          </p:cNvGrpSpPr>
          <p:nvPr/>
        </p:nvGrpSpPr>
        <p:grpSpPr bwMode="auto">
          <a:xfrm>
            <a:off x="1219200" y="2232025"/>
            <a:ext cx="7580313" cy="434975"/>
            <a:chOff x="768" y="1406"/>
            <a:chExt cx="4775" cy="274"/>
          </a:xfrm>
        </p:grpSpPr>
        <p:pic>
          <p:nvPicPr>
            <p:cNvPr id="1029152" name="Picture 3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33"/>
              <a:ext cx="1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153" name="Picture 3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1406"/>
              <a:ext cx="152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154" name="Picture 3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406"/>
              <a:ext cx="155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155" name="Picture 3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434"/>
              <a:ext cx="6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9156" name="Picture 3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1481"/>
              <a:ext cx="25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9157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168400"/>
            <a:ext cx="6481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58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939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9159" name="Group 39"/>
          <p:cNvGrpSpPr>
            <a:grpSpLocks/>
          </p:cNvGrpSpPr>
          <p:nvPr/>
        </p:nvGrpSpPr>
        <p:grpSpPr bwMode="auto">
          <a:xfrm>
            <a:off x="1219200" y="654050"/>
            <a:ext cx="7696200" cy="434975"/>
            <a:chOff x="768" y="412"/>
            <a:chExt cx="4848" cy="274"/>
          </a:xfrm>
        </p:grpSpPr>
        <p:pic>
          <p:nvPicPr>
            <p:cNvPr id="1029160" name="Picture 4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439"/>
              <a:ext cx="1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161" name="Picture 4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412"/>
              <a:ext cx="152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162" name="Picture 4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" y="412"/>
              <a:ext cx="155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163" name="Picture 4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440"/>
              <a:ext cx="53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9164" name="Picture 4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" y="439"/>
              <a:ext cx="42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9165" name="Picture 4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43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66" name="Picture 4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105400"/>
            <a:ext cx="4249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67" name="Picture 4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5165725"/>
            <a:ext cx="23034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168" name="Picture 4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832475"/>
            <a:ext cx="4683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169" name="Picture 4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5791200"/>
            <a:ext cx="2549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170" name="Line 50"/>
          <p:cNvSpPr>
            <a:spLocks noChangeShapeType="1"/>
          </p:cNvSpPr>
          <p:nvPr/>
        </p:nvSpPr>
        <p:spPr bwMode="auto">
          <a:xfrm>
            <a:off x="0" y="5778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9177" name="Group 57"/>
          <p:cNvGrpSpPr>
            <a:grpSpLocks/>
          </p:cNvGrpSpPr>
          <p:nvPr/>
        </p:nvGrpSpPr>
        <p:grpSpPr bwMode="auto">
          <a:xfrm>
            <a:off x="708025" y="98425"/>
            <a:ext cx="5648325" cy="358775"/>
            <a:chOff x="446" y="62"/>
            <a:chExt cx="3558" cy="226"/>
          </a:xfrm>
        </p:grpSpPr>
        <p:pic>
          <p:nvPicPr>
            <p:cNvPr id="1029171" name="Picture 5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" y="62"/>
              <a:ext cx="301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9172" name="Picture 5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62"/>
              <a:ext cx="45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29173" name="Line 53"/>
          <p:cNvSpPr>
            <a:spLocks noChangeShapeType="1"/>
          </p:cNvSpPr>
          <p:nvPr/>
        </p:nvSpPr>
        <p:spPr bwMode="auto">
          <a:xfrm>
            <a:off x="1270000" y="5475288"/>
            <a:ext cx="410368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74" name="Line 54"/>
          <p:cNvSpPr>
            <a:spLocks noChangeShapeType="1"/>
          </p:cNvSpPr>
          <p:nvPr/>
        </p:nvSpPr>
        <p:spPr bwMode="auto">
          <a:xfrm flipH="1" flipV="1">
            <a:off x="6489700" y="3317875"/>
            <a:ext cx="1133475" cy="1882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75" name="Rectangle 5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76" name="Rectangle 5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45" grpId="0" animBg="1"/>
      <p:bldP spid="1029170" grpId="0" animBg="1"/>
      <p:bldP spid="1029173" grpId="0" animBg="1"/>
      <p:bldP spid="10291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5" cy="452438"/>
          </a:xfrm>
        </p:spPr>
        <p:txBody>
          <a:bodyPr/>
          <a:lstStyle/>
          <a:p>
            <a:fld id="{2B8BED93-3884-41A1-B6FC-9D685F48BAC2}" type="slidenum">
              <a:rPr lang="en-US"/>
              <a:pPr/>
              <a:t>33</a:t>
            </a:fld>
            <a:endParaRPr lang="en-US"/>
          </a:p>
        </p:txBody>
      </p:sp>
      <p:pic>
        <p:nvPicPr>
          <p:cNvPr id="935955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52700"/>
            <a:ext cx="3530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593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76200"/>
            <a:ext cx="1774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3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6888"/>
            <a:ext cx="9064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4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3352800"/>
            <a:ext cx="66278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594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4171950"/>
            <a:ext cx="6759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5942" name="Line 6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594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97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4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1330325"/>
            <a:ext cx="5192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4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3450"/>
            <a:ext cx="5137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4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766888"/>
            <a:ext cx="59864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4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141538"/>
            <a:ext cx="33797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4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1538"/>
            <a:ext cx="9064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4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962275"/>
            <a:ext cx="4778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5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3771900"/>
            <a:ext cx="13033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5959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8139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595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791200"/>
            <a:ext cx="8705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596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108575"/>
            <a:ext cx="8139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595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2525713"/>
            <a:ext cx="4778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5956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5957" name="Rectangle 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5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5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92A9C-7DFD-4EE8-8C49-16E910258C25}" type="slidenum">
              <a:rPr lang="en-US"/>
              <a:pPr/>
              <a:t>34</a:t>
            </a:fld>
            <a:endParaRPr lang="en-US"/>
          </a:p>
        </p:txBody>
      </p:sp>
      <p:pic>
        <p:nvPicPr>
          <p:cNvPr id="93696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514475"/>
            <a:ext cx="16748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696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4701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6965" name="Rectangle 5" descr="20%"/>
          <p:cNvSpPr>
            <a:spLocks noChangeArrowheads="1"/>
          </p:cNvSpPr>
          <p:nvPr/>
        </p:nvSpPr>
        <p:spPr bwMode="auto">
          <a:xfrm>
            <a:off x="4572000" y="685800"/>
            <a:ext cx="914400" cy="2743200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66" name="Rectangle 6" descr="20%"/>
          <p:cNvSpPr>
            <a:spLocks noChangeArrowheads="1"/>
          </p:cNvSpPr>
          <p:nvPr/>
        </p:nvSpPr>
        <p:spPr bwMode="auto">
          <a:xfrm>
            <a:off x="5486400" y="2514600"/>
            <a:ext cx="914400" cy="914400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67" name="Rectangle 7" descr="20%"/>
          <p:cNvSpPr>
            <a:spLocks noChangeArrowheads="1"/>
          </p:cNvSpPr>
          <p:nvPr/>
        </p:nvSpPr>
        <p:spPr bwMode="auto">
          <a:xfrm>
            <a:off x="6400800" y="2924175"/>
            <a:ext cx="914400" cy="493713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68" name="Rectangle 8" descr="20%"/>
          <p:cNvSpPr>
            <a:spLocks noChangeArrowheads="1"/>
          </p:cNvSpPr>
          <p:nvPr/>
        </p:nvSpPr>
        <p:spPr bwMode="auto">
          <a:xfrm>
            <a:off x="7312025" y="3089275"/>
            <a:ext cx="914400" cy="338138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69" name="Rectangle 9" descr="20%"/>
          <p:cNvSpPr>
            <a:spLocks noChangeArrowheads="1"/>
          </p:cNvSpPr>
          <p:nvPr/>
        </p:nvSpPr>
        <p:spPr bwMode="auto">
          <a:xfrm>
            <a:off x="3657600" y="3429000"/>
            <a:ext cx="914400" cy="1371600"/>
          </a:xfrm>
          <a:prstGeom prst="rect">
            <a:avLst/>
          </a:prstGeom>
          <a:pattFill prst="pct20">
            <a:fgClr>
              <a:srgbClr val="FF66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70" name="Rectangle 10" descr="20%"/>
          <p:cNvSpPr>
            <a:spLocks noChangeArrowheads="1"/>
          </p:cNvSpPr>
          <p:nvPr/>
        </p:nvSpPr>
        <p:spPr bwMode="auto">
          <a:xfrm>
            <a:off x="2743200" y="3429000"/>
            <a:ext cx="914400" cy="685800"/>
          </a:xfrm>
          <a:prstGeom prst="rect">
            <a:avLst/>
          </a:prstGeom>
          <a:pattFill prst="pct20">
            <a:fgClr>
              <a:srgbClr val="FF00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71" name="Rectangle 11" descr="20%"/>
          <p:cNvSpPr>
            <a:spLocks noChangeArrowheads="1"/>
          </p:cNvSpPr>
          <p:nvPr/>
        </p:nvSpPr>
        <p:spPr bwMode="auto">
          <a:xfrm>
            <a:off x="1828800" y="3429000"/>
            <a:ext cx="914400" cy="457200"/>
          </a:xfrm>
          <a:prstGeom prst="rect">
            <a:avLst/>
          </a:prstGeom>
          <a:pattFill prst="pct20">
            <a:fgClr>
              <a:srgbClr val="FF66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6972" name="Rectangle 12" descr="20%"/>
          <p:cNvSpPr>
            <a:spLocks noChangeArrowheads="1"/>
          </p:cNvSpPr>
          <p:nvPr/>
        </p:nvSpPr>
        <p:spPr bwMode="auto">
          <a:xfrm>
            <a:off x="914400" y="3429000"/>
            <a:ext cx="914400" cy="274638"/>
          </a:xfrm>
          <a:prstGeom prst="rect">
            <a:avLst/>
          </a:prstGeom>
          <a:pattFill prst="pct20">
            <a:fgClr>
              <a:srgbClr val="FF00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697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47345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6974" name="Line 14"/>
          <p:cNvSpPr>
            <a:spLocks noChangeShapeType="1"/>
          </p:cNvSpPr>
          <p:nvPr/>
        </p:nvSpPr>
        <p:spPr bwMode="auto">
          <a:xfrm flipH="1">
            <a:off x="4572000" y="29337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75" name="Line 15"/>
          <p:cNvSpPr>
            <a:spLocks noChangeShapeType="1"/>
          </p:cNvSpPr>
          <p:nvPr/>
        </p:nvSpPr>
        <p:spPr bwMode="auto">
          <a:xfrm flipH="1">
            <a:off x="4572000" y="25146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76" name="Line 16"/>
          <p:cNvSpPr>
            <a:spLocks noChangeShapeType="1"/>
          </p:cNvSpPr>
          <p:nvPr/>
        </p:nvSpPr>
        <p:spPr bwMode="auto">
          <a:xfrm flipH="1">
            <a:off x="4572000" y="3089275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77" name="Line 17"/>
          <p:cNvSpPr>
            <a:spLocks noChangeShapeType="1"/>
          </p:cNvSpPr>
          <p:nvPr/>
        </p:nvSpPr>
        <p:spPr bwMode="auto">
          <a:xfrm flipH="1">
            <a:off x="3657600" y="41148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78" name="Line 18"/>
          <p:cNvSpPr>
            <a:spLocks noChangeShapeType="1"/>
          </p:cNvSpPr>
          <p:nvPr/>
        </p:nvSpPr>
        <p:spPr bwMode="auto">
          <a:xfrm flipH="1">
            <a:off x="2743200" y="38862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79" name="Line 19"/>
          <p:cNvSpPr>
            <a:spLocks noChangeShapeType="1"/>
          </p:cNvSpPr>
          <p:nvPr/>
        </p:nvSpPr>
        <p:spPr bwMode="auto">
          <a:xfrm flipH="1">
            <a:off x="1828800" y="3709988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80" name="Line 20"/>
          <p:cNvSpPr>
            <a:spLocks noChangeShapeType="1"/>
          </p:cNvSpPr>
          <p:nvPr/>
        </p:nvSpPr>
        <p:spPr bwMode="auto">
          <a:xfrm flipH="1" flipV="1">
            <a:off x="4572000" y="152400"/>
            <a:ext cx="0" cy="510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81" name="Line 21"/>
          <p:cNvSpPr>
            <a:spLocks noChangeShapeType="1"/>
          </p:cNvSpPr>
          <p:nvPr/>
        </p:nvSpPr>
        <p:spPr bwMode="auto">
          <a:xfrm>
            <a:off x="609600" y="3429000"/>
            <a:ext cx="800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82" name="Line 22"/>
          <p:cNvSpPr>
            <a:spLocks noChangeShapeType="1"/>
          </p:cNvSpPr>
          <p:nvPr/>
        </p:nvSpPr>
        <p:spPr bwMode="auto">
          <a:xfrm>
            <a:off x="4494213" y="6858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83" name="Line 23"/>
          <p:cNvSpPr>
            <a:spLocks noChangeShapeType="1"/>
          </p:cNvSpPr>
          <p:nvPr/>
        </p:nvSpPr>
        <p:spPr bwMode="auto">
          <a:xfrm>
            <a:off x="4495800" y="2514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84" name="Line 24"/>
          <p:cNvSpPr>
            <a:spLocks noChangeShapeType="1"/>
          </p:cNvSpPr>
          <p:nvPr/>
        </p:nvSpPr>
        <p:spPr bwMode="auto">
          <a:xfrm>
            <a:off x="4495800" y="4800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85" name="Line 25"/>
          <p:cNvSpPr>
            <a:spLocks noChangeShapeType="1"/>
          </p:cNvSpPr>
          <p:nvPr/>
        </p:nvSpPr>
        <p:spPr bwMode="auto">
          <a:xfrm>
            <a:off x="4495800" y="4113213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86" name="Line 26"/>
          <p:cNvSpPr>
            <a:spLocks noChangeShapeType="1"/>
          </p:cNvSpPr>
          <p:nvPr/>
        </p:nvSpPr>
        <p:spPr bwMode="auto">
          <a:xfrm>
            <a:off x="4572000" y="6858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87" name="Line 27"/>
          <p:cNvSpPr>
            <a:spLocks noChangeShapeType="1"/>
          </p:cNvSpPr>
          <p:nvPr/>
        </p:nvSpPr>
        <p:spPr bwMode="auto">
          <a:xfrm>
            <a:off x="5486400" y="25146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88" name="Line 28"/>
          <p:cNvSpPr>
            <a:spLocks noChangeShapeType="1"/>
          </p:cNvSpPr>
          <p:nvPr/>
        </p:nvSpPr>
        <p:spPr bwMode="auto">
          <a:xfrm>
            <a:off x="6400800" y="29337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89" name="Line 29"/>
          <p:cNvSpPr>
            <a:spLocks noChangeShapeType="1"/>
          </p:cNvSpPr>
          <p:nvPr/>
        </p:nvSpPr>
        <p:spPr bwMode="auto">
          <a:xfrm>
            <a:off x="3657600" y="48006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90" name="Line 30"/>
          <p:cNvSpPr>
            <a:spLocks noChangeShapeType="1"/>
          </p:cNvSpPr>
          <p:nvPr/>
        </p:nvSpPr>
        <p:spPr bwMode="auto">
          <a:xfrm>
            <a:off x="2743200" y="41148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91" name="Line 31"/>
          <p:cNvSpPr>
            <a:spLocks noChangeShapeType="1"/>
          </p:cNvSpPr>
          <p:nvPr/>
        </p:nvSpPr>
        <p:spPr bwMode="auto">
          <a:xfrm>
            <a:off x="1828800" y="38862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92" name="Line 32"/>
          <p:cNvSpPr>
            <a:spLocks noChangeShapeType="1"/>
          </p:cNvSpPr>
          <p:nvPr/>
        </p:nvSpPr>
        <p:spPr bwMode="auto">
          <a:xfrm>
            <a:off x="7315200" y="3089275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6993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147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94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03475"/>
            <a:ext cx="536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95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563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96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325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97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648200"/>
            <a:ext cx="796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98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962400"/>
            <a:ext cx="812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6999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796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000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78288"/>
            <a:ext cx="8128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001" name="Line 41"/>
          <p:cNvSpPr>
            <a:spLocks noChangeShapeType="1"/>
          </p:cNvSpPr>
          <p:nvPr/>
        </p:nvSpPr>
        <p:spPr bwMode="auto">
          <a:xfrm>
            <a:off x="4495800" y="29337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02" name="Line 42"/>
          <p:cNvSpPr>
            <a:spLocks noChangeShapeType="1"/>
          </p:cNvSpPr>
          <p:nvPr/>
        </p:nvSpPr>
        <p:spPr bwMode="auto">
          <a:xfrm>
            <a:off x="4495800" y="3089275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03" name="Line 43"/>
          <p:cNvSpPr>
            <a:spLocks noChangeShapeType="1"/>
          </p:cNvSpPr>
          <p:nvPr/>
        </p:nvSpPr>
        <p:spPr bwMode="auto">
          <a:xfrm>
            <a:off x="4495800" y="38862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04" name="Line 44"/>
          <p:cNvSpPr>
            <a:spLocks noChangeShapeType="1"/>
          </p:cNvSpPr>
          <p:nvPr/>
        </p:nvSpPr>
        <p:spPr bwMode="auto">
          <a:xfrm>
            <a:off x="914400" y="3709988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05" name="Line 45"/>
          <p:cNvSpPr>
            <a:spLocks noChangeShapeType="1"/>
          </p:cNvSpPr>
          <p:nvPr/>
        </p:nvSpPr>
        <p:spPr bwMode="auto">
          <a:xfrm>
            <a:off x="4495800" y="3709988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06" name="Line 46"/>
          <p:cNvSpPr>
            <a:spLocks noChangeShapeType="1"/>
          </p:cNvSpPr>
          <p:nvPr/>
        </p:nvSpPr>
        <p:spPr bwMode="auto">
          <a:xfrm>
            <a:off x="5486400" y="685800"/>
            <a:ext cx="0" cy="2743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07" name="Line 47"/>
          <p:cNvSpPr>
            <a:spLocks noChangeShapeType="1"/>
          </p:cNvSpPr>
          <p:nvPr/>
        </p:nvSpPr>
        <p:spPr bwMode="auto">
          <a:xfrm>
            <a:off x="6400800" y="2514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08" name="Line 48"/>
          <p:cNvSpPr>
            <a:spLocks noChangeShapeType="1"/>
          </p:cNvSpPr>
          <p:nvPr/>
        </p:nvSpPr>
        <p:spPr bwMode="auto">
          <a:xfrm>
            <a:off x="7315200" y="2933700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09" name="Line 49"/>
          <p:cNvSpPr>
            <a:spLocks noChangeShapeType="1"/>
          </p:cNvSpPr>
          <p:nvPr/>
        </p:nvSpPr>
        <p:spPr bwMode="auto">
          <a:xfrm>
            <a:off x="8229600" y="3079750"/>
            <a:ext cx="0" cy="3476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0" name="Line 50"/>
          <p:cNvSpPr>
            <a:spLocks noChangeShapeType="1"/>
          </p:cNvSpPr>
          <p:nvPr/>
        </p:nvSpPr>
        <p:spPr bwMode="auto">
          <a:xfrm>
            <a:off x="3657600" y="34290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1" name="Line 51"/>
          <p:cNvSpPr>
            <a:spLocks noChangeShapeType="1"/>
          </p:cNvSpPr>
          <p:nvPr/>
        </p:nvSpPr>
        <p:spPr bwMode="auto">
          <a:xfrm>
            <a:off x="2743200" y="3429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2" name="Line 52"/>
          <p:cNvSpPr>
            <a:spLocks noChangeShapeType="1"/>
          </p:cNvSpPr>
          <p:nvPr/>
        </p:nvSpPr>
        <p:spPr bwMode="auto">
          <a:xfrm>
            <a:off x="1828800" y="3429000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3" name="Line 53"/>
          <p:cNvSpPr>
            <a:spLocks noChangeShapeType="1"/>
          </p:cNvSpPr>
          <p:nvPr/>
        </p:nvSpPr>
        <p:spPr bwMode="auto">
          <a:xfrm>
            <a:off x="914400" y="34290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4" name="Line 54"/>
          <p:cNvSpPr>
            <a:spLocks noChangeShapeType="1"/>
          </p:cNvSpPr>
          <p:nvPr/>
        </p:nvSpPr>
        <p:spPr bwMode="auto">
          <a:xfrm rot="-5400000">
            <a:off x="838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5" name="Line 55"/>
          <p:cNvSpPr>
            <a:spLocks noChangeShapeType="1"/>
          </p:cNvSpPr>
          <p:nvPr/>
        </p:nvSpPr>
        <p:spPr bwMode="auto">
          <a:xfrm rot="-5400000">
            <a:off x="1752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6" name="Line 56"/>
          <p:cNvSpPr>
            <a:spLocks noChangeShapeType="1"/>
          </p:cNvSpPr>
          <p:nvPr/>
        </p:nvSpPr>
        <p:spPr bwMode="auto">
          <a:xfrm rot="-5400000">
            <a:off x="2667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7" name="Line 57"/>
          <p:cNvSpPr>
            <a:spLocks noChangeShapeType="1"/>
          </p:cNvSpPr>
          <p:nvPr/>
        </p:nvSpPr>
        <p:spPr bwMode="auto">
          <a:xfrm rot="-5400000">
            <a:off x="3581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8" name="Line 58"/>
          <p:cNvSpPr>
            <a:spLocks noChangeShapeType="1"/>
          </p:cNvSpPr>
          <p:nvPr/>
        </p:nvSpPr>
        <p:spPr bwMode="auto">
          <a:xfrm rot="-5400000">
            <a:off x="5410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19" name="Line 59"/>
          <p:cNvSpPr>
            <a:spLocks noChangeShapeType="1"/>
          </p:cNvSpPr>
          <p:nvPr/>
        </p:nvSpPr>
        <p:spPr bwMode="auto">
          <a:xfrm rot="-5400000">
            <a:off x="6324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20" name="Line 60"/>
          <p:cNvSpPr>
            <a:spLocks noChangeShapeType="1"/>
          </p:cNvSpPr>
          <p:nvPr/>
        </p:nvSpPr>
        <p:spPr bwMode="auto">
          <a:xfrm rot="-5400000">
            <a:off x="7239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21" name="Line 61"/>
          <p:cNvSpPr>
            <a:spLocks noChangeShapeType="1"/>
          </p:cNvSpPr>
          <p:nvPr/>
        </p:nvSpPr>
        <p:spPr bwMode="auto">
          <a:xfrm rot="-5400000">
            <a:off x="8153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022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4270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023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3124200"/>
            <a:ext cx="4270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024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025" name="Picture 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026" name="Picture 6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473450"/>
            <a:ext cx="1476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027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7345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028" name="Picture 6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47345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029" name="Line 69"/>
          <p:cNvSpPr>
            <a:spLocks noChangeShapeType="1"/>
          </p:cNvSpPr>
          <p:nvPr/>
        </p:nvSpPr>
        <p:spPr bwMode="auto">
          <a:xfrm flipH="1" flipV="1">
            <a:off x="4648200" y="3709988"/>
            <a:ext cx="1371600" cy="10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30" name="Line 70"/>
          <p:cNvSpPr>
            <a:spLocks noChangeShapeType="1"/>
          </p:cNvSpPr>
          <p:nvPr/>
        </p:nvSpPr>
        <p:spPr bwMode="auto">
          <a:xfrm flipH="1" flipV="1">
            <a:off x="4648200" y="3886200"/>
            <a:ext cx="1371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31" name="Line 71"/>
          <p:cNvSpPr>
            <a:spLocks noChangeShapeType="1"/>
          </p:cNvSpPr>
          <p:nvPr/>
        </p:nvSpPr>
        <p:spPr bwMode="auto">
          <a:xfrm>
            <a:off x="6019800" y="3962400"/>
            <a:ext cx="457200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32" name="Line 72"/>
          <p:cNvSpPr>
            <a:spLocks noChangeShapeType="1"/>
          </p:cNvSpPr>
          <p:nvPr/>
        </p:nvSpPr>
        <p:spPr bwMode="auto">
          <a:xfrm>
            <a:off x="6019800" y="3810000"/>
            <a:ext cx="8382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33" name="Line 73"/>
          <p:cNvSpPr>
            <a:spLocks noChangeShapeType="1"/>
          </p:cNvSpPr>
          <p:nvPr/>
        </p:nvSpPr>
        <p:spPr bwMode="auto">
          <a:xfrm>
            <a:off x="3200400" y="2438400"/>
            <a:ext cx="1295400" cy="493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34" name="Line 74"/>
          <p:cNvSpPr>
            <a:spLocks noChangeShapeType="1"/>
          </p:cNvSpPr>
          <p:nvPr/>
        </p:nvSpPr>
        <p:spPr bwMode="auto">
          <a:xfrm>
            <a:off x="3124200" y="2895600"/>
            <a:ext cx="1371600" cy="192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35" name="Line 75"/>
          <p:cNvSpPr>
            <a:spLocks noChangeShapeType="1"/>
          </p:cNvSpPr>
          <p:nvPr/>
        </p:nvSpPr>
        <p:spPr bwMode="auto">
          <a:xfrm>
            <a:off x="3048000" y="19050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36" name="Line 76"/>
          <p:cNvSpPr>
            <a:spLocks noChangeShapeType="1"/>
          </p:cNvSpPr>
          <p:nvPr/>
        </p:nvSpPr>
        <p:spPr bwMode="auto">
          <a:xfrm>
            <a:off x="2590800" y="2514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37" name="Line 77"/>
          <p:cNvSpPr>
            <a:spLocks noChangeShapeType="1"/>
          </p:cNvSpPr>
          <p:nvPr/>
        </p:nvSpPr>
        <p:spPr bwMode="auto">
          <a:xfrm>
            <a:off x="0" y="5791200"/>
            <a:ext cx="42148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38" name="Oval 78"/>
          <p:cNvSpPr>
            <a:spLocks noChangeArrowheads="1"/>
          </p:cNvSpPr>
          <p:nvPr/>
        </p:nvSpPr>
        <p:spPr bwMode="auto">
          <a:xfrm>
            <a:off x="1781175" y="3673475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39" name="Oval 79"/>
          <p:cNvSpPr>
            <a:spLocks noChangeArrowheads="1"/>
          </p:cNvSpPr>
          <p:nvPr/>
        </p:nvSpPr>
        <p:spPr bwMode="auto">
          <a:xfrm>
            <a:off x="2695575" y="38481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40" name="Oval 80"/>
          <p:cNvSpPr>
            <a:spLocks noChangeArrowheads="1"/>
          </p:cNvSpPr>
          <p:nvPr/>
        </p:nvSpPr>
        <p:spPr bwMode="auto">
          <a:xfrm>
            <a:off x="3609975" y="40767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41" name="Oval 81"/>
          <p:cNvSpPr>
            <a:spLocks noChangeArrowheads="1"/>
          </p:cNvSpPr>
          <p:nvPr/>
        </p:nvSpPr>
        <p:spPr bwMode="auto">
          <a:xfrm>
            <a:off x="4533900" y="47625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42" name="Oval 82"/>
          <p:cNvSpPr>
            <a:spLocks noChangeArrowheads="1"/>
          </p:cNvSpPr>
          <p:nvPr/>
        </p:nvSpPr>
        <p:spPr bwMode="auto">
          <a:xfrm>
            <a:off x="5438775" y="639763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43" name="Oval 83"/>
          <p:cNvSpPr>
            <a:spLocks noChangeArrowheads="1"/>
          </p:cNvSpPr>
          <p:nvPr/>
        </p:nvSpPr>
        <p:spPr bwMode="auto">
          <a:xfrm>
            <a:off x="6351588" y="2466975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44" name="Oval 84"/>
          <p:cNvSpPr>
            <a:spLocks noChangeArrowheads="1"/>
          </p:cNvSpPr>
          <p:nvPr/>
        </p:nvSpPr>
        <p:spPr bwMode="auto">
          <a:xfrm>
            <a:off x="7265988" y="2897188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45" name="Oval 85"/>
          <p:cNvSpPr>
            <a:spLocks noChangeArrowheads="1"/>
          </p:cNvSpPr>
          <p:nvPr/>
        </p:nvSpPr>
        <p:spPr bwMode="auto">
          <a:xfrm>
            <a:off x="8180388" y="3033713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46" name="Oval 86"/>
          <p:cNvSpPr>
            <a:spLocks noChangeArrowheads="1"/>
          </p:cNvSpPr>
          <p:nvPr/>
        </p:nvSpPr>
        <p:spPr bwMode="auto">
          <a:xfrm>
            <a:off x="868363" y="3673475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47" name="Oval 87"/>
          <p:cNvSpPr>
            <a:spLocks noChangeArrowheads="1"/>
          </p:cNvSpPr>
          <p:nvPr/>
        </p:nvSpPr>
        <p:spPr bwMode="auto">
          <a:xfrm>
            <a:off x="1790700" y="38481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48" name="Oval 88"/>
          <p:cNvSpPr>
            <a:spLocks noChangeArrowheads="1"/>
          </p:cNvSpPr>
          <p:nvPr/>
        </p:nvSpPr>
        <p:spPr bwMode="auto">
          <a:xfrm>
            <a:off x="2714625" y="4076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49" name="Oval 89"/>
          <p:cNvSpPr>
            <a:spLocks noChangeArrowheads="1"/>
          </p:cNvSpPr>
          <p:nvPr/>
        </p:nvSpPr>
        <p:spPr bwMode="auto">
          <a:xfrm>
            <a:off x="3629025" y="4770438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50" name="Oval 90"/>
          <p:cNvSpPr>
            <a:spLocks noChangeArrowheads="1"/>
          </p:cNvSpPr>
          <p:nvPr/>
        </p:nvSpPr>
        <p:spPr bwMode="auto">
          <a:xfrm>
            <a:off x="4533900" y="647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51" name="Oval 91"/>
          <p:cNvSpPr>
            <a:spLocks noChangeArrowheads="1"/>
          </p:cNvSpPr>
          <p:nvPr/>
        </p:nvSpPr>
        <p:spPr bwMode="auto">
          <a:xfrm>
            <a:off x="5456238" y="24765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52" name="Oval 92"/>
          <p:cNvSpPr>
            <a:spLocks noChangeArrowheads="1"/>
          </p:cNvSpPr>
          <p:nvPr/>
        </p:nvSpPr>
        <p:spPr bwMode="auto">
          <a:xfrm>
            <a:off x="6370638" y="2906713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53" name="Oval 93"/>
          <p:cNvSpPr>
            <a:spLocks noChangeArrowheads="1"/>
          </p:cNvSpPr>
          <p:nvPr/>
        </p:nvSpPr>
        <p:spPr bwMode="auto">
          <a:xfrm>
            <a:off x="7275513" y="3060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054" name="Line 94"/>
          <p:cNvSpPr>
            <a:spLocks noChangeShapeType="1"/>
          </p:cNvSpPr>
          <p:nvPr/>
        </p:nvSpPr>
        <p:spPr bwMode="auto">
          <a:xfrm>
            <a:off x="3262313" y="5029200"/>
            <a:ext cx="9509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58" name="Line 98"/>
          <p:cNvSpPr>
            <a:spLocks noChangeShapeType="1"/>
          </p:cNvSpPr>
          <p:nvPr/>
        </p:nvSpPr>
        <p:spPr bwMode="auto">
          <a:xfrm>
            <a:off x="5715000" y="0"/>
            <a:ext cx="1306513" cy="2438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59" name="Line 99"/>
          <p:cNvSpPr>
            <a:spLocks noChangeShapeType="1"/>
          </p:cNvSpPr>
          <p:nvPr/>
        </p:nvSpPr>
        <p:spPr bwMode="auto">
          <a:xfrm>
            <a:off x="7010400" y="2438400"/>
            <a:ext cx="2133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060" name="Picture 10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63500"/>
            <a:ext cx="190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061" name="Picture 10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3750"/>
            <a:ext cx="190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062" name="Picture 10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15900"/>
            <a:ext cx="1555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63" name="Picture 10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793750"/>
            <a:ext cx="190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64" name="Picture 10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76200"/>
            <a:ext cx="1905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65" name="Picture 10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3500"/>
            <a:ext cx="1905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66" name="Picture 10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3750"/>
            <a:ext cx="190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67" name="Picture 10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793750"/>
            <a:ext cx="190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68" name="Picture 10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04800"/>
            <a:ext cx="225425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69" name="Picture 10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09563"/>
            <a:ext cx="225425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70" name="Picture 11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014413"/>
            <a:ext cx="225425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71" name="Picture 11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79388"/>
            <a:ext cx="3127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72" name="Picture 112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904875"/>
            <a:ext cx="3127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73" name="Picture 11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904875"/>
            <a:ext cx="3127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74" name="Picture 11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014413"/>
            <a:ext cx="225425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075" name="Line 115"/>
          <p:cNvSpPr>
            <a:spLocks noChangeShapeType="1"/>
          </p:cNvSpPr>
          <p:nvPr/>
        </p:nvSpPr>
        <p:spPr bwMode="auto">
          <a:xfrm>
            <a:off x="0" y="1447800"/>
            <a:ext cx="3733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76" name="Line 116"/>
          <p:cNvSpPr>
            <a:spLocks noChangeShapeType="1"/>
          </p:cNvSpPr>
          <p:nvPr/>
        </p:nvSpPr>
        <p:spPr bwMode="auto">
          <a:xfrm flipV="1">
            <a:off x="3719513" y="0"/>
            <a:ext cx="0" cy="1447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7077" name="Group 117"/>
          <p:cNvGrpSpPr>
            <a:grpSpLocks/>
          </p:cNvGrpSpPr>
          <p:nvPr/>
        </p:nvGrpSpPr>
        <p:grpSpPr bwMode="auto">
          <a:xfrm>
            <a:off x="2743200" y="904875"/>
            <a:ext cx="838200" cy="295275"/>
            <a:chOff x="1728" y="570"/>
            <a:chExt cx="528" cy="186"/>
          </a:xfrm>
        </p:grpSpPr>
        <p:pic>
          <p:nvPicPr>
            <p:cNvPr id="937078" name="Picture 118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639"/>
              <a:ext cx="240" cy="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7079" name="Picture 119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570"/>
              <a:ext cx="19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37080" name="Picture 120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34988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082" name="Picture 122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3276600"/>
            <a:ext cx="3571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83" name="Picture 123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57188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084" name="Line 124"/>
          <p:cNvSpPr>
            <a:spLocks noChangeShapeType="1"/>
          </p:cNvSpPr>
          <p:nvPr/>
        </p:nvSpPr>
        <p:spPr bwMode="auto">
          <a:xfrm flipV="1">
            <a:off x="4191000" y="5784850"/>
            <a:ext cx="0" cy="10779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85" name="Line 125"/>
          <p:cNvSpPr>
            <a:spLocks noChangeShapeType="1"/>
          </p:cNvSpPr>
          <p:nvPr/>
        </p:nvSpPr>
        <p:spPr bwMode="auto">
          <a:xfrm flipV="1">
            <a:off x="4191000" y="5018088"/>
            <a:ext cx="0" cy="7683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86" name="Line 126"/>
          <p:cNvSpPr>
            <a:spLocks noChangeShapeType="1"/>
          </p:cNvSpPr>
          <p:nvPr/>
        </p:nvSpPr>
        <p:spPr bwMode="auto">
          <a:xfrm flipV="1">
            <a:off x="5886450" y="4953000"/>
            <a:ext cx="0" cy="19097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87" name="Line 127"/>
          <p:cNvSpPr>
            <a:spLocks noChangeShapeType="1"/>
          </p:cNvSpPr>
          <p:nvPr/>
        </p:nvSpPr>
        <p:spPr bwMode="auto">
          <a:xfrm>
            <a:off x="5867400" y="49530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110" name="Picture 150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28432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88" name="Picture 128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32075"/>
            <a:ext cx="23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089" name="Picture 129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5821363"/>
            <a:ext cx="19367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098" name="Line 138"/>
          <p:cNvSpPr>
            <a:spLocks noChangeShapeType="1"/>
          </p:cNvSpPr>
          <p:nvPr/>
        </p:nvSpPr>
        <p:spPr bwMode="auto">
          <a:xfrm>
            <a:off x="8582025" y="2247900"/>
            <a:ext cx="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99" name="Line 139"/>
          <p:cNvSpPr>
            <a:spLocks noChangeShapeType="1"/>
          </p:cNvSpPr>
          <p:nvPr/>
        </p:nvSpPr>
        <p:spPr bwMode="auto">
          <a:xfrm flipV="1">
            <a:off x="620713" y="35814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100" name="Picture 140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850"/>
            <a:ext cx="31178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7101" name="Picture 141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92813"/>
            <a:ext cx="862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7102" name="Picture 142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597650"/>
            <a:ext cx="11128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103" name="Line 143"/>
          <p:cNvSpPr>
            <a:spLocks noChangeShapeType="1"/>
          </p:cNvSpPr>
          <p:nvPr/>
        </p:nvSpPr>
        <p:spPr bwMode="auto">
          <a:xfrm>
            <a:off x="0" y="46482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104" name="Line 144"/>
          <p:cNvSpPr>
            <a:spLocks noChangeShapeType="1"/>
          </p:cNvSpPr>
          <p:nvPr/>
        </p:nvSpPr>
        <p:spPr bwMode="auto">
          <a:xfrm>
            <a:off x="3276600" y="4624388"/>
            <a:ext cx="0" cy="4206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105" name="Picture 145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965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107" name="Rectangle 1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7108" name="Line 148"/>
          <p:cNvSpPr>
            <a:spLocks noChangeShapeType="1"/>
          </p:cNvSpPr>
          <p:nvPr/>
        </p:nvSpPr>
        <p:spPr bwMode="auto">
          <a:xfrm flipV="1">
            <a:off x="952500" y="346075"/>
            <a:ext cx="0" cy="1981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7090" name="Group 130"/>
          <p:cNvGrpSpPr>
            <a:grpSpLocks/>
          </p:cNvGrpSpPr>
          <p:nvPr/>
        </p:nvGrpSpPr>
        <p:grpSpPr bwMode="auto">
          <a:xfrm>
            <a:off x="5986463" y="5105400"/>
            <a:ext cx="3048000" cy="962025"/>
            <a:chOff x="3771" y="3648"/>
            <a:chExt cx="1920" cy="606"/>
          </a:xfrm>
        </p:grpSpPr>
        <p:sp>
          <p:nvSpPr>
            <p:cNvPr id="937091" name="AutoShape 131"/>
            <p:cNvSpPr>
              <a:spLocks/>
            </p:cNvSpPr>
            <p:nvPr/>
          </p:nvSpPr>
          <p:spPr bwMode="auto">
            <a:xfrm>
              <a:off x="4415" y="36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7092" name="Picture 132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4080"/>
              <a:ext cx="1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93" name="Picture 13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4029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94" name="Picture 13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" y="3696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95" name="Picture 135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3904"/>
              <a:ext cx="19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7096" name="Picture 13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3840"/>
              <a:ext cx="39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097" name="Picture 137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696"/>
              <a:ext cx="2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37106" name="Picture 146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990600"/>
            <a:ext cx="14414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109" name="Rectangle 14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7055" name="Group 95"/>
          <p:cNvGrpSpPr>
            <a:grpSpLocks/>
          </p:cNvGrpSpPr>
          <p:nvPr/>
        </p:nvGrpSpPr>
        <p:grpSpPr bwMode="auto">
          <a:xfrm>
            <a:off x="3117850" y="6065838"/>
            <a:ext cx="996950" cy="258762"/>
            <a:chOff x="1964" y="3886"/>
            <a:chExt cx="628" cy="163"/>
          </a:xfrm>
        </p:grpSpPr>
        <p:pic>
          <p:nvPicPr>
            <p:cNvPr id="937056" name="Picture 9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" y="3886"/>
              <a:ext cx="33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7057" name="Picture 9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" y="3956"/>
              <a:ext cx="196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3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6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93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6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6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3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3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3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3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3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3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3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3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6" dur="500"/>
                                        <p:tgtEl>
                                          <p:spTgt spid="93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93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3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3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3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3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3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3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93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1" dur="500"/>
                                        <p:tgtEl>
                                          <p:spTgt spid="93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36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36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3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3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3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3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93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93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36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36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3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3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3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93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3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3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6" dur="500"/>
                                        <p:tgtEl>
                                          <p:spTgt spid="93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9" dur="500"/>
                                        <p:tgtEl>
                                          <p:spTgt spid="93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36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36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93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93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93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3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36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36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2" dur="500"/>
                                        <p:tgtEl>
                                          <p:spTgt spid="936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5" dur="500"/>
                                        <p:tgtEl>
                                          <p:spTgt spid="93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93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3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93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93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93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93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3" dur="500"/>
                                        <p:tgtEl>
                                          <p:spTgt spid="93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6" dur="500"/>
                                        <p:tgtEl>
                                          <p:spTgt spid="93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936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936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93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93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937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937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93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93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3" dur="500"/>
                                        <p:tgtEl>
                                          <p:spTgt spid="93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7" dur="500"/>
                                        <p:tgtEl>
                                          <p:spTgt spid="93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937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937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937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937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9" presetID="18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1" dur="500"/>
                                        <p:tgtEl>
                                          <p:spTgt spid="93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5" dur="500"/>
                                        <p:tgtEl>
                                          <p:spTgt spid="93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93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93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9" dur="500"/>
                                        <p:tgtEl>
                                          <p:spTgt spid="93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93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93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 nodeType="clickPar">
                      <p:stCondLst>
                        <p:cond delay="indefinite"/>
                      </p:stCondLst>
                      <p:childTnLst>
                        <p:par>
                          <p:cTn id="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93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93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 nodeType="clickPar">
                      <p:stCondLst>
                        <p:cond delay="indefinite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937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937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937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937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93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93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 nodeType="clickPar">
                      <p:stCondLst>
                        <p:cond delay="indefinite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93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93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 nodeType="clickPar">
                      <p:stCondLst>
                        <p:cond delay="indefinite"/>
                      </p:stCondLst>
                      <p:childTnLst>
                        <p:par>
                          <p:cTn id="4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937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93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 nodeType="clickPar">
                      <p:stCondLst>
                        <p:cond delay="indefinite"/>
                      </p:stCondLst>
                      <p:childTnLst>
                        <p:par>
                          <p:cTn id="4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2" dur="500" fill="hold"/>
                                        <p:tgtEl>
                                          <p:spTgt spid="93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3" dur="500" fill="hold"/>
                                        <p:tgtEl>
                                          <p:spTgt spid="93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 nodeType="clickPar">
                      <p:stCondLst>
                        <p:cond delay="indefinite"/>
                      </p:stCondLst>
                      <p:childTnLst>
                        <p:par>
                          <p:cTn id="4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8" dur="500" fill="hold"/>
                                        <p:tgtEl>
                                          <p:spTgt spid="93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93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 nodeType="clickPar">
                      <p:stCondLst>
                        <p:cond delay="indefinite"/>
                      </p:stCondLst>
                      <p:childTnLst>
                        <p:par>
                          <p:cTn id="4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9" dur="500" fill="hold"/>
                                        <p:tgtEl>
                                          <p:spTgt spid="93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0" dur="500" fill="hold"/>
                                        <p:tgtEl>
                                          <p:spTgt spid="93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5" grpId="0" animBg="1"/>
      <p:bldP spid="936966" grpId="0" animBg="1"/>
      <p:bldP spid="936967" grpId="0" animBg="1"/>
      <p:bldP spid="936968" grpId="0" animBg="1"/>
      <p:bldP spid="936969" grpId="0" animBg="1"/>
      <p:bldP spid="936970" grpId="0" animBg="1"/>
      <p:bldP spid="936971" grpId="0" animBg="1"/>
      <p:bldP spid="936972" grpId="0" animBg="1"/>
      <p:bldP spid="936974" grpId="0" animBg="1"/>
      <p:bldP spid="936975" grpId="0" animBg="1"/>
      <p:bldP spid="936976" grpId="0" animBg="1"/>
      <p:bldP spid="936977" grpId="0" animBg="1"/>
      <p:bldP spid="936978" grpId="0" animBg="1"/>
      <p:bldP spid="936979" grpId="0" animBg="1"/>
      <p:bldP spid="936982" grpId="0" animBg="1"/>
      <p:bldP spid="936983" grpId="0" animBg="1"/>
      <p:bldP spid="936984" grpId="0" animBg="1"/>
      <p:bldP spid="936985" grpId="0" animBg="1"/>
      <p:bldP spid="936986" grpId="0" animBg="1"/>
      <p:bldP spid="936987" grpId="0" animBg="1"/>
      <p:bldP spid="936988" grpId="0" animBg="1"/>
      <p:bldP spid="936989" grpId="0" animBg="1"/>
      <p:bldP spid="936990" grpId="0" animBg="1"/>
      <p:bldP spid="936991" grpId="0" animBg="1"/>
      <p:bldP spid="936992" grpId="0" animBg="1"/>
      <p:bldP spid="937001" grpId="0" animBg="1"/>
      <p:bldP spid="937002" grpId="0" animBg="1"/>
      <p:bldP spid="937003" grpId="0" animBg="1"/>
      <p:bldP spid="937004" grpId="0" animBg="1"/>
      <p:bldP spid="937005" grpId="0" animBg="1"/>
      <p:bldP spid="937006" grpId="0" animBg="1"/>
      <p:bldP spid="937007" grpId="0" animBg="1"/>
      <p:bldP spid="937008" grpId="0" animBg="1"/>
      <p:bldP spid="937009" grpId="0" animBg="1"/>
      <p:bldP spid="937010" grpId="0" animBg="1"/>
      <p:bldP spid="937011" grpId="0" animBg="1"/>
      <p:bldP spid="937012" grpId="0" animBg="1"/>
      <p:bldP spid="937013" grpId="0" animBg="1"/>
      <p:bldP spid="937014" grpId="0" animBg="1"/>
      <p:bldP spid="937015" grpId="0" animBg="1"/>
      <p:bldP spid="937016" grpId="0" animBg="1"/>
      <p:bldP spid="937017" grpId="0" animBg="1"/>
      <p:bldP spid="937018" grpId="0" animBg="1"/>
      <p:bldP spid="937019" grpId="0" animBg="1"/>
      <p:bldP spid="937020" grpId="0" animBg="1"/>
      <p:bldP spid="937021" grpId="0" animBg="1"/>
      <p:bldP spid="937029" grpId="0" animBg="1"/>
      <p:bldP spid="937030" grpId="0" animBg="1"/>
      <p:bldP spid="937031" grpId="0" animBg="1"/>
      <p:bldP spid="937032" grpId="0" animBg="1"/>
      <p:bldP spid="937033" grpId="0" animBg="1"/>
      <p:bldP spid="937034" grpId="0" animBg="1"/>
      <p:bldP spid="937035" grpId="0" animBg="1"/>
      <p:bldP spid="937036" grpId="0" animBg="1"/>
      <p:bldP spid="937037" grpId="0" animBg="1"/>
      <p:bldP spid="937038" grpId="0" animBg="1"/>
      <p:bldP spid="937039" grpId="0" animBg="1"/>
      <p:bldP spid="937040" grpId="0" animBg="1"/>
      <p:bldP spid="937041" grpId="0" animBg="1"/>
      <p:bldP spid="937041" grpId="1" animBg="1"/>
      <p:bldP spid="937042" grpId="0" animBg="1"/>
      <p:bldP spid="937043" grpId="0" animBg="1"/>
      <p:bldP spid="937044" grpId="0" animBg="1"/>
      <p:bldP spid="937045" grpId="0" animBg="1"/>
      <p:bldP spid="937046" grpId="0" animBg="1"/>
      <p:bldP spid="937047" grpId="0" animBg="1"/>
      <p:bldP spid="937048" grpId="0" animBg="1"/>
      <p:bldP spid="937049" grpId="0" animBg="1"/>
      <p:bldP spid="937050" grpId="0" animBg="1"/>
      <p:bldP spid="937051" grpId="0" animBg="1"/>
      <p:bldP spid="937052" grpId="0" animBg="1"/>
      <p:bldP spid="937053" grpId="0" animBg="1"/>
      <p:bldP spid="937054" grpId="0" animBg="1"/>
      <p:bldP spid="937058" grpId="0" animBg="1"/>
      <p:bldP spid="937059" grpId="0" animBg="1"/>
      <p:bldP spid="937075" grpId="0" animBg="1"/>
      <p:bldP spid="937076" grpId="0" animBg="1"/>
      <p:bldP spid="937084" grpId="0" animBg="1"/>
      <p:bldP spid="937085" grpId="0" animBg="1"/>
      <p:bldP spid="937086" grpId="0" animBg="1"/>
      <p:bldP spid="937087" grpId="0" animBg="1"/>
      <p:bldP spid="937098" grpId="0" animBg="1"/>
      <p:bldP spid="937098" grpId="1" animBg="1"/>
      <p:bldP spid="937098" grpId="2" animBg="1"/>
      <p:bldP spid="937099" grpId="0" animBg="1"/>
      <p:bldP spid="937099" grpId="1" animBg="1"/>
      <p:bldP spid="937099" grpId="2" animBg="1"/>
      <p:bldP spid="937103" grpId="0" animBg="1"/>
      <p:bldP spid="937104" grpId="0" animBg="1"/>
      <p:bldP spid="937108" grpId="0" animBg="1"/>
      <p:bldP spid="93710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C57C-B0F1-4579-8568-01FDEC68C1FE}" type="slidenum">
              <a:rPr lang="en-US"/>
              <a:pPr/>
              <a:t>35</a:t>
            </a:fld>
            <a:endParaRPr lang="en-US"/>
          </a:p>
        </p:txBody>
      </p:sp>
      <p:pic>
        <p:nvPicPr>
          <p:cNvPr id="938134" name="Picture 1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796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135" name="Picture 1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78288"/>
            <a:ext cx="8128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8136" name="Line 152"/>
          <p:cNvSpPr>
            <a:spLocks noChangeShapeType="1"/>
          </p:cNvSpPr>
          <p:nvPr/>
        </p:nvSpPr>
        <p:spPr bwMode="auto">
          <a:xfrm flipH="1" flipV="1">
            <a:off x="4648200" y="3709988"/>
            <a:ext cx="1371600" cy="10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137" name="Line 153"/>
          <p:cNvSpPr>
            <a:spLocks noChangeShapeType="1"/>
          </p:cNvSpPr>
          <p:nvPr/>
        </p:nvSpPr>
        <p:spPr bwMode="auto">
          <a:xfrm flipH="1" flipV="1">
            <a:off x="4648200" y="3886200"/>
            <a:ext cx="1371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138" name="Line 154"/>
          <p:cNvSpPr>
            <a:spLocks noChangeShapeType="1"/>
          </p:cNvSpPr>
          <p:nvPr/>
        </p:nvSpPr>
        <p:spPr bwMode="auto">
          <a:xfrm>
            <a:off x="6019800" y="3962400"/>
            <a:ext cx="457200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139" name="Line 155"/>
          <p:cNvSpPr>
            <a:spLocks noChangeShapeType="1"/>
          </p:cNvSpPr>
          <p:nvPr/>
        </p:nvSpPr>
        <p:spPr bwMode="auto">
          <a:xfrm>
            <a:off x="6019800" y="3810000"/>
            <a:ext cx="8382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7987" name="Group 3"/>
          <p:cNvGrpSpPr>
            <a:grpSpLocks/>
          </p:cNvGrpSpPr>
          <p:nvPr/>
        </p:nvGrpSpPr>
        <p:grpSpPr bwMode="auto">
          <a:xfrm>
            <a:off x="5986463" y="5105400"/>
            <a:ext cx="3048000" cy="962025"/>
            <a:chOff x="3771" y="3648"/>
            <a:chExt cx="1920" cy="606"/>
          </a:xfrm>
        </p:grpSpPr>
        <p:sp>
          <p:nvSpPr>
            <p:cNvPr id="937988" name="AutoShape 4"/>
            <p:cNvSpPr>
              <a:spLocks/>
            </p:cNvSpPr>
            <p:nvPr/>
          </p:nvSpPr>
          <p:spPr bwMode="auto">
            <a:xfrm>
              <a:off x="4415" y="36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7989" name="Picture 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4080"/>
              <a:ext cx="1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990" name="Picture 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4029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991" name="Picture 7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" y="3696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992" name="Picture 8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3904"/>
              <a:ext cx="19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7993" name="Picture 9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3840"/>
              <a:ext cx="39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7994" name="Picture 10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696"/>
              <a:ext cx="2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3799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514475"/>
            <a:ext cx="16748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7996" name="Line 12"/>
          <p:cNvSpPr>
            <a:spLocks noChangeShapeType="1"/>
          </p:cNvSpPr>
          <p:nvPr/>
        </p:nvSpPr>
        <p:spPr bwMode="auto">
          <a:xfrm>
            <a:off x="0" y="5791200"/>
            <a:ext cx="5867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799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34988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99" name="Line 15"/>
          <p:cNvSpPr>
            <a:spLocks noChangeShapeType="1"/>
          </p:cNvSpPr>
          <p:nvPr/>
        </p:nvSpPr>
        <p:spPr bwMode="auto">
          <a:xfrm>
            <a:off x="5867400" y="49530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00" name="Rectangle 16" descr="20%"/>
          <p:cNvSpPr>
            <a:spLocks noChangeArrowheads="1"/>
          </p:cNvSpPr>
          <p:nvPr/>
        </p:nvSpPr>
        <p:spPr bwMode="auto">
          <a:xfrm>
            <a:off x="4572000" y="685800"/>
            <a:ext cx="914400" cy="2743200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01" name="Rectangle 17" descr="20%"/>
          <p:cNvSpPr>
            <a:spLocks noChangeArrowheads="1"/>
          </p:cNvSpPr>
          <p:nvPr/>
        </p:nvSpPr>
        <p:spPr bwMode="auto">
          <a:xfrm>
            <a:off x="5486400" y="2514600"/>
            <a:ext cx="914400" cy="914400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02" name="Rectangle 18" descr="20%"/>
          <p:cNvSpPr>
            <a:spLocks noChangeArrowheads="1"/>
          </p:cNvSpPr>
          <p:nvPr/>
        </p:nvSpPr>
        <p:spPr bwMode="auto">
          <a:xfrm>
            <a:off x="6400800" y="2924175"/>
            <a:ext cx="914400" cy="493713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03" name="Rectangle 19" descr="20%"/>
          <p:cNvSpPr>
            <a:spLocks noChangeArrowheads="1"/>
          </p:cNvSpPr>
          <p:nvPr/>
        </p:nvSpPr>
        <p:spPr bwMode="auto">
          <a:xfrm>
            <a:off x="7312025" y="3089275"/>
            <a:ext cx="914400" cy="338138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04" name="Rectangle 20" descr="20%"/>
          <p:cNvSpPr>
            <a:spLocks noChangeArrowheads="1"/>
          </p:cNvSpPr>
          <p:nvPr/>
        </p:nvSpPr>
        <p:spPr bwMode="auto">
          <a:xfrm>
            <a:off x="3657600" y="3429000"/>
            <a:ext cx="914400" cy="1371600"/>
          </a:xfrm>
          <a:prstGeom prst="rect">
            <a:avLst/>
          </a:prstGeom>
          <a:pattFill prst="pct20">
            <a:fgClr>
              <a:srgbClr val="FF66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05" name="Rectangle 21" descr="20%"/>
          <p:cNvSpPr>
            <a:spLocks noChangeArrowheads="1"/>
          </p:cNvSpPr>
          <p:nvPr/>
        </p:nvSpPr>
        <p:spPr bwMode="auto">
          <a:xfrm>
            <a:off x="2743200" y="3429000"/>
            <a:ext cx="914400" cy="685800"/>
          </a:xfrm>
          <a:prstGeom prst="rect">
            <a:avLst/>
          </a:prstGeom>
          <a:pattFill prst="pct20">
            <a:fgClr>
              <a:srgbClr val="FF00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06" name="Rectangle 22" descr="20%"/>
          <p:cNvSpPr>
            <a:spLocks noChangeArrowheads="1"/>
          </p:cNvSpPr>
          <p:nvPr/>
        </p:nvSpPr>
        <p:spPr bwMode="auto">
          <a:xfrm>
            <a:off x="1828800" y="3429000"/>
            <a:ext cx="914400" cy="457200"/>
          </a:xfrm>
          <a:prstGeom prst="rect">
            <a:avLst/>
          </a:prstGeom>
          <a:pattFill prst="pct20">
            <a:fgClr>
              <a:srgbClr val="FF66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07" name="Rectangle 23" descr="20%"/>
          <p:cNvSpPr>
            <a:spLocks noChangeArrowheads="1"/>
          </p:cNvSpPr>
          <p:nvPr/>
        </p:nvSpPr>
        <p:spPr bwMode="auto">
          <a:xfrm>
            <a:off x="914400" y="3429000"/>
            <a:ext cx="914400" cy="274638"/>
          </a:xfrm>
          <a:prstGeom prst="rect">
            <a:avLst/>
          </a:prstGeom>
          <a:pattFill prst="pct20">
            <a:fgClr>
              <a:srgbClr val="FF00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8008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47345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8009" name="Line 25"/>
          <p:cNvSpPr>
            <a:spLocks noChangeShapeType="1"/>
          </p:cNvSpPr>
          <p:nvPr/>
        </p:nvSpPr>
        <p:spPr bwMode="auto">
          <a:xfrm flipH="1">
            <a:off x="4572000" y="29337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10" name="Line 26"/>
          <p:cNvSpPr>
            <a:spLocks noChangeShapeType="1"/>
          </p:cNvSpPr>
          <p:nvPr/>
        </p:nvSpPr>
        <p:spPr bwMode="auto">
          <a:xfrm flipH="1">
            <a:off x="4572000" y="25146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11" name="Line 27"/>
          <p:cNvSpPr>
            <a:spLocks noChangeShapeType="1"/>
          </p:cNvSpPr>
          <p:nvPr/>
        </p:nvSpPr>
        <p:spPr bwMode="auto">
          <a:xfrm flipH="1">
            <a:off x="4572000" y="3089275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12" name="Line 28"/>
          <p:cNvSpPr>
            <a:spLocks noChangeShapeType="1"/>
          </p:cNvSpPr>
          <p:nvPr/>
        </p:nvSpPr>
        <p:spPr bwMode="auto">
          <a:xfrm flipH="1">
            <a:off x="3657600" y="41148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13" name="Line 29"/>
          <p:cNvSpPr>
            <a:spLocks noChangeShapeType="1"/>
          </p:cNvSpPr>
          <p:nvPr/>
        </p:nvSpPr>
        <p:spPr bwMode="auto">
          <a:xfrm flipH="1">
            <a:off x="2743200" y="38862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14" name="Line 30"/>
          <p:cNvSpPr>
            <a:spLocks noChangeShapeType="1"/>
          </p:cNvSpPr>
          <p:nvPr/>
        </p:nvSpPr>
        <p:spPr bwMode="auto">
          <a:xfrm flipH="1">
            <a:off x="1828800" y="3709988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15" name="Line 31"/>
          <p:cNvSpPr>
            <a:spLocks noChangeShapeType="1"/>
          </p:cNvSpPr>
          <p:nvPr/>
        </p:nvSpPr>
        <p:spPr bwMode="auto">
          <a:xfrm flipH="1" flipV="1">
            <a:off x="4572000" y="152400"/>
            <a:ext cx="0" cy="510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16" name="Line 32"/>
          <p:cNvSpPr>
            <a:spLocks noChangeShapeType="1"/>
          </p:cNvSpPr>
          <p:nvPr/>
        </p:nvSpPr>
        <p:spPr bwMode="auto">
          <a:xfrm>
            <a:off x="609600" y="3429000"/>
            <a:ext cx="800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17" name="Line 33"/>
          <p:cNvSpPr>
            <a:spLocks noChangeShapeType="1"/>
          </p:cNvSpPr>
          <p:nvPr/>
        </p:nvSpPr>
        <p:spPr bwMode="auto">
          <a:xfrm>
            <a:off x="4494213" y="6858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18" name="Line 34"/>
          <p:cNvSpPr>
            <a:spLocks noChangeShapeType="1"/>
          </p:cNvSpPr>
          <p:nvPr/>
        </p:nvSpPr>
        <p:spPr bwMode="auto">
          <a:xfrm>
            <a:off x="4495800" y="2514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19" name="Line 35"/>
          <p:cNvSpPr>
            <a:spLocks noChangeShapeType="1"/>
          </p:cNvSpPr>
          <p:nvPr/>
        </p:nvSpPr>
        <p:spPr bwMode="auto">
          <a:xfrm>
            <a:off x="4495800" y="4800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20" name="Line 36"/>
          <p:cNvSpPr>
            <a:spLocks noChangeShapeType="1"/>
          </p:cNvSpPr>
          <p:nvPr/>
        </p:nvSpPr>
        <p:spPr bwMode="auto">
          <a:xfrm>
            <a:off x="4495800" y="4113213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21" name="Line 37"/>
          <p:cNvSpPr>
            <a:spLocks noChangeShapeType="1"/>
          </p:cNvSpPr>
          <p:nvPr/>
        </p:nvSpPr>
        <p:spPr bwMode="auto">
          <a:xfrm>
            <a:off x="4572000" y="6858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22" name="Line 38"/>
          <p:cNvSpPr>
            <a:spLocks noChangeShapeType="1"/>
          </p:cNvSpPr>
          <p:nvPr/>
        </p:nvSpPr>
        <p:spPr bwMode="auto">
          <a:xfrm>
            <a:off x="5486400" y="25146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23" name="Line 39"/>
          <p:cNvSpPr>
            <a:spLocks noChangeShapeType="1"/>
          </p:cNvSpPr>
          <p:nvPr/>
        </p:nvSpPr>
        <p:spPr bwMode="auto">
          <a:xfrm>
            <a:off x="6400800" y="29337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24" name="Line 40"/>
          <p:cNvSpPr>
            <a:spLocks noChangeShapeType="1"/>
          </p:cNvSpPr>
          <p:nvPr/>
        </p:nvSpPr>
        <p:spPr bwMode="auto">
          <a:xfrm>
            <a:off x="3657600" y="48006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25" name="Line 41"/>
          <p:cNvSpPr>
            <a:spLocks noChangeShapeType="1"/>
          </p:cNvSpPr>
          <p:nvPr/>
        </p:nvSpPr>
        <p:spPr bwMode="auto">
          <a:xfrm>
            <a:off x="2743200" y="41148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26" name="Line 42"/>
          <p:cNvSpPr>
            <a:spLocks noChangeShapeType="1"/>
          </p:cNvSpPr>
          <p:nvPr/>
        </p:nvSpPr>
        <p:spPr bwMode="auto">
          <a:xfrm>
            <a:off x="1828800" y="38862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27" name="Line 43"/>
          <p:cNvSpPr>
            <a:spLocks noChangeShapeType="1"/>
          </p:cNvSpPr>
          <p:nvPr/>
        </p:nvSpPr>
        <p:spPr bwMode="auto">
          <a:xfrm>
            <a:off x="7315200" y="3089275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8028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147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29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03475"/>
            <a:ext cx="536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30" name="Picture 4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563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31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325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32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648200"/>
            <a:ext cx="796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33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962400"/>
            <a:ext cx="812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8036" name="Line 52"/>
          <p:cNvSpPr>
            <a:spLocks noChangeShapeType="1"/>
          </p:cNvSpPr>
          <p:nvPr/>
        </p:nvSpPr>
        <p:spPr bwMode="auto">
          <a:xfrm>
            <a:off x="4495800" y="29337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37" name="Line 53"/>
          <p:cNvSpPr>
            <a:spLocks noChangeShapeType="1"/>
          </p:cNvSpPr>
          <p:nvPr/>
        </p:nvSpPr>
        <p:spPr bwMode="auto">
          <a:xfrm>
            <a:off x="4495800" y="3089275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38" name="Line 54"/>
          <p:cNvSpPr>
            <a:spLocks noChangeShapeType="1"/>
          </p:cNvSpPr>
          <p:nvPr/>
        </p:nvSpPr>
        <p:spPr bwMode="auto">
          <a:xfrm>
            <a:off x="4495800" y="38862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39" name="Line 55"/>
          <p:cNvSpPr>
            <a:spLocks noChangeShapeType="1"/>
          </p:cNvSpPr>
          <p:nvPr/>
        </p:nvSpPr>
        <p:spPr bwMode="auto">
          <a:xfrm>
            <a:off x="914400" y="3709988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0" name="Line 56"/>
          <p:cNvSpPr>
            <a:spLocks noChangeShapeType="1"/>
          </p:cNvSpPr>
          <p:nvPr/>
        </p:nvSpPr>
        <p:spPr bwMode="auto">
          <a:xfrm>
            <a:off x="4495800" y="3709988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1" name="Line 57"/>
          <p:cNvSpPr>
            <a:spLocks noChangeShapeType="1"/>
          </p:cNvSpPr>
          <p:nvPr/>
        </p:nvSpPr>
        <p:spPr bwMode="auto">
          <a:xfrm>
            <a:off x="5486400" y="685800"/>
            <a:ext cx="0" cy="2743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2" name="Line 58"/>
          <p:cNvSpPr>
            <a:spLocks noChangeShapeType="1"/>
          </p:cNvSpPr>
          <p:nvPr/>
        </p:nvSpPr>
        <p:spPr bwMode="auto">
          <a:xfrm>
            <a:off x="6400800" y="2514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3" name="Line 59"/>
          <p:cNvSpPr>
            <a:spLocks noChangeShapeType="1"/>
          </p:cNvSpPr>
          <p:nvPr/>
        </p:nvSpPr>
        <p:spPr bwMode="auto">
          <a:xfrm>
            <a:off x="7315200" y="2933700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4" name="Line 60"/>
          <p:cNvSpPr>
            <a:spLocks noChangeShapeType="1"/>
          </p:cNvSpPr>
          <p:nvPr/>
        </p:nvSpPr>
        <p:spPr bwMode="auto">
          <a:xfrm>
            <a:off x="8229600" y="32004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5" name="Line 61"/>
          <p:cNvSpPr>
            <a:spLocks noChangeShapeType="1"/>
          </p:cNvSpPr>
          <p:nvPr/>
        </p:nvSpPr>
        <p:spPr bwMode="auto">
          <a:xfrm>
            <a:off x="3657600" y="34290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6" name="Line 62"/>
          <p:cNvSpPr>
            <a:spLocks noChangeShapeType="1"/>
          </p:cNvSpPr>
          <p:nvPr/>
        </p:nvSpPr>
        <p:spPr bwMode="auto">
          <a:xfrm>
            <a:off x="2743200" y="3429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7" name="Line 63"/>
          <p:cNvSpPr>
            <a:spLocks noChangeShapeType="1"/>
          </p:cNvSpPr>
          <p:nvPr/>
        </p:nvSpPr>
        <p:spPr bwMode="auto">
          <a:xfrm>
            <a:off x="1828800" y="3429000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8" name="Line 64"/>
          <p:cNvSpPr>
            <a:spLocks noChangeShapeType="1"/>
          </p:cNvSpPr>
          <p:nvPr/>
        </p:nvSpPr>
        <p:spPr bwMode="auto">
          <a:xfrm>
            <a:off x="914400" y="34290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49" name="Line 65"/>
          <p:cNvSpPr>
            <a:spLocks noChangeShapeType="1"/>
          </p:cNvSpPr>
          <p:nvPr/>
        </p:nvSpPr>
        <p:spPr bwMode="auto">
          <a:xfrm rot="-5400000">
            <a:off x="838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50" name="Line 66"/>
          <p:cNvSpPr>
            <a:spLocks noChangeShapeType="1"/>
          </p:cNvSpPr>
          <p:nvPr/>
        </p:nvSpPr>
        <p:spPr bwMode="auto">
          <a:xfrm rot="-5400000">
            <a:off x="1752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51" name="Line 67"/>
          <p:cNvSpPr>
            <a:spLocks noChangeShapeType="1"/>
          </p:cNvSpPr>
          <p:nvPr/>
        </p:nvSpPr>
        <p:spPr bwMode="auto">
          <a:xfrm rot="-5400000">
            <a:off x="2667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52" name="Line 68"/>
          <p:cNvSpPr>
            <a:spLocks noChangeShapeType="1"/>
          </p:cNvSpPr>
          <p:nvPr/>
        </p:nvSpPr>
        <p:spPr bwMode="auto">
          <a:xfrm rot="-5400000">
            <a:off x="3581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53" name="Line 69"/>
          <p:cNvSpPr>
            <a:spLocks noChangeShapeType="1"/>
          </p:cNvSpPr>
          <p:nvPr/>
        </p:nvSpPr>
        <p:spPr bwMode="auto">
          <a:xfrm rot="-5400000">
            <a:off x="5410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54" name="Line 70"/>
          <p:cNvSpPr>
            <a:spLocks noChangeShapeType="1"/>
          </p:cNvSpPr>
          <p:nvPr/>
        </p:nvSpPr>
        <p:spPr bwMode="auto">
          <a:xfrm rot="-5400000">
            <a:off x="6324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55" name="Line 71"/>
          <p:cNvSpPr>
            <a:spLocks noChangeShapeType="1"/>
          </p:cNvSpPr>
          <p:nvPr/>
        </p:nvSpPr>
        <p:spPr bwMode="auto">
          <a:xfrm rot="-5400000">
            <a:off x="7239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56" name="Line 72"/>
          <p:cNvSpPr>
            <a:spLocks noChangeShapeType="1"/>
          </p:cNvSpPr>
          <p:nvPr/>
        </p:nvSpPr>
        <p:spPr bwMode="auto">
          <a:xfrm rot="-5400000">
            <a:off x="8153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8057" name="Picture 7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4270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58" name="Picture 7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3124200"/>
            <a:ext cx="4270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59" name="Picture 7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60" name="Picture 7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61" name="Picture 7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473450"/>
            <a:ext cx="1476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62" name="Picture 7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7345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8063" name="Picture 7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47345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8068" name="Line 84"/>
          <p:cNvSpPr>
            <a:spLocks noChangeShapeType="1"/>
          </p:cNvSpPr>
          <p:nvPr/>
        </p:nvSpPr>
        <p:spPr bwMode="auto">
          <a:xfrm>
            <a:off x="3200400" y="2438400"/>
            <a:ext cx="1295400" cy="493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69" name="Line 85"/>
          <p:cNvSpPr>
            <a:spLocks noChangeShapeType="1"/>
          </p:cNvSpPr>
          <p:nvPr/>
        </p:nvSpPr>
        <p:spPr bwMode="auto">
          <a:xfrm>
            <a:off x="3124200" y="2895600"/>
            <a:ext cx="1371600" cy="192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70" name="Line 86"/>
          <p:cNvSpPr>
            <a:spLocks noChangeShapeType="1"/>
          </p:cNvSpPr>
          <p:nvPr/>
        </p:nvSpPr>
        <p:spPr bwMode="auto">
          <a:xfrm>
            <a:off x="3048000" y="19050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71" name="Line 87"/>
          <p:cNvSpPr>
            <a:spLocks noChangeShapeType="1"/>
          </p:cNvSpPr>
          <p:nvPr/>
        </p:nvSpPr>
        <p:spPr bwMode="auto">
          <a:xfrm>
            <a:off x="2590800" y="2514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8072" name="Picture 8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4701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8073" name="Oval 89"/>
          <p:cNvSpPr>
            <a:spLocks noChangeArrowheads="1"/>
          </p:cNvSpPr>
          <p:nvPr/>
        </p:nvSpPr>
        <p:spPr bwMode="auto">
          <a:xfrm>
            <a:off x="1781175" y="3673475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74" name="Oval 90"/>
          <p:cNvSpPr>
            <a:spLocks noChangeArrowheads="1"/>
          </p:cNvSpPr>
          <p:nvPr/>
        </p:nvSpPr>
        <p:spPr bwMode="auto">
          <a:xfrm>
            <a:off x="2695575" y="38481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75" name="Oval 91"/>
          <p:cNvSpPr>
            <a:spLocks noChangeArrowheads="1"/>
          </p:cNvSpPr>
          <p:nvPr/>
        </p:nvSpPr>
        <p:spPr bwMode="auto">
          <a:xfrm>
            <a:off x="3609975" y="40767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76" name="Oval 92"/>
          <p:cNvSpPr>
            <a:spLocks noChangeArrowheads="1"/>
          </p:cNvSpPr>
          <p:nvPr/>
        </p:nvSpPr>
        <p:spPr bwMode="auto">
          <a:xfrm>
            <a:off x="4533900" y="47625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77" name="Oval 93"/>
          <p:cNvSpPr>
            <a:spLocks noChangeArrowheads="1"/>
          </p:cNvSpPr>
          <p:nvPr/>
        </p:nvSpPr>
        <p:spPr bwMode="auto">
          <a:xfrm>
            <a:off x="5438775" y="639763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78" name="Oval 94"/>
          <p:cNvSpPr>
            <a:spLocks noChangeArrowheads="1"/>
          </p:cNvSpPr>
          <p:nvPr/>
        </p:nvSpPr>
        <p:spPr bwMode="auto">
          <a:xfrm>
            <a:off x="6351588" y="2466975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79" name="Oval 95"/>
          <p:cNvSpPr>
            <a:spLocks noChangeArrowheads="1"/>
          </p:cNvSpPr>
          <p:nvPr/>
        </p:nvSpPr>
        <p:spPr bwMode="auto">
          <a:xfrm>
            <a:off x="7265988" y="2897188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80" name="Oval 96"/>
          <p:cNvSpPr>
            <a:spLocks noChangeArrowheads="1"/>
          </p:cNvSpPr>
          <p:nvPr/>
        </p:nvSpPr>
        <p:spPr bwMode="auto">
          <a:xfrm>
            <a:off x="8180388" y="3033713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81" name="Oval 97"/>
          <p:cNvSpPr>
            <a:spLocks noChangeArrowheads="1"/>
          </p:cNvSpPr>
          <p:nvPr/>
        </p:nvSpPr>
        <p:spPr bwMode="auto">
          <a:xfrm>
            <a:off x="868363" y="3673475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82" name="Oval 98"/>
          <p:cNvSpPr>
            <a:spLocks noChangeArrowheads="1"/>
          </p:cNvSpPr>
          <p:nvPr/>
        </p:nvSpPr>
        <p:spPr bwMode="auto">
          <a:xfrm>
            <a:off x="1790700" y="38481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83" name="Oval 99"/>
          <p:cNvSpPr>
            <a:spLocks noChangeArrowheads="1"/>
          </p:cNvSpPr>
          <p:nvPr/>
        </p:nvSpPr>
        <p:spPr bwMode="auto">
          <a:xfrm>
            <a:off x="2714625" y="4076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84" name="Oval 100"/>
          <p:cNvSpPr>
            <a:spLocks noChangeArrowheads="1"/>
          </p:cNvSpPr>
          <p:nvPr/>
        </p:nvSpPr>
        <p:spPr bwMode="auto">
          <a:xfrm>
            <a:off x="3629025" y="4770438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85" name="Oval 101"/>
          <p:cNvSpPr>
            <a:spLocks noChangeArrowheads="1"/>
          </p:cNvSpPr>
          <p:nvPr/>
        </p:nvSpPr>
        <p:spPr bwMode="auto">
          <a:xfrm>
            <a:off x="4533900" y="647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86" name="Oval 102"/>
          <p:cNvSpPr>
            <a:spLocks noChangeArrowheads="1"/>
          </p:cNvSpPr>
          <p:nvPr/>
        </p:nvSpPr>
        <p:spPr bwMode="auto">
          <a:xfrm>
            <a:off x="5456238" y="24765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87" name="Oval 103"/>
          <p:cNvSpPr>
            <a:spLocks noChangeArrowheads="1"/>
          </p:cNvSpPr>
          <p:nvPr/>
        </p:nvSpPr>
        <p:spPr bwMode="auto">
          <a:xfrm>
            <a:off x="6370638" y="2906713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88" name="Oval 104"/>
          <p:cNvSpPr>
            <a:spLocks noChangeArrowheads="1"/>
          </p:cNvSpPr>
          <p:nvPr/>
        </p:nvSpPr>
        <p:spPr bwMode="auto">
          <a:xfrm>
            <a:off x="7275513" y="3060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089" name="Line 105"/>
          <p:cNvSpPr>
            <a:spLocks noChangeShapeType="1"/>
          </p:cNvSpPr>
          <p:nvPr/>
        </p:nvSpPr>
        <p:spPr bwMode="auto">
          <a:xfrm>
            <a:off x="5715000" y="0"/>
            <a:ext cx="1306513" cy="2438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90" name="Line 106"/>
          <p:cNvSpPr>
            <a:spLocks noChangeShapeType="1"/>
          </p:cNvSpPr>
          <p:nvPr/>
        </p:nvSpPr>
        <p:spPr bwMode="auto">
          <a:xfrm>
            <a:off x="7010400" y="2438400"/>
            <a:ext cx="2133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8091" name="Picture 10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3276600"/>
            <a:ext cx="3571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92" name="Picture 10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57188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94" name="Picture 11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32075"/>
            <a:ext cx="23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095" name="Picture 11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005513"/>
            <a:ext cx="3357563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143" name="Picture 15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28432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8096" name="Group 112"/>
          <p:cNvGrpSpPr>
            <a:grpSpLocks/>
          </p:cNvGrpSpPr>
          <p:nvPr/>
        </p:nvGrpSpPr>
        <p:grpSpPr bwMode="auto">
          <a:xfrm>
            <a:off x="4670425" y="6188075"/>
            <a:ext cx="1073150" cy="258763"/>
            <a:chOff x="2924" y="3898"/>
            <a:chExt cx="676" cy="163"/>
          </a:xfrm>
        </p:grpSpPr>
        <p:pic>
          <p:nvPicPr>
            <p:cNvPr id="938097" name="Picture 11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3956"/>
              <a:ext cx="196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in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8098" name="Picture 11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" y="3898"/>
              <a:ext cx="33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8100" algn="in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38144" name="Picture 16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43600"/>
            <a:ext cx="1730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algn="in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8100" name="Group 116"/>
          <p:cNvGrpSpPr>
            <a:grpSpLocks/>
          </p:cNvGrpSpPr>
          <p:nvPr/>
        </p:nvGrpSpPr>
        <p:grpSpPr bwMode="auto">
          <a:xfrm>
            <a:off x="0" y="0"/>
            <a:ext cx="3733800" cy="1447800"/>
            <a:chOff x="0" y="0"/>
            <a:chExt cx="2352" cy="912"/>
          </a:xfrm>
        </p:grpSpPr>
        <p:pic>
          <p:nvPicPr>
            <p:cNvPr id="938101" name="Picture 11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4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8102" name="Picture 11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8103" name="Picture 11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136"/>
              <a:ext cx="9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04" name="Picture 12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05" name="Picture 12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" y="48"/>
              <a:ext cx="12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06" name="Picture 12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0"/>
              <a:ext cx="12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07" name="Picture 12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08" name="Picture 12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09" name="Picture 12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92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10" name="Picture 12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195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11" name="Picture 12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639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12" name="Picture 12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13"/>
              <a:ext cx="19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13" name="Picture 12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570"/>
              <a:ext cx="19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14" name="Picture 13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570"/>
              <a:ext cx="19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8115" name="Picture 13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639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8116" name="Line 132"/>
            <p:cNvSpPr>
              <a:spLocks noChangeShapeType="1"/>
            </p:cNvSpPr>
            <p:nvPr/>
          </p:nvSpPr>
          <p:spPr bwMode="auto">
            <a:xfrm>
              <a:off x="0" y="912"/>
              <a:ext cx="235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117" name="Line 133"/>
            <p:cNvSpPr>
              <a:spLocks noChangeShapeType="1"/>
            </p:cNvSpPr>
            <p:nvPr/>
          </p:nvSpPr>
          <p:spPr bwMode="auto">
            <a:xfrm flipV="1">
              <a:off x="2343" y="0"/>
              <a:ext cx="0" cy="9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8118" name="Group 134"/>
            <p:cNvGrpSpPr>
              <a:grpSpLocks/>
            </p:cNvGrpSpPr>
            <p:nvPr/>
          </p:nvGrpSpPr>
          <p:grpSpPr bwMode="auto">
            <a:xfrm>
              <a:off x="1728" y="570"/>
              <a:ext cx="528" cy="186"/>
              <a:chOff x="1728" y="570"/>
              <a:chExt cx="528" cy="186"/>
            </a:xfrm>
          </p:grpSpPr>
          <p:pic>
            <p:nvPicPr>
              <p:cNvPr id="938119" name="Picture 135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639"/>
                <a:ext cx="240" cy="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8120" name="Picture 136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570"/>
                <a:ext cx="19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938121" name="Picture 13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850"/>
            <a:ext cx="31178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8122" name="Line 138"/>
          <p:cNvSpPr>
            <a:spLocks noChangeShapeType="1"/>
          </p:cNvSpPr>
          <p:nvPr/>
        </p:nvSpPr>
        <p:spPr bwMode="auto">
          <a:xfrm>
            <a:off x="3262313" y="5029200"/>
            <a:ext cx="9509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123" name="Line 139"/>
          <p:cNvSpPr>
            <a:spLocks noChangeShapeType="1"/>
          </p:cNvSpPr>
          <p:nvPr/>
        </p:nvSpPr>
        <p:spPr bwMode="auto">
          <a:xfrm flipV="1">
            <a:off x="4191000" y="5018088"/>
            <a:ext cx="0" cy="7683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124" name="Line 140"/>
          <p:cNvSpPr>
            <a:spLocks noChangeShapeType="1"/>
          </p:cNvSpPr>
          <p:nvPr/>
        </p:nvSpPr>
        <p:spPr bwMode="auto">
          <a:xfrm>
            <a:off x="0" y="46482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125" name="Line 141"/>
          <p:cNvSpPr>
            <a:spLocks noChangeShapeType="1"/>
          </p:cNvSpPr>
          <p:nvPr/>
        </p:nvSpPr>
        <p:spPr bwMode="auto">
          <a:xfrm>
            <a:off x="3276600" y="4624388"/>
            <a:ext cx="0" cy="4206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8126" name="Picture 1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965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8127" name="Picture 14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990600"/>
            <a:ext cx="14414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8128" name="Line 144"/>
          <p:cNvSpPr>
            <a:spLocks noChangeShapeType="1"/>
          </p:cNvSpPr>
          <p:nvPr/>
        </p:nvSpPr>
        <p:spPr bwMode="auto">
          <a:xfrm flipH="1">
            <a:off x="5715000" y="609600"/>
            <a:ext cx="83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129" name="Line 145"/>
          <p:cNvSpPr>
            <a:spLocks noChangeShapeType="1"/>
          </p:cNvSpPr>
          <p:nvPr/>
        </p:nvSpPr>
        <p:spPr bwMode="auto">
          <a:xfrm flipH="1">
            <a:off x="3517900" y="609600"/>
            <a:ext cx="2209800" cy="541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8130" name="Picture 14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38913"/>
            <a:ext cx="12954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8131" name="Rectangle 1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132" name="Line 148"/>
          <p:cNvSpPr>
            <a:spLocks noChangeShapeType="1"/>
          </p:cNvSpPr>
          <p:nvPr/>
        </p:nvSpPr>
        <p:spPr bwMode="auto">
          <a:xfrm flipV="1">
            <a:off x="5886450" y="4953000"/>
            <a:ext cx="0" cy="19097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133" name="Rectangle 14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93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128" grpId="0" animBg="1"/>
      <p:bldP spid="938128" grpId="1" animBg="1"/>
      <p:bldP spid="938129" grpId="0" animBg="1"/>
      <p:bldP spid="93812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9B30-5948-4777-98E2-879671E804D0}" type="slidenum">
              <a:rPr lang="en-US"/>
              <a:pPr/>
              <a:t>36</a:t>
            </a:fld>
            <a:endParaRPr lang="en-US"/>
          </a:p>
        </p:txBody>
      </p:sp>
      <p:pic>
        <p:nvPicPr>
          <p:cNvPr id="1034392" name="Picture 1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28432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391" name="Picture 1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932488"/>
            <a:ext cx="33242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24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796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4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78288"/>
            <a:ext cx="8128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44" name="Line 4"/>
          <p:cNvSpPr>
            <a:spLocks noChangeShapeType="1"/>
          </p:cNvSpPr>
          <p:nvPr/>
        </p:nvSpPr>
        <p:spPr bwMode="auto">
          <a:xfrm flipH="1" flipV="1">
            <a:off x="4648200" y="3709988"/>
            <a:ext cx="1371600" cy="10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45" name="Line 5"/>
          <p:cNvSpPr>
            <a:spLocks noChangeShapeType="1"/>
          </p:cNvSpPr>
          <p:nvPr/>
        </p:nvSpPr>
        <p:spPr bwMode="auto">
          <a:xfrm flipH="1" flipV="1">
            <a:off x="4648200" y="3886200"/>
            <a:ext cx="1371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46" name="Line 6"/>
          <p:cNvSpPr>
            <a:spLocks noChangeShapeType="1"/>
          </p:cNvSpPr>
          <p:nvPr/>
        </p:nvSpPr>
        <p:spPr bwMode="auto">
          <a:xfrm>
            <a:off x="6019800" y="3962400"/>
            <a:ext cx="457200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47" name="Line 7"/>
          <p:cNvSpPr>
            <a:spLocks noChangeShapeType="1"/>
          </p:cNvSpPr>
          <p:nvPr/>
        </p:nvSpPr>
        <p:spPr bwMode="auto">
          <a:xfrm>
            <a:off x="6019800" y="3810000"/>
            <a:ext cx="8382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249" name="Group 9"/>
          <p:cNvGrpSpPr>
            <a:grpSpLocks/>
          </p:cNvGrpSpPr>
          <p:nvPr/>
        </p:nvGrpSpPr>
        <p:grpSpPr bwMode="auto">
          <a:xfrm>
            <a:off x="5986463" y="5105400"/>
            <a:ext cx="3048000" cy="962025"/>
            <a:chOff x="3771" y="3648"/>
            <a:chExt cx="1920" cy="606"/>
          </a:xfrm>
        </p:grpSpPr>
        <p:sp>
          <p:nvSpPr>
            <p:cNvPr id="1034250" name="AutoShape 10"/>
            <p:cNvSpPr>
              <a:spLocks/>
            </p:cNvSpPr>
            <p:nvPr/>
          </p:nvSpPr>
          <p:spPr bwMode="auto">
            <a:xfrm>
              <a:off x="4415" y="36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251" name="Picture 1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4080"/>
              <a:ext cx="1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52" name="Picture 1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4029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53" name="Picture 13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" y="3696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54" name="Picture 14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3904"/>
              <a:ext cx="19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255" name="Picture 15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3840"/>
              <a:ext cx="39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256" name="Picture 16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696"/>
              <a:ext cx="2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3425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514475"/>
            <a:ext cx="16748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58" name="Line 18"/>
          <p:cNvSpPr>
            <a:spLocks noChangeShapeType="1"/>
          </p:cNvSpPr>
          <p:nvPr/>
        </p:nvSpPr>
        <p:spPr bwMode="auto">
          <a:xfrm>
            <a:off x="0" y="5791200"/>
            <a:ext cx="5867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25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34988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60" name="Line 20"/>
          <p:cNvSpPr>
            <a:spLocks noChangeShapeType="1"/>
          </p:cNvSpPr>
          <p:nvPr/>
        </p:nvSpPr>
        <p:spPr bwMode="auto">
          <a:xfrm>
            <a:off x="5867400" y="49530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61" name="Rectangle 21" descr="20%"/>
          <p:cNvSpPr>
            <a:spLocks noChangeArrowheads="1"/>
          </p:cNvSpPr>
          <p:nvPr/>
        </p:nvSpPr>
        <p:spPr bwMode="auto">
          <a:xfrm>
            <a:off x="4572000" y="685800"/>
            <a:ext cx="914400" cy="2743200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2" name="Rectangle 22" descr="20%"/>
          <p:cNvSpPr>
            <a:spLocks noChangeArrowheads="1"/>
          </p:cNvSpPr>
          <p:nvPr/>
        </p:nvSpPr>
        <p:spPr bwMode="auto">
          <a:xfrm>
            <a:off x="5486400" y="2514600"/>
            <a:ext cx="914400" cy="914400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3" name="Rectangle 23" descr="20%"/>
          <p:cNvSpPr>
            <a:spLocks noChangeArrowheads="1"/>
          </p:cNvSpPr>
          <p:nvPr/>
        </p:nvSpPr>
        <p:spPr bwMode="auto">
          <a:xfrm>
            <a:off x="6400800" y="2924175"/>
            <a:ext cx="914400" cy="493713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4" name="Rectangle 24" descr="20%"/>
          <p:cNvSpPr>
            <a:spLocks noChangeArrowheads="1"/>
          </p:cNvSpPr>
          <p:nvPr/>
        </p:nvSpPr>
        <p:spPr bwMode="auto">
          <a:xfrm>
            <a:off x="7312025" y="3089275"/>
            <a:ext cx="914400" cy="338138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5" name="Rectangle 25" descr="20%"/>
          <p:cNvSpPr>
            <a:spLocks noChangeArrowheads="1"/>
          </p:cNvSpPr>
          <p:nvPr/>
        </p:nvSpPr>
        <p:spPr bwMode="auto">
          <a:xfrm>
            <a:off x="3657600" y="3429000"/>
            <a:ext cx="914400" cy="1371600"/>
          </a:xfrm>
          <a:prstGeom prst="rect">
            <a:avLst/>
          </a:prstGeom>
          <a:pattFill prst="pct20">
            <a:fgClr>
              <a:srgbClr val="FF66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6" name="Rectangle 26" descr="20%"/>
          <p:cNvSpPr>
            <a:spLocks noChangeArrowheads="1"/>
          </p:cNvSpPr>
          <p:nvPr/>
        </p:nvSpPr>
        <p:spPr bwMode="auto">
          <a:xfrm>
            <a:off x="2743200" y="3429000"/>
            <a:ext cx="914400" cy="685800"/>
          </a:xfrm>
          <a:prstGeom prst="rect">
            <a:avLst/>
          </a:prstGeom>
          <a:pattFill prst="pct20">
            <a:fgClr>
              <a:srgbClr val="FF00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7" name="Rectangle 27" descr="20%"/>
          <p:cNvSpPr>
            <a:spLocks noChangeArrowheads="1"/>
          </p:cNvSpPr>
          <p:nvPr/>
        </p:nvSpPr>
        <p:spPr bwMode="auto">
          <a:xfrm>
            <a:off x="1828800" y="3429000"/>
            <a:ext cx="914400" cy="457200"/>
          </a:xfrm>
          <a:prstGeom prst="rect">
            <a:avLst/>
          </a:prstGeom>
          <a:pattFill prst="pct20">
            <a:fgClr>
              <a:srgbClr val="FF66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68" name="Rectangle 28" descr="20%"/>
          <p:cNvSpPr>
            <a:spLocks noChangeArrowheads="1"/>
          </p:cNvSpPr>
          <p:nvPr/>
        </p:nvSpPr>
        <p:spPr bwMode="auto">
          <a:xfrm>
            <a:off x="914400" y="3429000"/>
            <a:ext cx="914400" cy="274638"/>
          </a:xfrm>
          <a:prstGeom prst="rect">
            <a:avLst/>
          </a:prstGeom>
          <a:pattFill prst="pct20">
            <a:fgClr>
              <a:srgbClr val="FF00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4269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47345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70" name="Line 30"/>
          <p:cNvSpPr>
            <a:spLocks noChangeShapeType="1"/>
          </p:cNvSpPr>
          <p:nvPr/>
        </p:nvSpPr>
        <p:spPr bwMode="auto">
          <a:xfrm flipH="1">
            <a:off x="4572000" y="29337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1" name="Line 31"/>
          <p:cNvSpPr>
            <a:spLocks noChangeShapeType="1"/>
          </p:cNvSpPr>
          <p:nvPr/>
        </p:nvSpPr>
        <p:spPr bwMode="auto">
          <a:xfrm flipH="1">
            <a:off x="4572000" y="25146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2" name="Line 32"/>
          <p:cNvSpPr>
            <a:spLocks noChangeShapeType="1"/>
          </p:cNvSpPr>
          <p:nvPr/>
        </p:nvSpPr>
        <p:spPr bwMode="auto">
          <a:xfrm flipH="1">
            <a:off x="4572000" y="3089275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3" name="Line 33"/>
          <p:cNvSpPr>
            <a:spLocks noChangeShapeType="1"/>
          </p:cNvSpPr>
          <p:nvPr/>
        </p:nvSpPr>
        <p:spPr bwMode="auto">
          <a:xfrm flipH="1">
            <a:off x="3657600" y="41148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4" name="Line 34"/>
          <p:cNvSpPr>
            <a:spLocks noChangeShapeType="1"/>
          </p:cNvSpPr>
          <p:nvPr/>
        </p:nvSpPr>
        <p:spPr bwMode="auto">
          <a:xfrm flipH="1">
            <a:off x="2743200" y="38862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5" name="Line 35"/>
          <p:cNvSpPr>
            <a:spLocks noChangeShapeType="1"/>
          </p:cNvSpPr>
          <p:nvPr/>
        </p:nvSpPr>
        <p:spPr bwMode="auto">
          <a:xfrm flipH="1">
            <a:off x="1828800" y="3709988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6" name="Line 36"/>
          <p:cNvSpPr>
            <a:spLocks noChangeShapeType="1"/>
          </p:cNvSpPr>
          <p:nvPr/>
        </p:nvSpPr>
        <p:spPr bwMode="auto">
          <a:xfrm flipH="1" flipV="1">
            <a:off x="4572000" y="152400"/>
            <a:ext cx="0" cy="510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7" name="Line 37"/>
          <p:cNvSpPr>
            <a:spLocks noChangeShapeType="1"/>
          </p:cNvSpPr>
          <p:nvPr/>
        </p:nvSpPr>
        <p:spPr bwMode="auto">
          <a:xfrm>
            <a:off x="609600" y="3429000"/>
            <a:ext cx="800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8" name="Line 38"/>
          <p:cNvSpPr>
            <a:spLocks noChangeShapeType="1"/>
          </p:cNvSpPr>
          <p:nvPr/>
        </p:nvSpPr>
        <p:spPr bwMode="auto">
          <a:xfrm>
            <a:off x="4494213" y="6858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9" name="Line 39"/>
          <p:cNvSpPr>
            <a:spLocks noChangeShapeType="1"/>
          </p:cNvSpPr>
          <p:nvPr/>
        </p:nvSpPr>
        <p:spPr bwMode="auto">
          <a:xfrm>
            <a:off x="4495800" y="2514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0" name="Line 40"/>
          <p:cNvSpPr>
            <a:spLocks noChangeShapeType="1"/>
          </p:cNvSpPr>
          <p:nvPr/>
        </p:nvSpPr>
        <p:spPr bwMode="auto">
          <a:xfrm>
            <a:off x="4495800" y="4800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1" name="Line 41"/>
          <p:cNvSpPr>
            <a:spLocks noChangeShapeType="1"/>
          </p:cNvSpPr>
          <p:nvPr/>
        </p:nvSpPr>
        <p:spPr bwMode="auto">
          <a:xfrm>
            <a:off x="4495800" y="4113213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2" name="Line 42"/>
          <p:cNvSpPr>
            <a:spLocks noChangeShapeType="1"/>
          </p:cNvSpPr>
          <p:nvPr/>
        </p:nvSpPr>
        <p:spPr bwMode="auto">
          <a:xfrm>
            <a:off x="4572000" y="6858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3" name="Line 43"/>
          <p:cNvSpPr>
            <a:spLocks noChangeShapeType="1"/>
          </p:cNvSpPr>
          <p:nvPr/>
        </p:nvSpPr>
        <p:spPr bwMode="auto">
          <a:xfrm>
            <a:off x="5486400" y="25146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4" name="Line 44"/>
          <p:cNvSpPr>
            <a:spLocks noChangeShapeType="1"/>
          </p:cNvSpPr>
          <p:nvPr/>
        </p:nvSpPr>
        <p:spPr bwMode="auto">
          <a:xfrm>
            <a:off x="6400800" y="29337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5" name="Line 45"/>
          <p:cNvSpPr>
            <a:spLocks noChangeShapeType="1"/>
          </p:cNvSpPr>
          <p:nvPr/>
        </p:nvSpPr>
        <p:spPr bwMode="auto">
          <a:xfrm>
            <a:off x="3657600" y="48006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6" name="Line 46"/>
          <p:cNvSpPr>
            <a:spLocks noChangeShapeType="1"/>
          </p:cNvSpPr>
          <p:nvPr/>
        </p:nvSpPr>
        <p:spPr bwMode="auto">
          <a:xfrm>
            <a:off x="2743200" y="41148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7" name="Line 47"/>
          <p:cNvSpPr>
            <a:spLocks noChangeShapeType="1"/>
          </p:cNvSpPr>
          <p:nvPr/>
        </p:nvSpPr>
        <p:spPr bwMode="auto">
          <a:xfrm>
            <a:off x="1828800" y="38862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8" name="Line 48"/>
          <p:cNvSpPr>
            <a:spLocks noChangeShapeType="1"/>
          </p:cNvSpPr>
          <p:nvPr/>
        </p:nvSpPr>
        <p:spPr bwMode="auto">
          <a:xfrm>
            <a:off x="7315200" y="3089275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289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147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0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03475"/>
            <a:ext cx="536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1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563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2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325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3" name="Picture 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648200"/>
            <a:ext cx="796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4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962400"/>
            <a:ext cx="812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5" name="Line 55"/>
          <p:cNvSpPr>
            <a:spLocks noChangeShapeType="1"/>
          </p:cNvSpPr>
          <p:nvPr/>
        </p:nvSpPr>
        <p:spPr bwMode="auto">
          <a:xfrm>
            <a:off x="4495800" y="29337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6" name="Line 56"/>
          <p:cNvSpPr>
            <a:spLocks noChangeShapeType="1"/>
          </p:cNvSpPr>
          <p:nvPr/>
        </p:nvSpPr>
        <p:spPr bwMode="auto">
          <a:xfrm>
            <a:off x="4495800" y="3089275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7" name="Line 57"/>
          <p:cNvSpPr>
            <a:spLocks noChangeShapeType="1"/>
          </p:cNvSpPr>
          <p:nvPr/>
        </p:nvSpPr>
        <p:spPr bwMode="auto">
          <a:xfrm>
            <a:off x="4495800" y="38862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8" name="Line 58"/>
          <p:cNvSpPr>
            <a:spLocks noChangeShapeType="1"/>
          </p:cNvSpPr>
          <p:nvPr/>
        </p:nvSpPr>
        <p:spPr bwMode="auto">
          <a:xfrm>
            <a:off x="914400" y="3709988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9" name="Line 59"/>
          <p:cNvSpPr>
            <a:spLocks noChangeShapeType="1"/>
          </p:cNvSpPr>
          <p:nvPr/>
        </p:nvSpPr>
        <p:spPr bwMode="auto">
          <a:xfrm>
            <a:off x="4495800" y="3709988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0" name="Line 60"/>
          <p:cNvSpPr>
            <a:spLocks noChangeShapeType="1"/>
          </p:cNvSpPr>
          <p:nvPr/>
        </p:nvSpPr>
        <p:spPr bwMode="auto">
          <a:xfrm>
            <a:off x="5486400" y="685800"/>
            <a:ext cx="0" cy="2743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1" name="Line 61"/>
          <p:cNvSpPr>
            <a:spLocks noChangeShapeType="1"/>
          </p:cNvSpPr>
          <p:nvPr/>
        </p:nvSpPr>
        <p:spPr bwMode="auto">
          <a:xfrm>
            <a:off x="6400800" y="2514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2" name="Line 62"/>
          <p:cNvSpPr>
            <a:spLocks noChangeShapeType="1"/>
          </p:cNvSpPr>
          <p:nvPr/>
        </p:nvSpPr>
        <p:spPr bwMode="auto">
          <a:xfrm>
            <a:off x="7315200" y="2933700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3" name="Line 63"/>
          <p:cNvSpPr>
            <a:spLocks noChangeShapeType="1"/>
          </p:cNvSpPr>
          <p:nvPr/>
        </p:nvSpPr>
        <p:spPr bwMode="auto">
          <a:xfrm>
            <a:off x="8229600" y="32004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4" name="Line 64"/>
          <p:cNvSpPr>
            <a:spLocks noChangeShapeType="1"/>
          </p:cNvSpPr>
          <p:nvPr/>
        </p:nvSpPr>
        <p:spPr bwMode="auto">
          <a:xfrm>
            <a:off x="3657600" y="34290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5" name="Line 65"/>
          <p:cNvSpPr>
            <a:spLocks noChangeShapeType="1"/>
          </p:cNvSpPr>
          <p:nvPr/>
        </p:nvSpPr>
        <p:spPr bwMode="auto">
          <a:xfrm>
            <a:off x="2743200" y="3429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6" name="Line 66"/>
          <p:cNvSpPr>
            <a:spLocks noChangeShapeType="1"/>
          </p:cNvSpPr>
          <p:nvPr/>
        </p:nvSpPr>
        <p:spPr bwMode="auto">
          <a:xfrm>
            <a:off x="1828800" y="3429000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7" name="Line 67"/>
          <p:cNvSpPr>
            <a:spLocks noChangeShapeType="1"/>
          </p:cNvSpPr>
          <p:nvPr/>
        </p:nvSpPr>
        <p:spPr bwMode="auto">
          <a:xfrm>
            <a:off x="914400" y="34290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8" name="Line 68"/>
          <p:cNvSpPr>
            <a:spLocks noChangeShapeType="1"/>
          </p:cNvSpPr>
          <p:nvPr/>
        </p:nvSpPr>
        <p:spPr bwMode="auto">
          <a:xfrm rot="-5400000">
            <a:off x="838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9" name="Line 69"/>
          <p:cNvSpPr>
            <a:spLocks noChangeShapeType="1"/>
          </p:cNvSpPr>
          <p:nvPr/>
        </p:nvSpPr>
        <p:spPr bwMode="auto">
          <a:xfrm rot="-5400000">
            <a:off x="1752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0" name="Line 70"/>
          <p:cNvSpPr>
            <a:spLocks noChangeShapeType="1"/>
          </p:cNvSpPr>
          <p:nvPr/>
        </p:nvSpPr>
        <p:spPr bwMode="auto">
          <a:xfrm rot="-5400000">
            <a:off x="2667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1" name="Line 71"/>
          <p:cNvSpPr>
            <a:spLocks noChangeShapeType="1"/>
          </p:cNvSpPr>
          <p:nvPr/>
        </p:nvSpPr>
        <p:spPr bwMode="auto">
          <a:xfrm rot="-5400000">
            <a:off x="3581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2" name="Line 72"/>
          <p:cNvSpPr>
            <a:spLocks noChangeShapeType="1"/>
          </p:cNvSpPr>
          <p:nvPr/>
        </p:nvSpPr>
        <p:spPr bwMode="auto">
          <a:xfrm rot="-5400000">
            <a:off x="5410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3" name="Line 73"/>
          <p:cNvSpPr>
            <a:spLocks noChangeShapeType="1"/>
          </p:cNvSpPr>
          <p:nvPr/>
        </p:nvSpPr>
        <p:spPr bwMode="auto">
          <a:xfrm rot="-5400000">
            <a:off x="6324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4" name="Line 74"/>
          <p:cNvSpPr>
            <a:spLocks noChangeShapeType="1"/>
          </p:cNvSpPr>
          <p:nvPr/>
        </p:nvSpPr>
        <p:spPr bwMode="auto">
          <a:xfrm rot="-5400000">
            <a:off x="7239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5" name="Line 75"/>
          <p:cNvSpPr>
            <a:spLocks noChangeShapeType="1"/>
          </p:cNvSpPr>
          <p:nvPr/>
        </p:nvSpPr>
        <p:spPr bwMode="auto">
          <a:xfrm rot="-5400000">
            <a:off x="8153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316" name="Picture 7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4270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17" name="Picture 7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3124200"/>
            <a:ext cx="4270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18" name="Picture 7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19" name="Picture 7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20" name="Picture 8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473450"/>
            <a:ext cx="1476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21" name="Picture 8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7345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22" name="Picture 8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47345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23" name="Line 83"/>
          <p:cNvSpPr>
            <a:spLocks noChangeShapeType="1"/>
          </p:cNvSpPr>
          <p:nvPr/>
        </p:nvSpPr>
        <p:spPr bwMode="auto">
          <a:xfrm>
            <a:off x="3200400" y="2438400"/>
            <a:ext cx="1295400" cy="493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24" name="Line 84"/>
          <p:cNvSpPr>
            <a:spLocks noChangeShapeType="1"/>
          </p:cNvSpPr>
          <p:nvPr/>
        </p:nvSpPr>
        <p:spPr bwMode="auto">
          <a:xfrm>
            <a:off x="3124200" y="2895600"/>
            <a:ext cx="1371600" cy="192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25" name="Line 85"/>
          <p:cNvSpPr>
            <a:spLocks noChangeShapeType="1"/>
          </p:cNvSpPr>
          <p:nvPr/>
        </p:nvSpPr>
        <p:spPr bwMode="auto">
          <a:xfrm>
            <a:off x="3048000" y="19050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26" name="Line 86"/>
          <p:cNvSpPr>
            <a:spLocks noChangeShapeType="1"/>
          </p:cNvSpPr>
          <p:nvPr/>
        </p:nvSpPr>
        <p:spPr bwMode="auto">
          <a:xfrm>
            <a:off x="2590800" y="2514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327" name="Picture 8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4701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28" name="Oval 88"/>
          <p:cNvSpPr>
            <a:spLocks noChangeArrowheads="1"/>
          </p:cNvSpPr>
          <p:nvPr/>
        </p:nvSpPr>
        <p:spPr bwMode="auto">
          <a:xfrm>
            <a:off x="1781175" y="3673475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9" name="Oval 89"/>
          <p:cNvSpPr>
            <a:spLocks noChangeArrowheads="1"/>
          </p:cNvSpPr>
          <p:nvPr/>
        </p:nvSpPr>
        <p:spPr bwMode="auto">
          <a:xfrm>
            <a:off x="2695575" y="38481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0" name="Oval 90"/>
          <p:cNvSpPr>
            <a:spLocks noChangeArrowheads="1"/>
          </p:cNvSpPr>
          <p:nvPr/>
        </p:nvSpPr>
        <p:spPr bwMode="auto">
          <a:xfrm>
            <a:off x="3609975" y="40767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1" name="Oval 91"/>
          <p:cNvSpPr>
            <a:spLocks noChangeArrowheads="1"/>
          </p:cNvSpPr>
          <p:nvPr/>
        </p:nvSpPr>
        <p:spPr bwMode="auto">
          <a:xfrm>
            <a:off x="4533900" y="47625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2" name="Oval 92"/>
          <p:cNvSpPr>
            <a:spLocks noChangeArrowheads="1"/>
          </p:cNvSpPr>
          <p:nvPr/>
        </p:nvSpPr>
        <p:spPr bwMode="auto">
          <a:xfrm>
            <a:off x="5438775" y="639763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3" name="Oval 93"/>
          <p:cNvSpPr>
            <a:spLocks noChangeArrowheads="1"/>
          </p:cNvSpPr>
          <p:nvPr/>
        </p:nvSpPr>
        <p:spPr bwMode="auto">
          <a:xfrm>
            <a:off x="6351588" y="2466975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4" name="Oval 94"/>
          <p:cNvSpPr>
            <a:spLocks noChangeArrowheads="1"/>
          </p:cNvSpPr>
          <p:nvPr/>
        </p:nvSpPr>
        <p:spPr bwMode="auto">
          <a:xfrm>
            <a:off x="7265988" y="2897188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5" name="Oval 95"/>
          <p:cNvSpPr>
            <a:spLocks noChangeArrowheads="1"/>
          </p:cNvSpPr>
          <p:nvPr/>
        </p:nvSpPr>
        <p:spPr bwMode="auto">
          <a:xfrm>
            <a:off x="8180388" y="3033713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6" name="Oval 96"/>
          <p:cNvSpPr>
            <a:spLocks noChangeArrowheads="1"/>
          </p:cNvSpPr>
          <p:nvPr/>
        </p:nvSpPr>
        <p:spPr bwMode="auto">
          <a:xfrm>
            <a:off x="868363" y="3673475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7" name="Oval 97"/>
          <p:cNvSpPr>
            <a:spLocks noChangeArrowheads="1"/>
          </p:cNvSpPr>
          <p:nvPr/>
        </p:nvSpPr>
        <p:spPr bwMode="auto">
          <a:xfrm>
            <a:off x="1790700" y="38481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8" name="Oval 98"/>
          <p:cNvSpPr>
            <a:spLocks noChangeArrowheads="1"/>
          </p:cNvSpPr>
          <p:nvPr/>
        </p:nvSpPr>
        <p:spPr bwMode="auto">
          <a:xfrm>
            <a:off x="2714625" y="4076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9" name="Oval 99"/>
          <p:cNvSpPr>
            <a:spLocks noChangeArrowheads="1"/>
          </p:cNvSpPr>
          <p:nvPr/>
        </p:nvSpPr>
        <p:spPr bwMode="auto">
          <a:xfrm>
            <a:off x="3629025" y="4770438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0" name="Oval 100"/>
          <p:cNvSpPr>
            <a:spLocks noChangeArrowheads="1"/>
          </p:cNvSpPr>
          <p:nvPr/>
        </p:nvSpPr>
        <p:spPr bwMode="auto">
          <a:xfrm>
            <a:off x="4533900" y="647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1" name="Oval 101"/>
          <p:cNvSpPr>
            <a:spLocks noChangeArrowheads="1"/>
          </p:cNvSpPr>
          <p:nvPr/>
        </p:nvSpPr>
        <p:spPr bwMode="auto">
          <a:xfrm>
            <a:off x="5456238" y="24765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2" name="Oval 102"/>
          <p:cNvSpPr>
            <a:spLocks noChangeArrowheads="1"/>
          </p:cNvSpPr>
          <p:nvPr/>
        </p:nvSpPr>
        <p:spPr bwMode="auto">
          <a:xfrm>
            <a:off x="6370638" y="2906713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3" name="Oval 103"/>
          <p:cNvSpPr>
            <a:spLocks noChangeArrowheads="1"/>
          </p:cNvSpPr>
          <p:nvPr/>
        </p:nvSpPr>
        <p:spPr bwMode="auto">
          <a:xfrm>
            <a:off x="7275513" y="3060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4" name="Line 104"/>
          <p:cNvSpPr>
            <a:spLocks noChangeShapeType="1"/>
          </p:cNvSpPr>
          <p:nvPr/>
        </p:nvSpPr>
        <p:spPr bwMode="auto">
          <a:xfrm>
            <a:off x="5715000" y="0"/>
            <a:ext cx="1306513" cy="2438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45" name="Line 105"/>
          <p:cNvSpPr>
            <a:spLocks noChangeShapeType="1"/>
          </p:cNvSpPr>
          <p:nvPr/>
        </p:nvSpPr>
        <p:spPr bwMode="auto">
          <a:xfrm>
            <a:off x="7010400" y="2438400"/>
            <a:ext cx="2133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346" name="Picture 10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3276600"/>
            <a:ext cx="3571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347" name="Picture 10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57188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349" name="Picture 10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32075"/>
            <a:ext cx="23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4351" name="Group 111"/>
          <p:cNvGrpSpPr>
            <a:grpSpLocks/>
          </p:cNvGrpSpPr>
          <p:nvPr/>
        </p:nvGrpSpPr>
        <p:grpSpPr bwMode="auto">
          <a:xfrm>
            <a:off x="4670425" y="6188075"/>
            <a:ext cx="1073150" cy="258763"/>
            <a:chOff x="2924" y="3898"/>
            <a:chExt cx="676" cy="163"/>
          </a:xfrm>
        </p:grpSpPr>
        <p:pic>
          <p:nvPicPr>
            <p:cNvPr id="1034352" name="Picture 112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3956"/>
              <a:ext cx="196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in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353" name="Picture 113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" y="3898"/>
              <a:ext cx="337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8100" algn="in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4393" name="Picture 15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43600"/>
            <a:ext cx="1730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algn="in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34355" name="Group 115"/>
          <p:cNvGrpSpPr>
            <a:grpSpLocks/>
          </p:cNvGrpSpPr>
          <p:nvPr/>
        </p:nvGrpSpPr>
        <p:grpSpPr bwMode="auto">
          <a:xfrm>
            <a:off x="0" y="0"/>
            <a:ext cx="3733800" cy="1447800"/>
            <a:chOff x="0" y="0"/>
            <a:chExt cx="2352" cy="912"/>
          </a:xfrm>
        </p:grpSpPr>
        <p:pic>
          <p:nvPicPr>
            <p:cNvPr id="1034356" name="Picture 11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4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357" name="Picture 11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358" name="Picture 11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136"/>
              <a:ext cx="9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59" name="Picture 11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60" name="Picture 12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" y="48"/>
              <a:ext cx="12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61" name="Picture 12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0"/>
              <a:ext cx="12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62" name="Picture 12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63" name="Picture 12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64" name="Picture 12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92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65" name="Picture 12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195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66" name="Picture 12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639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67" name="Picture 12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13"/>
              <a:ext cx="19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68" name="Picture 12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570"/>
              <a:ext cx="19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69" name="Picture 12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570"/>
              <a:ext cx="19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4370" name="Picture 13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639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4371" name="Line 131"/>
            <p:cNvSpPr>
              <a:spLocks noChangeShapeType="1"/>
            </p:cNvSpPr>
            <p:nvPr/>
          </p:nvSpPr>
          <p:spPr bwMode="auto">
            <a:xfrm>
              <a:off x="0" y="912"/>
              <a:ext cx="235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72" name="Line 132"/>
            <p:cNvSpPr>
              <a:spLocks noChangeShapeType="1"/>
            </p:cNvSpPr>
            <p:nvPr/>
          </p:nvSpPr>
          <p:spPr bwMode="auto">
            <a:xfrm flipV="1">
              <a:off x="2343" y="0"/>
              <a:ext cx="0" cy="9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373" name="Group 133"/>
            <p:cNvGrpSpPr>
              <a:grpSpLocks/>
            </p:cNvGrpSpPr>
            <p:nvPr/>
          </p:nvGrpSpPr>
          <p:grpSpPr bwMode="auto">
            <a:xfrm>
              <a:off x="1728" y="570"/>
              <a:ext cx="528" cy="186"/>
              <a:chOff x="1728" y="570"/>
              <a:chExt cx="528" cy="186"/>
            </a:xfrm>
          </p:grpSpPr>
          <p:pic>
            <p:nvPicPr>
              <p:cNvPr id="1034374" name="Picture 134" descr="txp_fi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9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639"/>
                <a:ext cx="240" cy="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4375" name="Picture 135" descr="txp_fig"/>
              <p:cNvPicPr>
                <a:picLocks noChangeAspect="1" noChangeArrowheads="1"/>
              </p:cNvPicPr>
              <p:nvPr>
                <p:custDataLst>
                  <p:tags r:id="rId48"/>
                </p:custDataLst>
              </p:nvPr>
            </p:nvPicPr>
            <p:blipFill>
              <a:blip r:embed="rId9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570"/>
                <a:ext cx="19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34376" name="Picture 1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850"/>
            <a:ext cx="31178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377" name="Line 137"/>
          <p:cNvSpPr>
            <a:spLocks noChangeShapeType="1"/>
          </p:cNvSpPr>
          <p:nvPr/>
        </p:nvSpPr>
        <p:spPr bwMode="auto">
          <a:xfrm>
            <a:off x="3262313" y="5029200"/>
            <a:ext cx="9509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78" name="Line 138"/>
          <p:cNvSpPr>
            <a:spLocks noChangeShapeType="1"/>
          </p:cNvSpPr>
          <p:nvPr/>
        </p:nvSpPr>
        <p:spPr bwMode="auto">
          <a:xfrm flipV="1">
            <a:off x="4191000" y="5018088"/>
            <a:ext cx="0" cy="7683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79" name="Line 139"/>
          <p:cNvSpPr>
            <a:spLocks noChangeShapeType="1"/>
          </p:cNvSpPr>
          <p:nvPr/>
        </p:nvSpPr>
        <p:spPr bwMode="auto">
          <a:xfrm>
            <a:off x="0" y="46482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80" name="Line 140"/>
          <p:cNvSpPr>
            <a:spLocks noChangeShapeType="1"/>
          </p:cNvSpPr>
          <p:nvPr/>
        </p:nvSpPr>
        <p:spPr bwMode="auto">
          <a:xfrm>
            <a:off x="3276600" y="4624388"/>
            <a:ext cx="0" cy="4206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381" name="Picture 14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76200"/>
            <a:ext cx="965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382" name="Picture 14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990600"/>
            <a:ext cx="14414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385" name="Picture 14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38913"/>
            <a:ext cx="12954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386" name="Rectangle 1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7" name="Line 147"/>
          <p:cNvSpPr>
            <a:spLocks noChangeShapeType="1"/>
          </p:cNvSpPr>
          <p:nvPr/>
        </p:nvSpPr>
        <p:spPr bwMode="auto">
          <a:xfrm flipV="1">
            <a:off x="5886450" y="4953000"/>
            <a:ext cx="0" cy="19097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88" name="Rectangle 14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4389" name="Picture 14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019800"/>
            <a:ext cx="862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90" name="Picture 15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5853113"/>
            <a:ext cx="14732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EF931924-2391-4237-B141-EC8845C184F5}" type="slidenum">
              <a:rPr lang="en-US"/>
              <a:pPr/>
              <a:t>37</a:t>
            </a:fld>
            <a:endParaRPr lang="en-US"/>
          </a:p>
        </p:txBody>
      </p:sp>
      <p:pic>
        <p:nvPicPr>
          <p:cNvPr id="939179" name="Picture 17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284321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010" name="Oval 2"/>
          <p:cNvSpPr>
            <a:spLocks noChangeArrowheads="1"/>
          </p:cNvSpPr>
          <p:nvPr/>
        </p:nvSpPr>
        <p:spPr bwMode="auto">
          <a:xfrm>
            <a:off x="8077200" y="5562600"/>
            <a:ext cx="685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9011" name="Group 3"/>
          <p:cNvGrpSpPr>
            <a:grpSpLocks/>
          </p:cNvGrpSpPr>
          <p:nvPr/>
        </p:nvGrpSpPr>
        <p:grpSpPr bwMode="auto">
          <a:xfrm>
            <a:off x="5986463" y="5105400"/>
            <a:ext cx="3048000" cy="962025"/>
            <a:chOff x="3771" y="3648"/>
            <a:chExt cx="1920" cy="606"/>
          </a:xfrm>
        </p:grpSpPr>
        <p:sp>
          <p:nvSpPr>
            <p:cNvPr id="939012" name="AutoShape 4"/>
            <p:cNvSpPr>
              <a:spLocks/>
            </p:cNvSpPr>
            <p:nvPr/>
          </p:nvSpPr>
          <p:spPr bwMode="auto">
            <a:xfrm>
              <a:off x="4415" y="36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9013" name="Picture 5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4080"/>
              <a:ext cx="1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14" name="Picture 6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4029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15" name="Picture 7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" y="3696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16" name="Picture 8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3904"/>
              <a:ext cx="19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9017" name="Picture 9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3840"/>
              <a:ext cx="39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18" name="Picture 10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696"/>
              <a:ext cx="2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3901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514475"/>
            <a:ext cx="16748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020" name="Line 12"/>
          <p:cNvSpPr>
            <a:spLocks noChangeShapeType="1"/>
          </p:cNvSpPr>
          <p:nvPr/>
        </p:nvSpPr>
        <p:spPr bwMode="auto">
          <a:xfrm>
            <a:off x="0" y="5791200"/>
            <a:ext cx="5867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02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34988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22" name="Line 14"/>
          <p:cNvSpPr>
            <a:spLocks noChangeShapeType="1"/>
          </p:cNvSpPr>
          <p:nvPr/>
        </p:nvSpPr>
        <p:spPr bwMode="auto">
          <a:xfrm flipV="1">
            <a:off x="4191000" y="5018088"/>
            <a:ext cx="0" cy="7731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9023" name="Group 15"/>
          <p:cNvGrpSpPr>
            <a:grpSpLocks/>
          </p:cNvGrpSpPr>
          <p:nvPr/>
        </p:nvGrpSpPr>
        <p:grpSpPr bwMode="auto">
          <a:xfrm>
            <a:off x="4564063" y="6069013"/>
            <a:ext cx="1227137" cy="484187"/>
            <a:chOff x="2784" y="3823"/>
            <a:chExt cx="773" cy="305"/>
          </a:xfrm>
        </p:grpSpPr>
        <p:pic>
          <p:nvPicPr>
            <p:cNvPr id="939024" name="Picture 16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823"/>
              <a:ext cx="533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in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9025" name="Picture 17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956"/>
              <a:ext cx="196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in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39026" name="Line 18"/>
          <p:cNvSpPr>
            <a:spLocks noChangeShapeType="1"/>
          </p:cNvSpPr>
          <p:nvPr/>
        </p:nvSpPr>
        <p:spPr bwMode="auto">
          <a:xfrm flipV="1">
            <a:off x="5886450" y="4953000"/>
            <a:ext cx="0" cy="19097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27" name="Line 19"/>
          <p:cNvSpPr>
            <a:spLocks noChangeShapeType="1"/>
          </p:cNvSpPr>
          <p:nvPr/>
        </p:nvSpPr>
        <p:spPr bwMode="auto">
          <a:xfrm>
            <a:off x="5867400" y="49530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028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019800"/>
            <a:ext cx="862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29" name="Rectangle 21" descr="20%"/>
          <p:cNvSpPr>
            <a:spLocks noChangeArrowheads="1"/>
          </p:cNvSpPr>
          <p:nvPr/>
        </p:nvSpPr>
        <p:spPr bwMode="auto">
          <a:xfrm>
            <a:off x="4572000" y="685800"/>
            <a:ext cx="914400" cy="2743200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30" name="Rectangle 22" descr="20%"/>
          <p:cNvSpPr>
            <a:spLocks noChangeArrowheads="1"/>
          </p:cNvSpPr>
          <p:nvPr/>
        </p:nvSpPr>
        <p:spPr bwMode="auto">
          <a:xfrm>
            <a:off x="5486400" y="2514600"/>
            <a:ext cx="914400" cy="914400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31" name="Rectangle 23" descr="20%"/>
          <p:cNvSpPr>
            <a:spLocks noChangeArrowheads="1"/>
          </p:cNvSpPr>
          <p:nvPr/>
        </p:nvSpPr>
        <p:spPr bwMode="auto">
          <a:xfrm>
            <a:off x="6400800" y="2924175"/>
            <a:ext cx="914400" cy="493713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32" name="Rectangle 24" descr="20%"/>
          <p:cNvSpPr>
            <a:spLocks noChangeArrowheads="1"/>
          </p:cNvSpPr>
          <p:nvPr/>
        </p:nvSpPr>
        <p:spPr bwMode="auto">
          <a:xfrm>
            <a:off x="7312025" y="3089275"/>
            <a:ext cx="914400" cy="338138"/>
          </a:xfrm>
          <a:prstGeom prst="rect">
            <a:avLst/>
          </a:prstGeom>
          <a:pattFill prst="pct20">
            <a:fgClr>
              <a:srgbClr val="0000FF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33" name="Rectangle 25" descr="20%"/>
          <p:cNvSpPr>
            <a:spLocks noChangeArrowheads="1"/>
          </p:cNvSpPr>
          <p:nvPr/>
        </p:nvSpPr>
        <p:spPr bwMode="auto">
          <a:xfrm>
            <a:off x="3657600" y="3429000"/>
            <a:ext cx="914400" cy="1371600"/>
          </a:xfrm>
          <a:prstGeom prst="rect">
            <a:avLst/>
          </a:prstGeom>
          <a:pattFill prst="pct20">
            <a:fgClr>
              <a:srgbClr val="FF66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34" name="Rectangle 26" descr="20%"/>
          <p:cNvSpPr>
            <a:spLocks noChangeArrowheads="1"/>
          </p:cNvSpPr>
          <p:nvPr/>
        </p:nvSpPr>
        <p:spPr bwMode="auto">
          <a:xfrm>
            <a:off x="2743200" y="3429000"/>
            <a:ext cx="914400" cy="685800"/>
          </a:xfrm>
          <a:prstGeom prst="rect">
            <a:avLst/>
          </a:prstGeom>
          <a:pattFill prst="pct20">
            <a:fgClr>
              <a:srgbClr val="FF00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35" name="Rectangle 27" descr="20%"/>
          <p:cNvSpPr>
            <a:spLocks noChangeArrowheads="1"/>
          </p:cNvSpPr>
          <p:nvPr/>
        </p:nvSpPr>
        <p:spPr bwMode="auto">
          <a:xfrm>
            <a:off x="1828800" y="3429000"/>
            <a:ext cx="914400" cy="457200"/>
          </a:xfrm>
          <a:prstGeom prst="rect">
            <a:avLst/>
          </a:prstGeom>
          <a:pattFill prst="pct20">
            <a:fgClr>
              <a:srgbClr val="FF66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036" name="Rectangle 28" descr="20%"/>
          <p:cNvSpPr>
            <a:spLocks noChangeArrowheads="1"/>
          </p:cNvSpPr>
          <p:nvPr/>
        </p:nvSpPr>
        <p:spPr bwMode="auto">
          <a:xfrm>
            <a:off x="914400" y="3429000"/>
            <a:ext cx="914400" cy="274638"/>
          </a:xfrm>
          <a:prstGeom prst="rect">
            <a:avLst/>
          </a:prstGeom>
          <a:pattFill prst="pct20">
            <a:fgClr>
              <a:srgbClr val="FF0000">
                <a:alpha val="70000"/>
              </a:srgbClr>
            </a:fgClr>
            <a:bgClr>
              <a:schemeClr val="bg1">
                <a:alpha val="7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37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47345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38" name="Line 30"/>
          <p:cNvSpPr>
            <a:spLocks noChangeShapeType="1"/>
          </p:cNvSpPr>
          <p:nvPr/>
        </p:nvSpPr>
        <p:spPr bwMode="auto">
          <a:xfrm flipH="1">
            <a:off x="4572000" y="29337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39" name="Line 31"/>
          <p:cNvSpPr>
            <a:spLocks noChangeShapeType="1"/>
          </p:cNvSpPr>
          <p:nvPr/>
        </p:nvSpPr>
        <p:spPr bwMode="auto">
          <a:xfrm flipH="1">
            <a:off x="4572000" y="25146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0" name="Line 32"/>
          <p:cNvSpPr>
            <a:spLocks noChangeShapeType="1"/>
          </p:cNvSpPr>
          <p:nvPr/>
        </p:nvSpPr>
        <p:spPr bwMode="auto">
          <a:xfrm flipH="1">
            <a:off x="4572000" y="3089275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1" name="Line 33"/>
          <p:cNvSpPr>
            <a:spLocks noChangeShapeType="1"/>
          </p:cNvSpPr>
          <p:nvPr/>
        </p:nvSpPr>
        <p:spPr bwMode="auto">
          <a:xfrm flipH="1">
            <a:off x="3657600" y="41148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2" name="Line 34"/>
          <p:cNvSpPr>
            <a:spLocks noChangeShapeType="1"/>
          </p:cNvSpPr>
          <p:nvPr/>
        </p:nvSpPr>
        <p:spPr bwMode="auto">
          <a:xfrm flipH="1">
            <a:off x="2743200" y="38862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3" name="Line 35"/>
          <p:cNvSpPr>
            <a:spLocks noChangeShapeType="1"/>
          </p:cNvSpPr>
          <p:nvPr/>
        </p:nvSpPr>
        <p:spPr bwMode="auto">
          <a:xfrm flipH="1">
            <a:off x="1828800" y="3709988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4" name="Line 36"/>
          <p:cNvSpPr>
            <a:spLocks noChangeShapeType="1"/>
          </p:cNvSpPr>
          <p:nvPr/>
        </p:nvSpPr>
        <p:spPr bwMode="auto">
          <a:xfrm flipH="1" flipV="1">
            <a:off x="4572000" y="152400"/>
            <a:ext cx="0" cy="510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5" name="Line 37"/>
          <p:cNvSpPr>
            <a:spLocks noChangeShapeType="1"/>
          </p:cNvSpPr>
          <p:nvPr/>
        </p:nvSpPr>
        <p:spPr bwMode="auto">
          <a:xfrm>
            <a:off x="609600" y="3429000"/>
            <a:ext cx="800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6" name="Line 38"/>
          <p:cNvSpPr>
            <a:spLocks noChangeShapeType="1"/>
          </p:cNvSpPr>
          <p:nvPr/>
        </p:nvSpPr>
        <p:spPr bwMode="auto">
          <a:xfrm>
            <a:off x="4494213" y="6858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7" name="Line 39"/>
          <p:cNvSpPr>
            <a:spLocks noChangeShapeType="1"/>
          </p:cNvSpPr>
          <p:nvPr/>
        </p:nvSpPr>
        <p:spPr bwMode="auto">
          <a:xfrm>
            <a:off x="4495800" y="2514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8" name="Line 40"/>
          <p:cNvSpPr>
            <a:spLocks noChangeShapeType="1"/>
          </p:cNvSpPr>
          <p:nvPr/>
        </p:nvSpPr>
        <p:spPr bwMode="auto">
          <a:xfrm>
            <a:off x="4495800" y="4800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9" name="Line 41"/>
          <p:cNvSpPr>
            <a:spLocks noChangeShapeType="1"/>
          </p:cNvSpPr>
          <p:nvPr/>
        </p:nvSpPr>
        <p:spPr bwMode="auto">
          <a:xfrm>
            <a:off x="4495800" y="4113213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50" name="Line 42"/>
          <p:cNvSpPr>
            <a:spLocks noChangeShapeType="1"/>
          </p:cNvSpPr>
          <p:nvPr/>
        </p:nvSpPr>
        <p:spPr bwMode="auto">
          <a:xfrm>
            <a:off x="4572000" y="6858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51" name="Line 43"/>
          <p:cNvSpPr>
            <a:spLocks noChangeShapeType="1"/>
          </p:cNvSpPr>
          <p:nvPr/>
        </p:nvSpPr>
        <p:spPr bwMode="auto">
          <a:xfrm>
            <a:off x="5486400" y="25146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52" name="Line 44"/>
          <p:cNvSpPr>
            <a:spLocks noChangeShapeType="1"/>
          </p:cNvSpPr>
          <p:nvPr/>
        </p:nvSpPr>
        <p:spPr bwMode="auto">
          <a:xfrm>
            <a:off x="6400800" y="29337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53" name="Line 45"/>
          <p:cNvSpPr>
            <a:spLocks noChangeShapeType="1"/>
          </p:cNvSpPr>
          <p:nvPr/>
        </p:nvSpPr>
        <p:spPr bwMode="auto">
          <a:xfrm>
            <a:off x="3657600" y="48006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54" name="Line 46"/>
          <p:cNvSpPr>
            <a:spLocks noChangeShapeType="1"/>
          </p:cNvSpPr>
          <p:nvPr/>
        </p:nvSpPr>
        <p:spPr bwMode="auto">
          <a:xfrm>
            <a:off x="2743200" y="41148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55" name="Line 47"/>
          <p:cNvSpPr>
            <a:spLocks noChangeShapeType="1"/>
          </p:cNvSpPr>
          <p:nvPr/>
        </p:nvSpPr>
        <p:spPr bwMode="auto">
          <a:xfrm>
            <a:off x="1828800" y="38862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56" name="Line 48"/>
          <p:cNvSpPr>
            <a:spLocks noChangeShapeType="1"/>
          </p:cNvSpPr>
          <p:nvPr/>
        </p:nvSpPr>
        <p:spPr bwMode="auto">
          <a:xfrm>
            <a:off x="7315200" y="3089275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057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147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058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03475"/>
            <a:ext cx="536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059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563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060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325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061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648200"/>
            <a:ext cx="796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062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962400"/>
            <a:ext cx="812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65" name="Line 57"/>
          <p:cNvSpPr>
            <a:spLocks noChangeShapeType="1"/>
          </p:cNvSpPr>
          <p:nvPr/>
        </p:nvSpPr>
        <p:spPr bwMode="auto">
          <a:xfrm>
            <a:off x="4495800" y="29337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66" name="Line 58"/>
          <p:cNvSpPr>
            <a:spLocks noChangeShapeType="1"/>
          </p:cNvSpPr>
          <p:nvPr/>
        </p:nvSpPr>
        <p:spPr bwMode="auto">
          <a:xfrm>
            <a:off x="4495800" y="3089275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67" name="Line 59"/>
          <p:cNvSpPr>
            <a:spLocks noChangeShapeType="1"/>
          </p:cNvSpPr>
          <p:nvPr/>
        </p:nvSpPr>
        <p:spPr bwMode="auto">
          <a:xfrm>
            <a:off x="4495800" y="38862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68" name="Line 60"/>
          <p:cNvSpPr>
            <a:spLocks noChangeShapeType="1"/>
          </p:cNvSpPr>
          <p:nvPr/>
        </p:nvSpPr>
        <p:spPr bwMode="auto">
          <a:xfrm>
            <a:off x="914400" y="3709988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69" name="Line 61"/>
          <p:cNvSpPr>
            <a:spLocks noChangeShapeType="1"/>
          </p:cNvSpPr>
          <p:nvPr/>
        </p:nvSpPr>
        <p:spPr bwMode="auto">
          <a:xfrm>
            <a:off x="4495800" y="3709988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70" name="Line 62"/>
          <p:cNvSpPr>
            <a:spLocks noChangeShapeType="1"/>
          </p:cNvSpPr>
          <p:nvPr/>
        </p:nvSpPr>
        <p:spPr bwMode="auto">
          <a:xfrm>
            <a:off x="5486400" y="685800"/>
            <a:ext cx="0" cy="2743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71" name="Line 63"/>
          <p:cNvSpPr>
            <a:spLocks noChangeShapeType="1"/>
          </p:cNvSpPr>
          <p:nvPr/>
        </p:nvSpPr>
        <p:spPr bwMode="auto">
          <a:xfrm>
            <a:off x="6400800" y="2514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72" name="Line 64"/>
          <p:cNvSpPr>
            <a:spLocks noChangeShapeType="1"/>
          </p:cNvSpPr>
          <p:nvPr/>
        </p:nvSpPr>
        <p:spPr bwMode="auto">
          <a:xfrm>
            <a:off x="7315200" y="2933700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73" name="Line 65"/>
          <p:cNvSpPr>
            <a:spLocks noChangeShapeType="1"/>
          </p:cNvSpPr>
          <p:nvPr/>
        </p:nvSpPr>
        <p:spPr bwMode="auto">
          <a:xfrm>
            <a:off x="8229600" y="32004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74" name="Line 66"/>
          <p:cNvSpPr>
            <a:spLocks noChangeShapeType="1"/>
          </p:cNvSpPr>
          <p:nvPr/>
        </p:nvSpPr>
        <p:spPr bwMode="auto">
          <a:xfrm>
            <a:off x="3657600" y="34290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75" name="Line 67"/>
          <p:cNvSpPr>
            <a:spLocks noChangeShapeType="1"/>
          </p:cNvSpPr>
          <p:nvPr/>
        </p:nvSpPr>
        <p:spPr bwMode="auto">
          <a:xfrm>
            <a:off x="2743200" y="3429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76" name="Line 68"/>
          <p:cNvSpPr>
            <a:spLocks noChangeShapeType="1"/>
          </p:cNvSpPr>
          <p:nvPr/>
        </p:nvSpPr>
        <p:spPr bwMode="auto">
          <a:xfrm>
            <a:off x="1828800" y="3429000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77" name="Line 69"/>
          <p:cNvSpPr>
            <a:spLocks noChangeShapeType="1"/>
          </p:cNvSpPr>
          <p:nvPr/>
        </p:nvSpPr>
        <p:spPr bwMode="auto">
          <a:xfrm>
            <a:off x="914400" y="34290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78" name="Line 70"/>
          <p:cNvSpPr>
            <a:spLocks noChangeShapeType="1"/>
          </p:cNvSpPr>
          <p:nvPr/>
        </p:nvSpPr>
        <p:spPr bwMode="auto">
          <a:xfrm rot="-5400000">
            <a:off x="838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79" name="Line 71"/>
          <p:cNvSpPr>
            <a:spLocks noChangeShapeType="1"/>
          </p:cNvSpPr>
          <p:nvPr/>
        </p:nvSpPr>
        <p:spPr bwMode="auto">
          <a:xfrm rot="-5400000">
            <a:off x="1752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80" name="Line 72"/>
          <p:cNvSpPr>
            <a:spLocks noChangeShapeType="1"/>
          </p:cNvSpPr>
          <p:nvPr/>
        </p:nvSpPr>
        <p:spPr bwMode="auto">
          <a:xfrm rot="-5400000">
            <a:off x="2667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81" name="Line 73"/>
          <p:cNvSpPr>
            <a:spLocks noChangeShapeType="1"/>
          </p:cNvSpPr>
          <p:nvPr/>
        </p:nvSpPr>
        <p:spPr bwMode="auto">
          <a:xfrm rot="-5400000">
            <a:off x="3581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82" name="Line 74"/>
          <p:cNvSpPr>
            <a:spLocks noChangeShapeType="1"/>
          </p:cNvSpPr>
          <p:nvPr/>
        </p:nvSpPr>
        <p:spPr bwMode="auto">
          <a:xfrm rot="-5400000">
            <a:off x="5410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83" name="Line 75"/>
          <p:cNvSpPr>
            <a:spLocks noChangeShapeType="1"/>
          </p:cNvSpPr>
          <p:nvPr/>
        </p:nvSpPr>
        <p:spPr bwMode="auto">
          <a:xfrm rot="-5400000">
            <a:off x="6324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84" name="Line 76"/>
          <p:cNvSpPr>
            <a:spLocks noChangeShapeType="1"/>
          </p:cNvSpPr>
          <p:nvPr/>
        </p:nvSpPr>
        <p:spPr bwMode="auto">
          <a:xfrm rot="-5400000">
            <a:off x="7239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85" name="Line 77"/>
          <p:cNvSpPr>
            <a:spLocks noChangeShapeType="1"/>
          </p:cNvSpPr>
          <p:nvPr/>
        </p:nvSpPr>
        <p:spPr bwMode="auto">
          <a:xfrm rot="-5400000">
            <a:off x="8153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086" name="Picture 7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4270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087" name="Picture 7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3124200"/>
            <a:ext cx="4270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088" name="Picture 8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089" name="Picture 8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090" name="Picture 8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473450"/>
            <a:ext cx="1476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091" name="Picture 8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7345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9092" name="Picture 8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47345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97" name="Line 89"/>
          <p:cNvSpPr>
            <a:spLocks noChangeShapeType="1"/>
          </p:cNvSpPr>
          <p:nvPr/>
        </p:nvSpPr>
        <p:spPr bwMode="auto">
          <a:xfrm>
            <a:off x="3200400" y="2438400"/>
            <a:ext cx="1295400" cy="493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98" name="Line 90"/>
          <p:cNvSpPr>
            <a:spLocks noChangeShapeType="1"/>
          </p:cNvSpPr>
          <p:nvPr/>
        </p:nvSpPr>
        <p:spPr bwMode="auto">
          <a:xfrm>
            <a:off x="3124200" y="2895600"/>
            <a:ext cx="1371600" cy="192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99" name="Line 91"/>
          <p:cNvSpPr>
            <a:spLocks noChangeShapeType="1"/>
          </p:cNvSpPr>
          <p:nvPr/>
        </p:nvSpPr>
        <p:spPr bwMode="auto">
          <a:xfrm>
            <a:off x="3048000" y="19050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100" name="Line 92"/>
          <p:cNvSpPr>
            <a:spLocks noChangeShapeType="1"/>
          </p:cNvSpPr>
          <p:nvPr/>
        </p:nvSpPr>
        <p:spPr bwMode="auto">
          <a:xfrm>
            <a:off x="2590800" y="2514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101" name="Picture 9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4701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102" name="Oval 94"/>
          <p:cNvSpPr>
            <a:spLocks noChangeArrowheads="1"/>
          </p:cNvSpPr>
          <p:nvPr/>
        </p:nvSpPr>
        <p:spPr bwMode="auto">
          <a:xfrm>
            <a:off x="1781175" y="3673475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03" name="Oval 95"/>
          <p:cNvSpPr>
            <a:spLocks noChangeArrowheads="1"/>
          </p:cNvSpPr>
          <p:nvPr/>
        </p:nvSpPr>
        <p:spPr bwMode="auto">
          <a:xfrm>
            <a:off x="2695575" y="38481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04" name="Oval 96"/>
          <p:cNvSpPr>
            <a:spLocks noChangeArrowheads="1"/>
          </p:cNvSpPr>
          <p:nvPr/>
        </p:nvSpPr>
        <p:spPr bwMode="auto">
          <a:xfrm>
            <a:off x="3609975" y="40767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05" name="Oval 97"/>
          <p:cNvSpPr>
            <a:spLocks noChangeArrowheads="1"/>
          </p:cNvSpPr>
          <p:nvPr/>
        </p:nvSpPr>
        <p:spPr bwMode="auto">
          <a:xfrm>
            <a:off x="4533900" y="47625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06" name="Oval 98"/>
          <p:cNvSpPr>
            <a:spLocks noChangeArrowheads="1"/>
          </p:cNvSpPr>
          <p:nvPr/>
        </p:nvSpPr>
        <p:spPr bwMode="auto">
          <a:xfrm>
            <a:off x="5438775" y="639763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07" name="Oval 99"/>
          <p:cNvSpPr>
            <a:spLocks noChangeArrowheads="1"/>
          </p:cNvSpPr>
          <p:nvPr/>
        </p:nvSpPr>
        <p:spPr bwMode="auto">
          <a:xfrm>
            <a:off x="6351588" y="2466975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08" name="Oval 100"/>
          <p:cNvSpPr>
            <a:spLocks noChangeArrowheads="1"/>
          </p:cNvSpPr>
          <p:nvPr/>
        </p:nvSpPr>
        <p:spPr bwMode="auto">
          <a:xfrm>
            <a:off x="7265988" y="2897188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09" name="Oval 101"/>
          <p:cNvSpPr>
            <a:spLocks noChangeArrowheads="1"/>
          </p:cNvSpPr>
          <p:nvPr/>
        </p:nvSpPr>
        <p:spPr bwMode="auto">
          <a:xfrm>
            <a:off x="8180388" y="3033713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10" name="Oval 102"/>
          <p:cNvSpPr>
            <a:spLocks noChangeArrowheads="1"/>
          </p:cNvSpPr>
          <p:nvPr/>
        </p:nvSpPr>
        <p:spPr bwMode="auto">
          <a:xfrm>
            <a:off x="868363" y="3673475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11" name="Oval 103"/>
          <p:cNvSpPr>
            <a:spLocks noChangeArrowheads="1"/>
          </p:cNvSpPr>
          <p:nvPr/>
        </p:nvSpPr>
        <p:spPr bwMode="auto">
          <a:xfrm>
            <a:off x="1790700" y="3848100"/>
            <a:ext cx="73025" cy="73025"/>
          </a:xfrm>
          <a:prstGeom prst="ellipse">
            <a:avLst/>
          </a:prstGeom>
          <a:solidFill>
            <a:srgbClr val="00FF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112" name="Picture 10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932488"/>
            <a:ext cx="33242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113" name="Oval 105"/>
          <p:cNvSpPr>
            <a:spLocks noChangeArrowheads="1"/>
          </p:cNvSpPr>
          <p:nvPr/>
        </p:nvSpPr>
        <p:spPr bwMode="auto">
          <a:xfrm>
            <a:off x="2714625" y="4076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14" name="Oval 106"/>
          <p:cNvSpPr>
            <a:spLocks noChangeArrowheads="1"/>
          </p:cNvSpPr>
          <p:nvPr/>
        </p:nvSpPr>
        <p:spPr bwMode="auto">
          <a:xfrm>
            <a:off x="3629025" y="4770438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15" name="Oval 107"/>
          <p:cNvSpPr>
            <a:spLocks noChangeArrowheads="1"/>
          </p:cNvSpPr>
          <p:nvPr/>
        </p:nvSpPr>
        <p:spPr bwMode="auto">
          <a:xfrm>
            <a:off x="4533900" y="647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16" name="Oval 108"/>
          <p:cNvSpPr>
            <a:spLocks noChangeArrowheads="1"/>
          </p:cNvSpPr>
          <p:nvPr/>
        </p:nvSpPr>
        <p:spPr bwMode="auto">
          <a:xfrm>
            <a:off x="5456238" y="24765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17" name="Oval 109"/>
          <p:cNvSpPr>
            <a:spLocks noChangeArrowheads="1"/>
          </p:cNvSpPr>
          <p:nvPr/>
        </p:nvSpPr>
        <p:spPr bwMode="auto">
          <a:xfrm>
            <a:off x="6370638" y="2906713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18" name="Oval 110"/>
          <p:cNvSpPr>
            <a:spLocks noChangeArrowheads="1"/>
          </p:cNvSpPr>
          <p:nvPr/>
        </p:nvSpPr>
        <p:spPr bwMode="auto">
          <a:xfrm>
            <a:off x="7275513" y="3060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19" name="Line 111"/>
          <p:cNvSpPr>
            <a:spLocks noChangeShapeType="1"/>
          </p:cNvSpPr>
          <p:nvPr/>
        </p:nvSpPr>
        <p:spPr bwMode="auto">
          <a:xfrm>
            <a:off x="5715000" y="0"/>
            <a:ext cx="1306513" cy="2438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120" name="Line 112"/>
          <p:cNvSpPr>
            <a:spLocks noChangeShapeType="1"/>
          </p:cNvSpPr>
          <p:nvPr/>
        </p:nvSpPr>
        <p:spPr bwMode="auto">
          <a:xfrm>
            <a:off x="7010400" y="2438400"/>
            <a:ext cx="2133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122" name="Picture 11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32075"/>
            <a:ext cx="23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9123" name="Group 115"/>
          <p:cNvGrpSpPr>
            <a:grpSpLocks/>
          </p:cNvGrpSpPr>
          <p:nvPr/>
        </p:nvGrpSpPr>
        <p:grpSpPr bwMode="auto">
          <a:xfrm>
            <a:off x="0" y="0"/>
            <a:ext cx="3733800" cy="1447800"/>
            <a:chOff x="0" y="0"/>
            <a:chExt cx="2352" cy="912"/>
          </a:xfrm>
        </p:grpSpPr>
        <p:pic>
          <p:nvPicPr>
            <p:cNvPr id="939124" name="Picture 11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4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9125" name="Picture 11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9126" name="Picture 11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136"/>
              <a:ext cx="9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27" name="Picture 11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28" name="Picture 12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" y="48"/>
              <a:ext cx="12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29" name="Picture 12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0"/>
              <a:ext cx="12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30" name="Picture 12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31" name="Picture 12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500"/>
              <a:ext cx="12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32" name="Picture 12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92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33" name="Picture 125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195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34" name="Picture 12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639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35" name="Picture 12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113"/>
              <a:ext cx="19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36" name="Picture 12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570"/>
              <a:ext cx="19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37" name="Picture 129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" y="570"/>
              <a:ext cx="19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38" name="Picture 130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639"/>
              <a:ext cx="142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39139" name="Line 131"/>
            <p:cNvSpPr>
              <a:spLocks noChangeShapeType="1"/>
            </p:cNvSpPr>
            <p:nvPr/>
          </p:nvSpPr>
          <p:spPr bwMode="auto">
            <a:xfrm>
              <a:off x="0" y="912"/>
              <a:ext cx="235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140" name="Line 132"/>
            <p:cNvSpPr>
              <a:spLocks noChangeShapeType="1"/>
            </p:cNvSpPr>
            <p:nvPr/>
          </p:nvSpPr>
          <p:spPr bwMode="auto">
            <a:xfrm flipV="1">
              <a:off x="2343" y="0"/>
              <a:ext cx="0" cy="9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9141" name="Group 133"/>
            <p:cNvGrpSpPr>
              <a:grpSpLocks/>
            </p:cNvGrpSpPr>
            <p:nvPr/>
          </p:nvGrpSpPr>
          <p:grpSpPr bwMode="auto">
            <a:xfrm>
              <a:off x="1728" y="570"/>
              <a:ext cx="528" cy="186"/>
              <a:chOff x="1728" y="570"/>
              <a:chExt cx="528" cy="186"/>
            </a:xfrm>
          </p:grpSpPr>
          <p:pic>
            <p:nvPicPr>
              <p:cNvPr id="939142" name="Picture 134" descr="txp_fig"/>
              <p:cNvPicPr>
                <a:picLocks noChangeAspect="1" noChangeArrowheads="1"/>
              </p:cNvPicPr>
              <p:nvPr>
                <p:custDataLst>
                  <p:tags r:id="rId53"/>
                </p:custDataLst>
              </p:nvPr>
            </p:nvPicPr>
            <p:blipFill>
              <a:blip r:embed="rId10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639"/>
                <a:ext cx="240" cy="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9143" name="Picture 135" descr="txp_fig"/>
              <p:cNvPicPr>
                <a:picLocks noChangeAspect="1" noChangeArrowheads="1"/>
              </p:cNvPicPr>
              <p:nvPr>
                <p:custDataLst>
                  <p:tags r:id="rId54"/>
                </p:custDataLst>
              </p:nvPr>
            </p:nvPicPr>
            <p:blipFill>
              <a:blip r:embed="rId10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570"/>
                <a:ext cx="19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939144" name="Picture 1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850"/>
            <a:ext cx="31178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145" name="Picture 1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4038600"/>
            <a:ext cx="205263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146" name="Picture 13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367213"/>
            <a:ext cx="13557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147" name="Picture 13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11509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149" name="Picture 1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3276600"/>
            <a:ext cx="3571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150" name="Picture 1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57188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152" name="Picture 14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65738"/>
            <a:ext cx="1857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153" name="Picture 14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37188"/>
            <a:ext cx="1857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154" name="Picture 14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88025"/>
            <a:ext cx="350838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155" name="Picture 14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35625"/>
            <a:ext cx="350838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156" name="Line 148"/>
          <p:cNvSpPr>
            <a:spLocks noChangeShapeType="1"/>
          </p:cNvSpPr>
          <p:nvPr/>
        </p:nvSpPr>
        <p:spPr bwMode="auto">
          <a:xfrm flipV="1">
            <a:off x="4405313" y="4551363"/>
            <a:ext cx="2614612" cy="16906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159" name="Line 151"/>
          <p:cNvSpPr>
            <a:spLocks noChangeShapeType="1"/>
          </p:cNvSpPr>
          <p:nvPr/>
        </p:nvSpPr>
        <p:spPr bwMode="auto">
          <a:xfrm flipV="1">
            <a:off x="1676400" y="5867400"/>
            <a:ext cx="45720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160" name="Line 152"/>
          <p:cNvSpPr>
            <a:spLocks noChangeShapeType="1"/>
          </p:cNvSpPr>
          <p:nvPr/>
        </p:nvSpPr>
        <p:spPr bwMode="auto">
          <a:xfrm>
            <a:off x="3262313" y="5029200"/>
            <a:ext cx="9509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161" name="Line 153"/>
          <p:cNvSpPr>
            <a:spLocks noChangeShapeType="1"/>
          </p:cNvSpPr>
          <p:nvPr/>
        </p:nvSpPr>
        <p:spPr bwMode="auto">
          <a:xfrm>
            <a:off x="0" y="46482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162" name="Line 154"/>
          <p:cNvSpPr>
            <a:spLocks noChangeShapeType="1"/>
          </p:cNvSpPr>
          <p:nvPr/>
        </p:nvSpPr>
        <p:spPr bwMode="auto">
          <a:xfrm>
            <a:off x="3276600" y="4624388"/>
            <a:ext cx="0" cy="4206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163" name="Picture 15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5853113"/>
            <a:ext cx="14732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167" name="Line 159"/>
          <p:cNvSpPr>
            <a:spLocks noChangeShapeType="1"/>
          </p:cNvSpPr>
          <p:nvPr/>
        </p:nvSpPr>
        <p:spPr bwMode="auto">
          <a:xfrm>
            <a:off x="6858000" y="152400"/>
            <a:ext cx="2209800" cy="1981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169" name="Rectangle 16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9170" name="Group 162"/>
          <p:cNvGrpSpPr>
            <a:grpSpLocks/>
          </p:cNvGrpSpPr>
          <p:nvPr/>
        </p:nvGrpSpPr>
        <p:grpSpPr bwMode="auto">
          <a:xfrm>
            <a:off x="5867400" y="3733800"/>
            <a:ext cx="3200400" cy="269875"/>
            <a:chOff x="3696" y="2352"/>
            <a:chExt cx="2016" cy="170"/>
          </a:xfrm>
        </p:grpSpPr>
        <p:pic>
          <p:nvPicPr>
            <p:cNvPr id="939165" name="Picture 15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368"/>
              <a:ext cx="6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166" name="Picture 15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" y="2352"/>
              <a:ext cx="90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9148" name="Line 140"/>
          <p:cNvSpPr>
            <a:spLocks noChangeShapeType="1"/>
          </p:cNvSpPr>
          <p:nvPr/>
        </p:nvSpPr>
        <p:spPr bwMode="auto">
          <a:xfrm flipH="1" flipV="1">
            <a:off x="6681788" y="4203700"/>
            <a:ext cx="758825" cy="1225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151" name="Line 143"/>
          <p:cNvSpPr>
            <a:spLocks noChangeShapeType="1"/>
          </p:cNvSpPr>
          <p:nvPr/>
        </p:nvSpPr>
        <p:spPr bwMode="auto">
          <a:xfrm flipH="1" flipV="1">
            <a:off x="6745288" y="4533900"/>
            <a:ext cx="622300" cy="10874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173" name="Picture 16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6239">
            <a:off x="5026025" y="5321300"/>
            <a:ext cx="839788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158" name="Line 150"/>
          <p:cNvSpPr>
            <a:spLocks noChangeShapeType="1"/>
          </p:cNvSpPr>
          <p:nvPr/>
        </p:nvSpPr>
        <p:spPr bwMode="auto">
          <a:xfrm flipV="1">
            <a:off x="1600200" y="5334000"/>
            <a:ext cx="47244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176" name="Picture 168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40250"/>
            <a:ext cx="88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157" name="Line 149"/>
          <p:cNvSpPr>
            <a:spLocks noChangeShapeType="1"/>
          </p:cNvSpPr>
          <p:nvPr/>
        </p:nvSpPr>
        <p:spPr bwMode="auto">
          <a:xfrm flipH="1">
            <a:off x="5502275" y="4800600"/>
            <a:ext cx="2879725" cy="12747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177" name="Rectangle 16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168" name="Line 160"/>
          <p:cNvSpPr>
            <a:spLocks noChangeShapeType="1"/>
          </p:cNvSpPr>
          <p:nvPr/>
        </p:nvSpPr>
        <p:spPr bwMode="auto">
          <a:xfrm flipH="1">
            <a:off x="6858000" y="152400"/>
            <a:ext cx="2209800" cy="1981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9181" name="Picture 173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6580188"/>
            <a:ext cx="37798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3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93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3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3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93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3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93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3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3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3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93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3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3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3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3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156" grpId="0" animBg="1"/>
      <p:bldP spid="939156" grpId="1" animBg="1"/>
      <p:bldP spid="939159" grpId="0" animBg="1"/>
      <p:bldP spid="939159" grpId="1" animBg="1"/>
      <p:bldP spid="939167" grpId="0" animBg="1"/>
      <p:bldP spid="939148" grpId="0" animBg="1"/>
      <p:bldP spid="939148" grpId="1" animBg="1"/>
      <p:bldP spid="939151" grpId="0" animBg="1"/>
      <p:bldP spid="939151" grpId="1" animBg="1"/>
      <p:bldP spid="939158" grpId="0" animBg="1"/>
      <p:bldP spid="939158" grpId="1" animBg="1"/>
      <p:bldP spid="939157" grpId="0" animBg="1"/>
      <p:bldP spid="939157" grpId="1" animBg="1"/>
      <p:bldP spid="93916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61C3-DB85-451E-9E4D-1C3F7F370E12}" type="slidenum">
              <a:rPr lang="en-US"/>
              <a:pPr/>
              <a:t>38</a:t>
            </a:fld>
            <a:endParaRPr lang="en-US"/>
          </a:p>
        </p:txBody>
      </p:sp>
      <p:sp>
        <p:nvSpPr>
          <p:cNvPr id="940034" name="Oval 2"/>
          <p:cNvSpPr>
            <a:spLocks noChangeArrowheads="1"/>
          </p:cNvSpPr>
          <p:nvPr/>
        </p:nvSpPr>
        <p:spPr bwMode="auto">
          <a:xfrm>
            <a:off x="8077200" y="6248400"/>
            <a:ext cx="685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0035" name="Group 3"/>
          <p:cNvGrpSpPr>
            <a:grpSpLocks/>
          </p:cNvGrpSpPr>
          <p:nvPr/>
        </p:nvGrpSpPr>
        <p:grpSpPr bwMode="auto">
          <a:xfrm>
            <a:off x="5986463" y="5105400"/>
            <a:ext cx="3048000" cy="962025"/>
            <a:chOff x="3771" y="3648"/>
            <a:chExt cx="1920" cy="606"/>
          </a:xfrm>
        </p:grpSpPr>
        <p:sp>
          <p:nvSpPr>
            <p:cNvPr id="940036" name="AutoShape 4"/>
            <p:cNvSpPr>
              <a:spLocks/>
            </p:cNvSpPr>
            <p:nvPr/>
          </p:nvSpPr>
          <p:spPr bwMode="auto">
            <a:xfrm>
              <a:off x="4415" y="36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0037" name="Picture 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4080"/>
              <a:ext cx="1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0038" name="Picture 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4029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0039" name="Picture 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" y="3696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0040" name="Picture 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3904"/>
              <a:ext cx="19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0041" name="Picture 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3840"/>
              <a:ext cx="39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0042" name="Picture 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696"/>
              <a:ext cx="2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0044" name="Line 12"/>
          <p:cNvSpPr>
            <a:spLocks noChangeShapeType="1"/>
          </p:cNvSpPr>
          <p:nvPr/>
        </p:nvSpPr>
        <p:spPr bwMode="auto">
          <a:xfrm>
            <a:off x="5867400" y="49530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004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47345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46" name="Line 14"/>
          <p:cNvSpPr>
            <a:spLocks noChangeShapeType="1"/>
          </p:cNvSpPr>
          <p:nvPr/>
        </p:nvSpPr>
        <p:spPr bwMode="auto">
          <a:xfrm flipH="1">
            <a:off x="4572000" y="29337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47" name="Line 15"/>
          <p:cNvSpPr>
            <a:spLocks noChangeShapeType="1"/>
          </p:cNvSpPr>
          <p:nvPr/>
        </p:nvSpPr>
        <p:spPr bwMode="auto">
          <a:xfrm flipH="1">
            <a:off x="4572000" y="25146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48" name="Line 16"/>
          <p:cNvSpPr>
            <a:spLocks noChangeShapeType="1"/>
          </p:cNvSpPr>
          <p:nvPr/>
        </p:nvSpPr>
        <p:spPr bwMode="auto">
          <a:xfrm flipH="1">
            <a:off x="4572000" y="3089275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49" name="Line 17"/>
          <p:cNvSpPr>
            <a:spLocks noChangeShapeType="1"/>
          </p:cNvSpPr>
          <p:nvPr/>
        </p:nvSpPr>
        <p:spPr bwMode="auto">
          <a:xfrm flipH="1">
            <a:off x="3657600" y="41148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0" name="Line 18"/>
          <p:cNvSpPr>
            <a:spLocks noChangeShapeType="1"/>
          </p:cNvSpPr>
          <p:nvPr/>
        </p:nvSpPr>
        <p:spPr bwMode="auto">
          <a:xfrm flipH="1">
            <a:off x="2743200" y="38862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1" name="Line 19"/>
          <p:cNvSpPr>
            <a:spLocks noChangeShapeType="1"/>
          </p:cNvSpPr>
          <p:nvPr/>
        </p:nvSpPr>
        <p:spPr bwMode="auto">
          <a:xfrm flipH="1">
            <a:off x="1828800" y="3709988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2" name="Line 20"/>
          <p:cNvSpPr>
            <a:spLocks noChangeShapeType="1"/>
          </p:cNvSpPr>
          <p:nvPr/>
        </p:nvSpPr>
        <p:spPr bwMode="auto">
          <a:xfrm flipH="1" flipV="1">
            <a:off x="4572000" y="152400"/>
            <a:ext cx="0" cy="510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3" name="Line 21"/>
          <p:cNvSpPr>
            <a:spLocks noChangeShapeType="1"/>
          </p:cNvSpPr>
          <p:nvPr/>
        </p:nvSpPr>
        <p:spPr bwMode="auto">
          <a:xfrm>
            <a:off x="609600" y="3429000"/>
            <a:ext cx="800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4" name="Line 22"/>
          <p:cNvSpPr>
            <a:spLocks noChangeShapeType="1"/>
          </p:cNvSpPr>
          <p:nvPr/>
        </p:nvSpPr>
        <p:spPr bwMode="auto">
          <a:xfrm>
            <a:off x="4494213" y="6858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5" name="Line 23"/>
          <p:cNvSpPr>
            <a:spLocks noChangeShapeType="1"/>
          </p:cNvSpPr>
          <p:nvPr/>
        </p:nvSpPr>
        <p:spPr bwMode="auto">
          <a:xfrm>
            <a:off x="4495800" y="2514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6" name="Line 24"/>
          <p:cNvSpPr>
            <a:spLocks noChangeShapeType="1"/>
          </p:cNvSpPr>
          <p:nvPr/>
        </p:nvSpPr>
        <p:spPr bwMode="auto">
          <a:xfrm>
            <a:off x="4495800" y="4800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7" name="Line 25"/>
          <p:cNvSpPr>
            <a:spLocks noChangeShapeType="1"/>
          </p:cNvSpPr>
          <p:nvPr/>
        </p:nvSpPr>
        <p:spPr bwMode="auto">
          <a:xfrm>
            <a:off x="4495800" y="4113213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8" name="Line 26"/>
          <p:cNvSpPr>
            <a:spLocks noChangeShapeType="1"/>
          </p:cNvSpPr>
          <p:nvPr/>
        </p:nvSpPr>
        <p:spPr bwMode="auto">
          <a:xfrm>
            <a:off x="4572000" y="6858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9" name="Line 27"/>
          <p:cNvSpPr>
            <a:spLocks noChangeShapeType="1"/>
          </p:cNvSpPr>
          <p:nvPr/>
        </p:nvSpPr>
        <p:spPr bwMode="auto">
          <a:xfrm>
            <a:off x="5486400" y="25146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60" name="Line 28"/>
          <p:cNvSpPr>
            <a:spLocks noChangeShapeType="1"/>
          </p:cNvSpPr>
          <p:nvPr/>
        </p:nvSpPr>
        <p:spPr bwMode="auto">
          <a:xfrm>
            <a:off x="6400800" y="29337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61" name="Line 29"/>
          <p:cNvSpPr>
            <a:spLocks noChangeShapeType="1"/>
          </p:cNvSpPr>
          <p:nvPr/>
        </p:nvSpPr>
        <p:spPr bwMode="auto">
          <a:xfrm>
            <a:off x="3657600" y="48006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62" name="Line 30"/>
          <p:cNvSpPr>
            <a:spLocks noChangeShapeType="1"/>
          </p:cNvSpPr>
          <p:nvPr/>
        </p:nvSpPr>
        <p:spPr bwMode="auto">
          <a:xfrm>
            <a:off x="2743200" y="41148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63" name="Line 31"/>
          <p:cNvSpPr>
            <a:spLocks noChangeShapeType="1"/>
          </p:cNvSpPr>
          <p:nvPr/>
        </p:nvSpPr>
        <p:spPr bwMode="auto">
          <a:xfrm>
            <a:off x="1828800" y="3886200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64" name="Line 32"/>
          <p:cNvSpPr>
            <a:spLocks noChangeShapeType="1"/>
          </p:cNvSpPr>
          <p:nvPr/>
        </p:nvSpPr>
        <p:spPr bwMode="auto">
          <a:xfrm>
            <a:off x="7315200" y="3089275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0065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147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66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03475"/>
            <a:ext cx="536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67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563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68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325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69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648200"/>
            <a:ext cx="796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70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962400"/>
            <a:ext cx="812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73" name="Line 41"/>
          <p:cNvSpPr>
            <a:spLocks noChangeShapeType="1"/>
          </p:cNvSpPr>
          <p:nvPr/>
        </p:nvSpPr>
        <p:spPr bwMode="auto">
          <a:xfrm>
            <a:off x="4495800" y="29337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74" name="Line 42"/>
          <p:cNvSpPr>
            <a:spLocks noChangeShapeType="1"/>
          </p:cNvSpPr>
          <p:nvPr/>
        </p:nvSpPr>
        <p:spPr bwMode="auto">
          <a:xfrm>
            <a:off x="4495800" y="3089275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75" name="Line 43"/>
          <p:cNvSpPr>
            <a:spLocks noChangeShapeType="1"/>
          </p:cNvSpPr>
          <p:nvPr/>
        </p:nvSpPr>
        <p:spPr bwMode="auto">
          <a:xfrm>
            <a:off x="4495800" y="38862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76" name="Line 44"/>
          <p:cNvSpPr>
            <a:spLocks noChangeShapeType="1"/>
          </p:cNvSpPr>
          <p:nvPr/>
        </p:nvSpPr>
        <p:spPr bwMode="auto">
          <a:xfrm>
            <a:off x="914400" y="3709988"/>
            <a:ext cx="9144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77" name="Line 45"/>
          <p:cNvSpPr>
            <a:spLocks noChangeShapeType="1"/>
          </p:cNvSpPr>
          <p:nvPr/>
        </p:nvSpPr>
        <p:spPr bwMode="auto">
          <a:xfrm>
            <a:off x="4495800" y="3709988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78" name="Line 46"/>
          <p:cNvSpPr>
            <a:spLocks noChangeShapeType="1"/>
          </p:cNvSpPr>
          <p:nvPr/>
        </p:nvSpPr>
        <p:spPr bwMode="auto">
          <a:xfrm>
            <a:off x="5486400" y="685800"/>
            <a:ext cx="0" cy="2743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79" name="Line 47"/>
          <p:cNvSpPr>
            <a:spLocks noChangeShapeType="1"/>
          </p:cNvSpPr>
          <p:nvPr/>
        </p:nvSpPr>
        <p:spPr bwMode="auto">
          <a:xfrm>
            <a:off x="6400800" y="2514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80" name="Line 48"/>
          <p:cNvSpPr>
            <a:spLocks noChangeShapeType="1"/>
          </p:cNvSpPr>
          <p:nvPr/>
        </p:nvSpPr>
        <p:spPr bwMode="auto">
          <a:xfrm>
            <a:off x="7315200" y="2933700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81" name="Line 49"/>
          <p:cNvSpPr>
            <a:spLocks noChangeShapeType="1"/>
          </p:cNvSpPr>
          <p:nvPr/>
        </p:nvSpPr>
        <p:spPr bwMode="auto">
          <a:xfrm>
            <a:off x="8229600" y="32004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82" name="Line 50"/>
          <p:cNvSpPr>
            <a:spLocks noChangeShapeType="1"/>
          </p:cNvSpPr>
          <p:nvPr/>
        </p:nvSpPr>
        <p:spPr bwMode="auto">
          <a:xfrm>
            <a:off x="3657600" y="34290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83" name="Line 51"/>
          <p:cNvSpPr>
            <a:spLocks noChangeShapeType="1"/>
          </p:cNvSpPr>
          <p:nvPr/>
        </p:nvSpPr>
        <p:spPr bwMode="auto">
          <a:xfrm>
            <a:off x="2743200" y="3429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84" name="Line 52"/>
          <p:cNvSpPr>
            <a:spLocks noChangeShapeType="1"/>
          </p:cNvSpPr>
          <p:nvPr/>
        </p:nvSpPr>
        <p:spPr bwMode="auto">
          <a:xfrm>
            <a:off x="1828800" y="3429000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85" name="Line 53"/>
          <p:cNvSpPr>
            <a:spLocks noChangeShapeType="1"/>
          </p:cNvSpPr>
          <p:nvPr/>
        </p:nvSpPr>
        <p:spPr bwMode="auto">
          <a:xfrm>
            <a:off x="914400" y="34290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86" name="Line 54"/>
          <p:cNvSpPr>
            <a:spLocks noChangeShapeType="1"/>
          </p:cNvSpPr>
          <p:nvPr/>
        </p:nvSpPr>
        <p:spPr bwMode="auto">
          <a:xfrm rot="-5400000">
            <a:off x="838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87" name="Line 55"/>
          <p:cNvSpPr>
            <a:spLocks noChangeShapeType="1"/>
          </p:cNvSpPr>
          <p:nvPr/>
        </p:nvSpPr>
        <p:spPr bwMode="auto">
          <a:xfrm rot="-5400000">
            <a:off x="1752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88" name="Line 56"/>
          <p:cNvSpPr>
            <a:spLocks noChangeShapeType="1"/>
          </p:cNvSpPr>
          <p:nvPr/>
        </p:nvSpPr>
        <p:spPr bwMode="auto">
          <a:xfrm rot="-5400000">
            <a:off x="2667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89" name="Line 57"/>
          <p:cNvSpPr>
            <a:spLocks noChangeShapeType="1"/>
          </p:cNvSpPr>
          <p:nvPr/>
        </p:nvSpPr>
        <p:spPr bwMode="auto">
          <a:xfrm rot="-5400000">
            <a:off x="3581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90" name="Line 58"/>
          <p:cNvSpPr>
            <a:spLocks noChangeShapeType="1"/>
          </p:cNvSpPr>
          <p:nvPr/>
        </p:nvSpPr>
        <p:spPr bwMode="auto">
          <a:xfrm rot="-5400000">
            <a:off x="5410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91" name="Line 59"/>
          <p:cNvSpPr>
            <a:spLocks noChangeShapeType="1"/>
          </p:cNvSpPr>
          <p:nvPr/>
        </p:nvSpPr>
        <p:spPr bwMode="auto">
          <a:xfrm rot="-5400000">
            <a:off x="6324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92" name="Line 60"/>
          <p:cNvSpPr>
            <a:spLocks noChangeShapeType="1"/>
          </p:cNvSpPr>
          <p:nvPr/>
        </p:nvSpPr>
        <p:spPr bwMode="auto">
          <a:xfrm rot="-5400000">
            <a:off x="7239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93" name="Line 61"/>
          <p:cNvSpPr>
            <a:spLocks noChangeShapeType="1"/>
          </p:cNvSpPr>
          <p:nvPr/>
        </p:nvSpPr>
        <p:spPr bwMode="auto">
          <a:xfrm rot="-5400000">
            <a:off x="8153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0094" name="Picture 6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4270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95" name="Picture 6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3124200"/>
            <a:ext cx="4270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96" name="Picture 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97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98" name="Picture 6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473450"/>
            <a:ext cx="1476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99" name="Picture 6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7345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100" name="Picture 6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47345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105" name="Line 73"/>
          <p:cNvSpPr>
            <a:spLocks noChangeShapeType="1"/>
          </p:cNvSpPr>
          <p:nvPr/>
        </p:nvSpPr>
        <p:spPr bwMode="auto">
          <a:xfrm>
            <a:off x="3200400" y="2438400"/>
            <a:ext cx="1295400" cy="493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106" name="Line 74"/>
          <p:cNvSpPr>
            <a:spLocks noChangeShapeType="1"/>
          </p:cNvSpPr>
          <p:nvPr/>
        </p:nvSpPr>
        <p:spPr bwMode="auto">
          <a:xfrm>
            <a:off x="3124200" y="2895600"/>
            <a:ext cx="1371600" cy="192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107" name="Line 75"/>
          <p:cNvSpPr>
            <a:spLocks noChangeShapeType="1"/>
          </p:cNvSpPr>
          <p:nvPr/>
        </p:nvSpPr>
        <p:spPr bwMode="auto">
          <a:xfrm>
            <a:off x="3048000" y="19050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108" name="Line 76"/>
          <p:cNvSpPr>
            <a:spLocks noChangeShapeType="1"/>
          </p:cNvSpPr>
          <p:nvPr/>
        </p:nvSpPr>
        <p:spPr bwMode="auto">
          <a:xfrm>
            <a:off x="2590800" y="2514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109" name="Oval 77"/>
          <p:cNvSpPr>
            <a:spLocks noChangeArrowheads="1"/>
          </p:cNvSpPr>
          <p:nvPr/>
        </p:nvSpPr>
        <p:spPr bwMode="auto">
          <a:xfrm>
            <a:off x="1781175" y="3673475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10" name="Oval 78"/>
          <p:cNvSpPr>
            <a:spLocks noChangeArrowheads="1"/>
          </p:cNvSpPr>
          <p:nvPr/>
        </p:nvSpPr>
        <p:spPr bwMode="auto">
          <a:xfrm>
            <a:off x="2695575" y="38481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0111" name="Picture 7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3276600"/>
            <a:ext cx="3571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112" name="Picture 8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57188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0113" name="Oval 81"/>
          <p:cNvSpPr>
            <a:spLocks noChangeArrowheads="1"/>
          </p:cNvSpPr>
          <p:nvPr/>
        </p:nvSpPr>
        <p:spPr bwMode="auto">
          <a:xfrm>
            <a:off x="3609975" y="40767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14" name="Oval 82"/>
          <p:cNvSpPr>
            <a:spLocks noChangeArrowheads="1"/>
          </p:cNvSpPr>
          <p:nvPr/>
        </p:nvSpPr>
        <p:spPr bwMode="auto">
          <a:xfrm>
            <a:off x="4533900" y="4762500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15" name="Oval 83"/>
          <p:cNvSpPr>
            <a:spLocks noChangeArrowheads="1"/>
          </p:cNvSpPr>
          <p:nvPr/>
        </p:nvSpPr>
        <p:spPr bwMode="auto">
          <a:xfrm>
            <a:off x="5438775" y="639763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16" name="Oval 84"/>
          <p:cNvSpPr>
            <a:spLocks noChangeArrowheads="1"/>
          </p:cNvSpPr>
          <p:nvPr/>
        </p:nvSpPr>
        <p:spPr bwMode="auto">
          <a:xfrm>
            <a:off x="6351588" y="2466975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17" name="Oval 85"/>
          <p:cNvSpPr>
            <a:spLocks noChangeArrowheads="1"/>
          </p:cNvSpPr>
          <p:nvPr/>
        </p:nvSpPr>
        <p:spPr bwMode="auto">
          <a:xfrm>
            <a:off x="7265988" y="2897188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18" name="Oval 86"/>
          <p:cNvSpPr>
            <a:spLocks noChangeArrowheads="1"/>
          </p:cNvSpPr>
          <p:nvPr/>
        </p:nvSpPr>
        <p:spPr bwMode="auto">
          <a:xfrm>
            <a:off x="8180388" y="3033713"/>
            <a:ext cx="92075" cy="920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19" name="Oval 87"/>
          <p:cNvSpPr>
            <a:spLocks noChangeArrowheads="1"/>
          </p:cNvSpPr>
          <p:nvPr/>
        </p:nvSpPr>
        <p:spPr bwMode="auto">
          <a:xfrm>
            <a:off x="868363" y="3673475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20" name="Oval 88"/>
          <p:cNvSpPr>
            <a:spLocks noChangeArrowheads="1"/>
          </p:cNvSpPr>
          <p:nvPr/>
        </p:nvSpPr>
        <p:spPr bwMode="auto">
          <a:xfrm>
            <a:off x="1790700" y="3848100"/>
            <a:ext cx="73025" cy="73025"/>
          </a:xfrm>
          <a:prstGeom prst="ellipse">
            <a:avLst/>
          </a:prstGeom>
          <a:solidFill>
            <a:srgbClr val="00FF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21" name="Oval 89"/>
          <p:cNvSpPr>
            <a:spLocks noChangeArrowheads="1"/>
          </p:cNvSpPr>
          <p:nvPr/>
        </p:nvSpPr>
        <p:spPr bwMode="auto">
          <a:xfrm>
            <a:off x="2714625" y="4076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22" name="Oval 90"/>
          <p:cNvSpPr>
            <a:spLocks noChangeArrowheads="1"/>
          </p:cNvSpPr>
          <p:nvPr/>
        </p:nvSpPr>
        <p:spPr bwMode="auto">
          <a:xfrm>
            <a:off x="3629025" y="4770438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23" name="Oval 91"/>
          <p:cNvSpPr>
            <a:spLocks noChangeArrowheads="1"/>
          </p:cNvSpPr>
          <p:nvPr/>
        </p:nvSpPr>
        <p:spPr bwMode="auto">
          <a:xfrm>
            <a:off x="4533900" y="647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24" name="Oval 92"/>
          <p:cNvSpPr>
            <a:spLocks noChangeArrowheads="1"/>
          </p:cNvSpPr>
          <p:nvPr/>
        </p:nvSpPr>
        <p:spPr bwMode="auto">
          <a:xfrm>
            <a:off x="5456238" y="24765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25" name="Oval 93"/>
          <p:cNvSpPr>
            <a:spLocks noChangeArrowheads="1"/>
          </p:cNvSpPr>
          <p:nvPr/>
        </p:nvSpPr>
        <p:spPr bwMode="auto">
          <a:xfrm>
            <a:off x="6370638" y="2906713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26" name="Oval 94"/>
          <p:cNvSpPr>
            <a:spLocks noChangeArrowheads="1"/>
          </p:cNvSpPr>
          <p:nvPr/>
        </p:nvSpPr>
        <p:spPr bwMode="auto">
          <a:xfrm>
            <a:off x="7275513" y="3060700"/>
            <a:ext cx="73025" cy="73025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0127" name="Picture 9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32075"/>
            <a:ext cx="23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0129" name="Rectangle 9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130" name="Line 98"/>
          <p:cNvSpPr>
            <a:spLocks noChangeShapeType="1"/>
          </p:cNvSpPr>
          <p:nvPr/>
        </p:nvSpPr>
        <p:spPr bwMode="auto">
          <a:xfrm flipV="1">
            <a:off x="5886450" y="4953000"/>
            <a:ext cx="0" cy="19097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0147" name="Picture 11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129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148" name="Picture 11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168751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149" name="Picture 11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22350"/>
            <a:ext cx="168751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157" name="Picture 1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5715000"/>
            <a:ext cx="21320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158" name="Picture 1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5181600"/>
            <a:ext cx="21939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159" name="Picture 12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21780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154" name="Picture 12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179">
            <a:off x="7772400" y="1627188"/>
            <a:ext cx="409575" cy="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153" name="Picture 12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541">
            <a:off x="733425" y="4267200"/>
            <a:ext cx="409575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156" name="Picture 12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1600"/>
            <a:ext cx="41941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0128" name="Picture 9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1162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0160" name="Rectangle 1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Slide Number Placeholder 5"/>
          <p:cNvSpPr txBox="1">
            <a:spLocks/>
          </p:cNvSpPr>
          <p:nvPr/>
        </p:nvSpPr>
        <p:spPr bwMode="auto">
          <a:xfrm>
            <a:off x="8226424" y="6245225"/>
            <a:ext cx="460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F931924-2391-4237-B141-EC8845C184F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0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0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0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0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C8AB-0DC3-4E11-8B73-7E85D16F1F39}" type="slidenum">
              <a:rPr lang="en-US"/>
              <a:pPr/>
              <a:t>39</a:t>
            </a:fld>
            <a:endParaRPr lang="en-US"/>
          </a:p>
        </p:txBody>
      </p:sp>
      <p:pic>
        <p:nvPicPr>
          <p:cNvPr id="9410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32075"/>
            <a:ext cx="23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576513"/>
            <a:ext cx="2936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1060" name="Oval 4"/>
          <p:cNvSpPr>
            <a:spLocks noChangeArrowheads="1"/>
          </p:cNvSpPr>
          <p:nvPr/>
        </p:nvSpPr>
        <p:spPr bwMode="auto">
          <a:xfrm>
            <a:off x="8077200" y="6248400"/>
            <a:ext cx="685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1061" name="Group 5"/>
          <p:cNvGrpSpPr>
            <a:grpSpLocks/>
          </p:cNvGrpSpPr>
          <p:nvPr/>
        </p:nvGrpSpPr>
        <p:grpSpPr bwMode="auto">
          <a:xfrm>
            <a:off x="5986463" y="5105400"/>
            <a:ext cx="3048000" cy="962025"/>
            <a:chOff x="3771" y="3648"/>
            <a:chExt cx="1920" cy="606"/>
          </a:xfrm>
        </p:grpSpPr>
        <p:sp>
          <p:nvSpPr>
            <p:cNvPr id="941062" name="AutoShape 6"/>
            <p:cNvSpPr>
              <a:spLocks/>
            </p:cNvSpPr>
            <p:nvPr/>
          </p:nvSpPr>
          <p:spPr bwMode="auto">
            <a:xfrm>
              <a:off x="4415" y="36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1063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4080"/>
              <a:ext cx="1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064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4029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065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" y="3696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066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3904"/>
              <a:ext cx="19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1067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3840"/>
              <a:ext cx="39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068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696"/>
              <a:ext cx="2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1069" name="Line 13"/>
          <p:cNvSpPr>
            <a:spLocks noChangeShapeType="1"/>
          </p:cNvSpPr>
          <p:nvPr/>
        </p:nvSpPr>
        <p:spPr bwMode="auto">
          <a:xfrm flipV="1">
            <a:off x="5886450" y="4953000"/>
            <a:ext cx="0" cy="19383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70" name="Line 14"/>
          <p:cNvSpPr>
            <a:spLocks noChangeShapeType="1"/>
          </p:cNvSpPr>
          <p:nvPr/>
        </p:nvSpPr>
        <p:spPr bwMode="auto">
          <a:xfrm>
            <a:off x="5867400" y="49530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107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473450"/>
            <a:ext cx="1968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1072" name="Line 16"/>
          <p:cNvSpPr>
            <a:spLocks noChangeShapeType="1"/>
          </p:cNvSpPr>
          <p:nvPr/>
        </p:nvSpPr>
        <p:spPr bwMode="auto">
          <a:xfrm flipH="1">
            <a:off x="4572000" y="29337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73" name="Line 17"/>
          <p:cNvSpPr>
            <a:spLocks noChangeShapeType="1"/>
          </p:cNvSpPr>
          <p:nvPr/>
        </p:nvSpPr>
        <p:spPr bwMode="auto">
          <a:xfrm flipH="1">
            <a:off x="4572000" y="25146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74" name="Line 18"/>
          <p:cNvSpPr>
            <a:spLocks noChangeShapeType="1"/>
          </p:cNvSpPr>
          <p:nvPr/>
        </p:nvSpPr>
        <p:spPr bwMode="auto">
          <a:xfrm flipH="1">
            <a:off x="4572000" y="3089275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75" name="Line 19"/>
          <p:cNvSpPr>
            <a:spLocks noChangeShapeType="1"/>
          </p:cNvSpPr>
          <p:nvPr/>
        </p:nvSpPr>
        <p:spPr bwMode="auto">
          <a:xfrm flipH="1">
            <a:off x="3657600" y="41148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76" name="Line 20"/>
          <p:cNvSpPr>
            <a:spLocks noChangeShapeType="1"/>
          </p:cNvSpPr>
          <p:nvPr/>
        </p:nvSpPr>
        <p:spPr bwMode="auto">
          <a:xfrm flipH="1">
            <a:off x="2743200" y="3886200"/>
            <a:ext cx="18288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77" name="Line 21"/>
          <p:cNvSpPr>
            <a:spLocks noChangeShapeType="1"/>
          </p:cNvSpPr>
          <p:nvPr/>
        </p:nvSpPr>
        <p:spPr bwMode="auto">
          <a:xfrm flipH="1">
            <a:off x="1828800" y="3709988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78" name="Line 22"/>
          <p:cNvSpPr>
            <a:spLocks noChangeShapeType="1"/>
          </p:cNvSpPr>
          <p:nvPr/>
        </p:nvSpPr>
        <p:spPr bwMode="auto">
          <a:xfrm flipH="1" flipV="1">
            <a:off x="4572000" y="152400"/>
            <a:ext cx="0" cy="510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79" name="Line 23"/>
          <p:cNvSpPr>
            <a:spLocks noChangeShapeType="1"/>
          </p:cNvSpPr>
          <p:nvPr/>
        </p:nvSpPr>
        <p:spPr bwMode="auto">
          <a:xfrm>
            <a:off x="609600" y="3429000"/>
            <a:ext cx="800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80" name="Line 24"/>
          <p:cNvSpPr>
            <a:spLocks noChangeShapeType="1"/>
          </p:cNvSpPr>
          <p:nvPr/>
        </p:nvSpPr>
        <p:spPr bwMode="auto">
          <a:xfrm>
            <a:off x="4494213" y="6858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81" name="Line 25"/>
          <p:cNvSpPr>
            <a:spLocks noChangeShapeType="1"/>
          </p:cNvSpPr>
          <p:nvPr/>
        </p:nvSpPr>
        <p:spPr bwMode="auto">
          <a:xfrm>
            <a:off x="4495800" y="2514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82" name="Line 26"/>
          <p:cNvSpPr>
            <a:spLocks noChangeShapeType="1"/>
          </p:cNvSpPr>
          <p:nvPr/>
        </p:nvSpPr>
        <p:spPr bwMode="auto">
          <a:xfrm>
            <a:off x="4495800" y="4800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83" name="Line 27"/>
          <p:cNvSpPr>
            <a:spLocks noChangeShapeType="1"/>
          </p:cNvSpPr>
          <p:nvPr/>
        </p:nvSpPr>
        <p:spPr bwMode="auto">
          <a:xfrm>
            <a:off x="4495800" y="4113213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84" name="Line 28"/>
          <p:cNvSpPr>
            <a:spLocks noChangeShapeType="1"/>
          </p:cNvSpPr>
          <p:nvPr/>
        </p:nvSpPr>
        <p:spPr bwMode="auto">
          <a:xfrm>
            <a:off x="4633913" y="685800"/>
            <a:ext cx="776287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85" name="Line 29"/>
          <p:cNvSpPr>
            <a:spLocks noChangeShapeType="1"/>
          </p:cNvSpPr>
          <p:nvPr/>
        </p:nvSpPr>
        <p:spPr bwMode="auto">
          <a:xfrm>
            <a:off x="5556250" y="2514600"/>
            <a:ext cx="77628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86" name="Line 30"/>
          <p:cNvSpPr>
            <a:spLocks noChangeShapeType="1"/>
          </p:cNvSpPr>
          <p:nvPr/>
        </p:nvSpPr>
        <p:spPr bwMode="auto">
          <a:xfrm>
            <a:off x="6470650" y="2933700"/>
            <a:ext cx="79533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87" name="Line 31"/>
          <p:cNvSpPr>
            <a:spLocks noChangeShapeType="1"/>
          </p:cNvSpPr>
          <p:nvPr/>
        </p:nvSpPr>
        <p:spPr bwMode="auto">
          <a:xfrm>
            <a:off x="3702050" y="4800600"/>
            <a:ext cx="79533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88" name="Line 32"/>
          <p:cNvSpPr>
            <a:spLocks noChangeShapeType="1"/>
          </p:cNvSpPr>
          <p:nvPr/>
        </p:nvSpPr>
        <p:spPr bwMode="auto">
          <a:xfrm>
            <a:off x="2787650" y="4114800"/>
            <a:ext cx="795338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89" name="Line 33"/>
          <p:cNvSpPr>
            <a:spLocks noChangeShapeType="1"/>
          </p:cNvSpPr>
          <p:nvPr/>
        </p:nvSpPr>
        <p:spPr bwMode="auto">
          <a:xfrm>
            <a:off x="1890713" y="3886200"/>
            <a:ext cx="78581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090" name="Line 34"/>
          <p:cNvSpPr>
            <a:spLocks noChangeShapeType="1"/>
          </p:cNvSpPr>
          <p:nvPr/>
        </p:nvSpPr>
        <p:spPr bwMode="auto">
          <a:xfrm>
            <a:off x="7375525" y="3089275"/>
            <a:ext cx="8128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1091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147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92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03475"/>
            <a:ext cx="536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93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563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94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325688"/>
            <a:ext cx="5365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95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648200"/>
            <a:ext cx="796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096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962400"/>
            <a:ext cx="812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1099" name="Line 43"/>
          <p:cNvSpPr>
            <a:spLocks noChangeShapeType="1"/>
          </p:cNvSpPr>
          <p:nvPr/>
        </p:nvSpPr>
        <p:spPr bwMode="auto">
          <a:xfrm>
            <a:off x="4495800" y="29337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00" name="Line 44"/>
          <p:cNvSpPr>
            <a:spLocks noChangeShapeType="1"/>
          </p:cNvSpPr>
          <p:nvPr/>
        </p:nvSpPr>
        <p:spPr bwMode="auto">
          <a:xfrm>
            <a:off x="4495800" y="3089275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01" name="Line 45"/>
          <p:cNvSpPr>
            <a:spLocks noChangeShapeType="1"/>
          </p:cNvSpPr>
          <p:nvPr/>
        </p:nvSpPr>
        <p:spPr bwMode="auto">
          <a:xfrm>
            <a:off x="4495800" y="38862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02" name="Line 46"/>
          <p:cNvSpPr>
            <a:spLocks noChangeShapeType="1"/>
          </p:cNvSpPr>
          <p:nvPr/>
        </p:nvSpPr>
        <p:spPr bwMode="auto">
          <a:xfrm>
            <a:off x="931863" y="3709988"/>
            <a:ext cx="8683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03" name="Line 47"/>
          <p:cNvSpPr>
            <a:spLocks noChangeShapeType="1"/>
          </p:cNvSpPr>
          <p:nvPr/>
        </p:nvSpPr>
        <p:spPr bwMode="auto">
          <a:xfrm>
            <a:off x="4495800" y="3709988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04" name="Line 48"/>
          <p:cNvSpPr>
            <a:spLocks noChangeShapeType="1"/>
          </p:cNvSpPr>
          <p:nvPr/>
        </p:nvSpPr>
        <p:spPr bwMode="auto">
          <a:xfrm>
            <a:off x="5486400" y="685800"/>
            <a:ext cx="0" cy="2743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05" name="Line 49"/>
          <p:cNvSpPr>
            <a:spLocks noChangeShapeType="1"/>
          </p:cNvSpPr>
          <p:nvPr/>
        </p:nvSpPr>
        <p:spPr bwMode="auto">
          <a:xfrm>
            <a:off x="6400800" y="2514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06" name="Line 50"/>
          <p:cNvSpPr>
            <a:spLocks noChangeShapeType="1"/>
          </p:cNvSpPr>
          <p:nvPr/>
        </p:nvSpPr>
        <p:spPr bwMode="auto">
          <a:xfrm>
            <a:off x="7315200" y="2933700"/>
            <a:ext cx="0" cy="5762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07" name="Line 51"/>
          <p:cNvSpPr>
            <a:spLocks noChangeShapeType="1"/>
          </p:cNvSpPr>
          <p:nvPr/>
        </p:nvSpPr>
        <p:spPr bwMode="auto">
          <a:xfrm>
            <a:off x="8229600" y="32004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08" name="Line 52"/>
          <p:cNvSpPr>
            <a:spLocks noChangeShapeType="1"/>
          </p:cNvSpPr>
          <p:nvPr/>
        </p:nvSpPr>
        <p:spPr bwMode="auto">
          <a:xfrm>
            <a:off x="3657600" y="34290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09" name="Line 53"/>
          <p:cNvSpPr>
            <a:spLocks noChangeShapeType="1"/>
          </p:cNvSpPr>
          <p:nvPr/>
        </p:nvSpPr>
        <p:spPr bwMode="auto">
          <a:xfrm>
            <a:off x="2743200" y="3429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10" name="Line 54"/>
          <p:cNvSpPr>
            <a:spLocks noChangeShapeType="1"/>
          </p:cNvSpPr>
          <p:nvPr/>
        </p:nvSpPr>
        <p:spPr bwMode="auto">
          <a:xfrm>
            <a:off x="1828800" y="3429000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11" name="Line 55"/>
          <p:cNvSpPr>
            <a:spLocks noChangeShapeType="1"/>
          </p:cNvSpPr>
          <p:nvPr/>
        </p:nvSpPr>
        <p:spPr bwMode="auto">
          <a:xfrm>
            <a:off x="914400" y="34290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12" name="Line 56"/>
          <p:cNvSpPr>
            <a:spLocks noChangeShapeType="1"/>
          </p:cNvSpPr>
          <p:nvPr/>
        </p:nvSpPr>
        <p:spPr bwMode="auto">
          <a:xfrm rot="-5400000">
            <a:off x="838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13" name="Line 57"/>
          <p:cNvSpPr>
            <a:spLocks noChangeShapeType="1"/>
          </p:cNvSpPr>
          <p:nvPr/>
        </p:nvSpPr>
        <p:spPr bwMode="auto">
          <a:xfrm rot="-5400000">
            <a:off x="1752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14" name="Line 58"/>
          <p:cNvSpPr>
            <a:spLocks noChangeShapeType="1"/>
          </p:cNvSpPr>
          <p:nvPr/>
        </p:nvSpPr>
        <p:spPr bwMode="auto">
          <a:xfrm rot="-5400000">
            <a:off x="2667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15" name="Line 59"/>
          <p:cNvSpPr>
            <a:spLocks noChangeShapeType="1"/>
          </p:cNvSpPr>
          <p:nvPr/>
        </p:nvSpPr>
        <p:spPr bwMode="auto">
          <a:xfrm rot="-5400000">
            <a:off x="3581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16" name="Line 60"/>
          <p:cNvSpPr>
            <a:spLocks noChangeShapeType="1"/>
          </p:cNvSpPr>
          <p:nvPr/>
        </p:nvSpPr>
        <p:spPr bwMode="auto">
          <a:xfrm rot="-5400000">
            <a:off x="54102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17" name="Line 61"/>
          <p:cNvSpPr>
            <a:spLocks noChangeShapeType="1"/>
          </p:cNvSpPr>
          <p:nvPr/>
        </p:nvSpPr>
        <p:spPr bwMode="auto">
          <a:xfrm rot="-5400000">
            <a:off x="63246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18" name="Line 62"/>
          <p:cNvSpPr>
            <a:spLocks noChangeShapeType="1"/>
          </p:cNvSpPr>
          <p:nvPr/>
        </p:nvSpPr>
        <p:spPr bwMode="auto">
          <a:xfrm rot="-5400000">
            <a:off x="72390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19" name="Line 63"/>
          <p:cNvSpPr>
            <a:spLocks noChangeShapeType="1"/>
          </p:cNvSpPr>
          <p:nvPr/>
        </p:nvSpPr>
        <p:spPr bwMode="auto">
          <a:xfrm rot="-5400000">
            <a:off x="8153400" y="3429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1120" name="Picture 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4270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121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3124200"/>
            <a:ext cx="4270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122" name="Picture 6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123" name="Picture 6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429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124" name="Picture 6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473450"/>
            <a:ext cx="1476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125" name="Picture 6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73450"/>
            <a:ext cx="180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1126" name="Picture 7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347345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1131" name="Line 75"/>
          <p:cNvSpPr>
            <a:spLocks noChangeShapeType="1"/>
          </p:cNvSpPr>
          <p:nvPr/>
        </p:nvSpPr>
        <p:spPr bwMode="auto">
          <a:xfrm>
            <a:off x="3200400" y="2438400"/>
            <a:ext cx="1295400" cy="493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32" name="Line 76"/>
          <p:cNvSpPr>
            <a:spLocks noChangeShapeType="1"/>
          </p:cNvSpPr>
          <p:nvPr/>
        </p:nvSpPr>
        <p:spPr bwMode="auto">
          <a:xfrm>
            <a:off x="3124200" y="2895600"/>
            <a:ext cx="1371600" cy="192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33" name="Line 77"/>
          <p:cNvSpPr>
            <a:spLocks noChangeShapeType="1"/>
          </p:cNvSpPr>
          <p:nvPr/>
        </p:nvSpPr>
        <p:spPr bwMode="auto">
          <a:xfrm>
            <a:off x="3048000" y="1905000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34" name="Line 78"/>
          <p:cNvSpPr>
            <a:spLocks noChangeShapeType="1"/>
          </p:cNvSpPr>
          <p:nvPr/>
        </p:nvSpPr>
        <p:spPr bwMode="auto">
          <a:xfrm>
            <a:off x="2590800" y="2514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35" name="Line 79"/>
          <p:cNvSpPr>
            <a:spLocks noChangeShapeType="1"/>
          </p:cNvSpPr>
          <p:nvPr/>
        </p:nvSpPr>
        <p:spPr bwMode="auto">
          <a:xfrm flipH="1">
            <a:off x="4541838" y="730250"/>
            <a:ext cx="55562" cy="4013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36" name="Line 80"/>
          <p:cNvSpPr>
            <a:spLocks noChangeShapeType="1"/>
          </p:cNvSpPr>
          <p:nvPr/>
        </p:nvSpPr>
        <p:spPr bwMode="auto">
          <a:xfrm>
            <a:off x="5465763" y="720725"/>
            <a:ext cx="36512" cy="174625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37" name="Line 81"/>
          <p:cNvSpPr>
            <a:spLocks noChangeShapeType="1"/>
          </p:cNvSpPr>
          <p:nvPr/>
        </p:nvSpPr>
        <p:spPr bwMode="auto">
          <a:xfrm>
            <a:off x="3636963" y="4157663"/>
            <a:ext cx="36512" cy="5937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38" name="Line 82"/>
          <p:cNvSpPr>
            <a:spLocks noChangeShapeType="1"/>
          </p:cNvSpPr>
          <p:nvPr/>
        </p:nvSpPr>
        <p:spPr bwMode="auto">
          <a:xfrm>
            <a:off x="2732088" y="3930650"/>
            <a:ext cx="19050" cy="12858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39" name="Line 83"/>
          <p:cNvSpPr>
            <a:spLocks noChangeShapeType="1"/>
          </p:cNvSpPr>
          <p:nvPr/>
        </p:nvSpPr>
        <p:spPr bwMode="auto">
          <a:xfrm>
            <a:off x="1817688" y="3709988"/>
            <a:ext cx="19050" cy="128587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40" name="Line 84"/>
          <p:cNvSpPr>
            <a:spLocks noChangeShapeType="1"/>
          </p:cNvSpPr>
          <p:nvPr/>
        </p:nvSpPr>
        <p:spPr bwMode="auto">
          <a:xfrm>
            <a:off x="6388100" y="2559050"/>
            <a:ext cx="19050" cy="32067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41" name="Line 85"/>
          <p:cNvSpPr>
            <a:spLocks noChangeShapeType="1"/>
          </p:cNvSpPr>
          <p:nvPr/>
        </p:nvSpPr>
        <p:spPr bwMode="auto">
          <a:xfrm>
            <a:off x="7315200" y="2970213"/>
            <a:ext cx="19050" cy="730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1142" name="Arc 86"/>
          <p:cNvSpPr>
            <a:spLocks noChangeAspect="1"/>
          </p:cNvSpPr>
          <p:nvPr/>
        </p:nvSpPr>
        <p:spPr bwMode="auto">
          <a:xfrm>
            <a:off x="1754188" y="3709988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1143" name="Picture 8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57188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144" name="Picture 8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3276600"/>
            <a:ext cx="3571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1145" name="Arc 89"/>
          <p:cNvSpPr>
            <a:spLocks noChangeAspect="1"/>
          </p:cNvSpPr>
          <p:nvPr/>
        </p:nvSpPr>
        <p:spPr bwMode="auto">
          <a:xfrm>
            <a:off x="2670175" y="3886200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46" name="Arc 90"/>
          <p:cNvSpPr>
            <a:spLocks noChangeAspect="1"/>
          </p:cNvSpPr>
          <p:nvPr/>
        </p:nvSpPr>
        <p:spPr bwMode="auto">
          <a:xfrm>
            <a:off x="3573463" y="4114800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47" name="Arc 91"/>
          <p:cNvSpPr>
            <a:spLocks noChangeAspect="1"/>
          </p:cNvSpPr>
          <p:nvPr/>
        </p:nvSpPr>
        <p:spPr bwMode="auto">
          <a:xfrm>
            <a:off x="5392738" y="685800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48" name="Arc 92"/>
          <p:cNvSpPr>
            <a:spLocks noChangeAspect="1"/>
          </p:cNvSpPr>
          <p:nvPr/>
        </p:nvSpPr>
        <p:spPr bwMode="auto">
          <a:xfrm>
            <a:off x="6324600" y="2514600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49" name="Arc 93"/>
          <p:cNvSpPr>
            <a:spLocks noChangeAspect="1"/>
          </p:cNvSpPr>
          <p:nvPr/>
        </p:nvSpPr>
        <p:spPr bwMode="auto">
          <a:xfrm>
            <a:off x="7242175" y="2933700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50" name="Arc 94"/>
          <p:cNvSpPr>
            <a:spLocks noChangeAspect="1"/>
          </p:cNvSpPr>
          <p:nvPr/>
        </p:nvSpPr>
        <p:spPr bwMode="auto">
          <a:xfrm>
            <a:off x="8180388" y="3089275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51" name="Arc 95"/>
          <p:cNvSpPr>
            <a:spLocks noChangeAspect="1"/>
          </p:cNvSpPr>
          <p:nvPr/>
        </p:nvSpPr>
        <p:spPr bwMode="auto">
          <a:xfrm rot="5400000" flipV="1">
            <a:off x="885825" y="3636963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52" name="Arc 96"/>
          <p:cNvSpPr>
            <a:spLocks noChangeAspect="1"/>
          </p:cNvSpPr>
          <p:nvPr/>
        </p:nvSpPr>
        <p:spPr bwMode="auto">
          <a:xfrm rot="5400000" flipV="1">
            <a:off x="1831975" y="3810000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53" name="Arc 97"/>
          <p:cNvSpPr>
            <a:spLocks noChangeAspect="1"/>
          </p:cNvSpPr>
          <p:nvPr/>
        </p:nvSpPr>
        <p:spPr bwMode="auto">
          <a:xfrm rot="5400000" flipV="1">
            <a:off x="2743200" y="4038600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54" name="Arc 98"/>
          <p:cNvSpPr>
            <a:spLocks noChangeAspect="1"/>
          </p:cNvSpPr>
          <p:nvPr/>
        </p:nvSpPr>
        <p:spPr bwMode="auto">
          <a:xfrm rot="5400000" flipV="1">
            <a:off x="3660775" y="4724400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55" name="Arc 99"/>
          <p:cNvSpPr>
            <a:spLocks noChangeAspect="1"/>
          </p:cNvSpPr>
          <p:nvPr/>
        </p:nvSpPr>
        <p:spPr bwMode="auto">
          <a:xfrm rot="10800000" flipV="1">
            <a:off x="4597400" y="685800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56" name="Arc 100"/>
          <p:cNvSpPr>
            <a:spLocks noChangeAspect="1"/>
          </p:cNvSpPr>
          <p:nvPr/>
        </p:nvSpPr>
        <p:spPr bwMode="auto">
          <a:xfrm flipV="1">
            <a:off x="4468813" y="4724400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57" name="Arc 101"/>
          <p:cNvSpPr>
            <a:spLocks noChangeAspect="1"/>
          </p:cNvSpPr>
          <p:nvPr/>
        </p:nvSpPr>
        <p:spPr bwMode="auto">
          <a:xfrm rot="5400000" flipV="1">
            <a:off x="5502275" y="2441575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58" name="Arc 102"/>
          <p:cNvSpPr>
            <a:spLocks noChangeAspect="1"/>
          </p:cNvSpPr>
          <p:nvPr/>
        </p:nvSpPr>
        <p:spPr bwMode="auto">
          <a:xfrm rot="5400000" flipV="1">
            <a:off x="6400800" y="2860675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59" name="Arc 103"/>
          <p:cNvSpPr>
            <a:spLocks noChangeAspect="1"/>
          </p:cNvSpPr>
          <p:nvPr/>
        </p:nvSpPr>
        <p:spPr bwMode="auto">
          <a:xfrm rot="5400000" flipV="1">
            <a:off x="7321550" y="3016250"/>
            <a:ext cx="73025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1160" name="Picture 10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1162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1161" name="Rectangle 10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1171" name="Rectangle 1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Slide Number Placeholder 5"/>
          <p:cNvSpPr txBox="1">
            <a:spLocks/>
          </p:cNvSpPr>
          <p:nvPr/>
        </p:nvSpPr>
        <p:spPr bwMode="auto">
          <a:xfrm>
            <a:off x="8226424" y="6245225"/>
            <a:ext cx="460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F931924-2391-4237-B141-EC8845C184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D552-7A62-4E90-9731-75F0AFCCB0BE}" type="slidenum">
              <a:rPr lang="en-US"/>
              <a:pPr/>
              <a:t>4</a:t>
            </a:fld>
            <a:endParaRPr lang="en-US"/>
          </a:p>
        </p:txBody>
      </p:sp>
      <p:pic>
        <p:nvPicPr>
          <p:cNvPr id="9134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01625"/>
            <a:ext cx="5892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34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2308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34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2136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3413" name="Group 5"/>
          <p:cNvGrpSpPr>
            <a:grpSpLocks/>
          </p:cNvGrpSpPr>
          <p:nvPr/>
        </p:nvGrpSpPr>
        <p:grpSpPr bwMode="auto">
          <a:xfrm>
            <a:off x="304800" y="2438400"/>
            <a:ext cx="7848600" cy="1295400"/>
            <a:chOff x="192" y="1536"/>
            <a:chExt cx="4944" cy="816"/>
          </a:xfrm>
        </p:grpSpPr>
        <p:pic>
          <p:nvPicPr>
            <p:cNvPr id="913414" name="Picture 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36"/>
              <a:ext cx="4794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3415" name="Picture 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2007"/>
              <a:ext cx="456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1341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72136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3417" name="Group 9"/>
          <p:cNvGrpSpPr>
            <a:grpSpLocks/>
          </p:cNvGrpSpPr>
          <p:nvPr/>
        </p:nvGrpSpPr>
        <p:grpSpPr bwMode="auto">
          <a:xfrm>
            <a:off x="304800" y="3962400"/>
            <a:ext cx="7848600" cy="1295400"/>
            <a:chOff x="192" y="2496"/>
            <a:chExt cx="4944" cy="816"/>
          </a:xfrm>
        </p:grpSpPr>
        <p:pic>
          <p:nvPicPr>
            <p:cNvPr id="913418" name="Picture 1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96"/>
              <a:ext cx="4794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3419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2967"/>
              <a:ext cx="456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1342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984875"/>
            <a:ext cx="2300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38138"/>
            <a:ext cx="885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2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25"/>
            <a:ext cx="28194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23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3424" name="Rectangle 1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0278 0.11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5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0417 0.2166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3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3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823-CD60-410D-8A92-09F3DC04FA50}" type="slidenum">
              <a:rPr lang="en-US"/>
              <a:pPr/>
              <a:t>40</a:t>
            </a:fld>
            <a:endParaRPr lang="en-US"/>
          </a:p>
        </p:txBody>
      </p:sp>
      <p:sp>
        <p:nvSpPr>
          <p:cNvPr id="942314" name="Oval 234"/>
          <p:cNvSpPr>
            <a:spLocks noChangeArrowheads="1"/>
          </p:cNvSpPr>
          <p:nvPr/>
        </p:nvSpPr>
        <p:spPr bwMode="auto">
          <a:xfrm>
            <a:off x="8077200" y="6248400"/>
            <a:ext cx="685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2315" name="Group 235"/>
          <p:cNvGrpSpPr>
            <a:grpSpLocks/>
          </p:cNvGrpSpPr>
          <p:nvPr/>
        </p:nvGrpSpPr>
        <p:grpSpPr bwMode="auto">
          <a:xfrm>
            <a:off x="5986463" y="5105400"/>
            <a:ext cx="3048000" cy="962025"/>
            <a:chOff x="3771" y="3648"/>
            <a:chExt cx="1920" cy="606"/>
          </a:xfrm>
        </p:grpSpPr>
        <p:sp>
          <p:nvSpPr>
            <p:cNvPr id="942316" name="AutoShape 236"/>
            <p:cNvSpPr>
              <a:spLocks/>
            </p:cNvSpPr>
            <p:nvPr/>
          </p:nvSpPr>
          <p:spPr bwMode="auto">
            <a:xfrm>
              <a:off x="4415" y="36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2317" name="Picture 23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4080"/>
              <a:ext cx="1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2318" name="Picture 238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4029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2319" name="Picture 239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" y="3696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2320" name="Picture 240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3904"/>
              <a:ext cx="19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321" name="Picture 241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3840"/>
              <a:ext cx="39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2322" name="Picture 242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696"/>
              <a:ext cx="2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2323" name="Line 243"/>
          <p:cNvSpPr>
            <a:spLocks noChangeShapeType="1"/>
          </p:cNvSpPr>
          <p:nvPr/>
        </p:nvSpPr>
        <p:spPr bwMode="auto">
          <a:xfrm flipV="1">
            <a:off x="5886450" y="4953000"/>
            <a:ext cx="0" cy="19383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24" name="Line 244"/>
          <p:cNvSpPr>
            <a:spLocks noChangeShapeType="1"/>
          </p:cNvSpPr>
          <p:nvPr/>
        </p:nvSpPr>
        <p:spPr bwMode="auto">
          <a:xfrm>
            <a:off x="5867400" y="49530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25" name="Rectangle 24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2312" name="Group 232"/>
          <p:cNvGrpSpPr>
            <a:grpSpLocks/>
          </p:cNvGrpSpPr>
          <p:nvPr/>
        </p:nvGrpSpPr>
        <p:grpSpPr bwMode="auto">
          <a:xfrm>
            <a:off x="381000" y="152400"/>
            <a:ext cx="8382000" cy="5105400"/>
            <a:chOff x="240" y="96"/>
            <a:chExt cx="5280" cy="3216"/>
          </a:xfrm>
        </p:grpSpPr>
        <p:pic>
          <p:nvPicPr>
            <p:cNvPr id="942094" name="Picture 1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" y="2188"/>
              <a:ext cx="12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2095" name="Line 15"/>
            <p:cNvSpPr>
              <a:spLocks noChangeShapeType="1"/>
            </p:cNvSpPr>
            <p:nvPr/>
          </p:nvSpPr>
          <p:spPr bwMode="auto">
            <a:xfrm flipH="1">
              <a:off x="2880" y="1848"/>
              <a:ext cx="115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096" name="Line 16"/>
            <p:cNvSpPr>
              <a:spLocks noChangeShapeType="1"/>
            </p:cNvSpPr>
            <p:nvPr/>
          </p:nvSpPr>
          <p:spPr bwMode="auto">
            <a:xfrm flipH="1">
              <a:off x="2880" y="158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097" name="Line 17"/>
            <p:cNvSpPr>
              <a:spLocks noChangeShapeType="1"/>
            </p:cNvSpPr>
            <p:nvPr/>
          </p:nvSpPr>
          <p:spPr bwMode="auto">
            <a:xfrm flipH="1">
              <a:off x="2880" y="1946"/>
              <a:ext cx="172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098" name="Line 18"/>
            <p:cNvSpPr>
              <a:spLocks noChangeShapeType="1"/>
            </p:cNvSpPr>
            <p:nvPr/>
          </p:nvSpPr>
          <p:spPr bwMode="auto">
            <a:xfrm flipH="1">
              <a:off x="2304" y="2592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099" name="Line 19"/>
            <p:cNvSpPr>
              <a:spLocks noChangeShapeType="1"/>
            </p:cNvSpPr>
            <p:nvPr/>
          </p:nvSpPr>
          <p:spPr bwMode="auto">
            <a:xfrm flipH="1">
              <a:off x="1728" y="2448"/>
              <a:ext cx="115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00" name="Line 20"/>
            <p:cNvSpPr>
              <a:spLocks noChangeShapeType="1"/>
            </p:cNvSpPr>
            <p:nvPr/>
          </p:nvSpPr>
          <p:spPr bwMode="auto">
            <a:xfrm flipH="1">
              <a:off x="1152" y="2337"/>
              <a:ext cx="172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01" name="Line 21"/>
            <p:cNvSpPr>
              <a:spLocks noChangeShapeType="1"/>
            </p:cNvSpPr>
            <p:nvPr/>
          </p:nvSpPr>
          <p:spPr bwMode="auto">
            <a:xfrm flipH="1" flipV="1">
              <a:off x="2880" y="96"/>
              <a:ext cx="0" cy="3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02" name="Line 22"/>
            <p:cNvSpPr>
              <a:spLocks noChangeShapeType="1"/>
            </p:cNvSpPr>
            <p:nvPr/>
          </p:nvSpPr>
          <p:spPr bwMode="auto">
            <a:xfrm>
              <a:off x="384" y="2160"/>
              <a:ext cx="50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03" name="Line 23"/>
            <p:cNvSpPr>
              <a:spLocks noChangeShapeType="1"/>
            </p:cNvSpPr>
            <p:nvPr/>
          </p:nvSpPr>
          <p:spPr bwMode="auto">
            <a:xfrm>
              <a:off x="2831" y="43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04" name="Line 24"/>
            <p:cNvSpPr>
              <a:spLocks noChangeShapeType="1"/>
            </p:cNvSpPr>
            <p:nvPr/>
          </p:nvSpPr>
          <p:spPr bwMode="auto">
            <a:xfrm>
              <a:off x="2832" y="158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05" name="Line 25"/>
            <p:cNvSpPr>
              <a:spLocks noChangeShapeType="1"/>
            </p:cNvSpPr>
            <p:nvPr/>
          </p:nvSpPr>
          <p:spPr bwMode="auto">
            <a:xfrm>
              <a:off x="2832" y="30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06" name="Line 26"/>
            <p:cNvSpPr>
              <a:spLocks noChangeShapeType="1"/>
            </p:cNvSpPr>
            <p:nvPr/>
          </p:nvSpPr>
          <p:spPr bwMode="auto">
            <a:xfrm>
              <a:off x="2832" y="2591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07" name="Line 27"/>
            <p:cNvSpPr>
              <a:spLocks noChangeShapeType="1"/>
            </p:cNvSpPr>
            <p:nvPr/>
          </p:nvSpPr>
          <p:spPr bwMode="auto">
            <a:xfrm>
              <a:off x="2919" y="432"/>
              <a:ext cx="489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08" name="Line 28"/>
            <p:cNvSpPr>
              <a:spLocks noChangeShapeType="1"/>
            </p:cNvSpPr>
            <p:nvPr/>
          </p:nvSpPr>
          <p:spPr bwMode="auto">
            <a:xfrm>
              <a:off x="3500" y="1584"/>
              <a:ext cx="489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09" name="Line 29"/>
            <p:cNvSpPr>
              <a:spLocks noChangeShapeType="1"/>
            </p:cNvSpPr>
            <p:nvPr/>
          </p:nvSpPr>
          <p:spPr bwMode="auto">
            <a:xfrm>
              <a:off x="4076" y="1848"/>
              <a:ext cx="501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10" name="Line 30"/>
            <p:cNvSpPr>
              <a:spLocks noChangeShapeType="1"/>
            </p:cNvSpPr>
            <p:nvPr/>
          </p:nvSpPr>
          <p:spPr bwMode="auto">
            <a:xfrm>
              <a:off x="2332" y="3024"/>
              <a:ext cx="501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11" name="Line 31"/>
            <p:cNvSpPr>
              <a:spLocks noChangeShapeType="1"/>
            </p:cNvSpPr>
            <p:nvPr/>
          </p:nvSpPr>
          <p:spPr bwMode="auto">
            <a:xfrm>
              <a:off x="1756" y="2592"/>
              <a:ext cx="501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12" name="Line 32"/>
            <p:cNvSpPr>
              <a:spLocks noChangeShapeType="1"/>
            </p:cNvSpPr>
            <p:nvPr/>
          </p:nvSpPr>
          <p:spPr bwMode="auto">
            <a:xfrm>
              <a:off x="1191" y="2448"/>
              <a:ext cx="49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13" name="Line 33"/>
            <p:cNvSpPr>
              <a:spLocks noChangeShapeType="1"/>
            </p:cNvSpPr>
            <p:nvPr/>
          </p:nvSpPr>
          <p:spPr bwMode="auto">
            <a:xfrm>
              <a:off x="4646" y="1946"/>
              <a:ext cx="51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2114" name="Picture 3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6"/>
              <a:ext cx="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15" name="Picture 3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514"/>
              <a:ext cx="3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16" name="Picture 3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985"/>
              <a:ext cx="33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17" name="Picture 3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" y="1465"/>
              <a:ext cx="33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18" name="Picture 3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2928"/>
              <a:ext cx="50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19" name="Picture 3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2496"/>
              <a:ext cx="51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2122" name="Line 42"/>
            <p:cNvSpPr>
              <a:spLocks noChangeShapeType="1"/>
            </p:cNvSpPr>
            <p:nvPr/>
          </p:nvSpPr>
          <p:spPr bwMode="auto">
            <a:xfrm>
              <a:off x="2832" y="184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23" name="Line 43"/>
            <p:cNvSpPr>
              <a:spLocks noChangeShapeType="1"/>
            </p:cNvSpPr>
            <p:nvPr/>
          </p:nvSpPr>
          <p:spPr bwMode="auto">
            <a:xfrm>
              <a:off x="2832" y="194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24" name="Line 44"/>
            <p:cNvSpPr>
              <a:spLocks noChangeShapeType="1"/>
            </p:cNvSpPr>
            <p:nvPr/>
          </p:nvSpPr>
          <p:spPr bwMode="auto">
            <a:xfrm>
              <a:off x="2832" y="244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25" name="Line 45"/>
            <p:cNvSpPr>
              <a:spLocks noChangeShapeType="1"/>
            </p:cNvSpPr>
            <p:nvPr/>
          </p:nvSpPr>
          <p:spPr bwMode="auto">
            <a:xfrm>
              <a:off x="587" y="2337"/>
              <a:ext cx="54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26" name="Line 46"/>
            <p:cNvSpPr>
              <a:spLocks noChangeShapeType="1"/>
            </p:cNvSpPr>
            <p:nvPr/>
          </p:nvSpPr>
          <p:spPr bwMode="auto">
            <a:xfrm>
              <a:off x="2832" y="2337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27" name="Line 47"/>
            <p:cNvSpPr>
              <a:spLocks noChangeShapeType="1"/>
            </p:cNvSpPr>
            <p:nvPr/>
          </p:nvSpPr>
          <p:spPr bwMode="auto">
            <a:xfrm>
              <a:off x="3456" y="432"/>
              <a:ext cx="0" cy="172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28" name="Line 48"/>
            <p:cNvSpPr>
              <a:spLocks noChangeShapeType="1"/>
            </p:cNvSpPr>
            <p:nvPr/>
          </p:nvSpPr>
          <p:spPr bwMode="auto">
            <a:xfrm>
              <a:off x="4032" y="1584"/>
              <a:ext cx="0" cy="57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29" name="Line 49"/>
            <p:cNvSpPr>
              <a:spLocks noChangeShapeType="1"/>
            </p:cNvSpPr>
            <p:nvPr/>
          </p:nvSpPr>
          <p:spPr bwMode="auto">
            <a:xfrm>
              <a:off x="4608" y="1848"/>
              <a:ext cx="0" cy="36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0" name="Line 50"/>
            <p:cNvSpPr>
              <a:spLocks noChangeShapeType="1"/>
            </p:cNvSpPr>
            <p:nvPr/>
          </p:nvSpPr>
          <p:spPr bwMode="auto">
            <a:xfrm>
              <a:off x="5184" y="2016"/>
              <a:ext cx="0" cy="14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1" name="Line 51"/>
            <p:cNvSpPr>
              <a:spLocks noChangeShapeType="1"/>
            </p:cNvSpPr>
            <p:nvPr/>
          </p:nvSpPr>
          <p:spPr bwMode="auto">
            <a:xfrm>
              <a:off x="2304" y="2160"/>
              <a:ext cx="0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2" name="Line 52"/>
            <p:cNvSpPr>
              <a:spLocks noChangeShapeType="1"/>
            </p:cNvSpPr>
            <p:nvPr/>
          </p:nvSpPr>
          <p:spPr bwMode="auto">
            <a:xfrm>
              <a:off x="1728" y="2160"/>
              <a:ext cx="0" cy="4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3" name="Line 53"/>
            <p:cNvSpPr>
              <a:spLocks noChangeShapeType="1"/>
            </p:cNvSpPr>
            <p:nvPr/>
          </p:nvSpPr>
          <p:spPr bwMode="auto">
            <a:xfrm>
              <a:off x="1152" y="2160"/>
              <a:ext cx="0" cy="2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4" name="Line 54"/>
            <p:cNvSpPr>
              <a:spLocks noChangeShapeType="1"/>
            </p:cNvSpPr>
            <p:nvPr/>
          </p:nvSpPr>
          <p:spPr bwMode="auto">
            <a:xfrm>
              <a:off x="576" y="2160"/>
              <a:ext cx="0" cy="14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5" name="Line 55"/>
            <p:cNvSpPr>
              <a:spLocks noChangeShapeType="1"/>
            </p:cNvSpPr>
            <p:nvPr/>
          </p:nvSpPr>
          <p:spPr bwMode="auto">
            <a:xfrm rot="-5400000">
              <a:off x="528" y="216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6" name="Line 56"/>
            <p:cNvSpPr>
              <a:spLocks noChangeShapeType="1"/>
            </p:cNvSpPr>
            <p:nvPr/>
          </p:nvSpPr>
          <p:spPr bwMode="auto">
            <a:xfrm rot="-5400000">
              <a:off x="1104" y="216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7" name="Line 57"/>
            <p:cNvSpPr>
              <a:spLocks noChangeShapeType="1"/>
            </p:cNvSpPr>
            <p:nvPr/>
          </p:nvSpPr>
          <p:spPr bwMode="auto">
            <a:xfrm rot="-5400000">
              <a:off x="1680" y="216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8" name="Line 58"/>
            <p:cNvSpPr>
              <a:spLocks noChangeShapeType="1"/>
            </p:cNvSpPr>
            <p:nvPr/>
          </p:nvSpPr>
          <p:spPr bwMode="auto">
            <a:xfrm rot="-5400000">
              <a:off x="2256" y="216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9" name="Line 59"/>
            <p:cNvSpPr>
              <a:spLocks noChangeShapeType="1"/>
            </p:cNvSpPr>
            <p:nvPr/>
          </p:nvSpPr>
          <p:spPr bwMode="auto">
            <a:xfrm rot="-5400000">
              <a:off x="3408" y="216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40" name="Line 60"/>
            <p:cNvSpPr>
              <a:spLocks noChangeShapeType="1"/>
            </p:cNvSpPr>
            <p:nvPr/>
          </p:nvSpPr>
          <p:spPr bwMode="auto">
            <a:xfrm rot="-5400000">
              <a:off x="3984" y="216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41" name="Line 61"/>
            <p:cNvSpPr>
              <a:spLocks noChangeShapeType="1"/>
            </p:cNvSpPr>
            <p:nvPr/>
          </p:nvSpPr>
          <p:spPr bwMode="auto">
            <a:xfrm rot="-5400000">
              <a:off x="4560" y="216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42" name="Line 62"/>
            <p:cNvSpPr>
              <a:spLocks noChangeShapeType="1"/>
            </p:cNvSpPr>
            <p:nvPr/>
          </p:nvSpPr>
          <p:spPr bwMode="auto">
            <a:xfrm rot="-5400000">
              <a:off x="5136" y="216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2143" name="Picture 6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968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44" name="Picture 6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" y="1968"/>
              <a:ext cx="26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45" name="Picture 6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968"/>
              <a:ext cx="27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46" name="Picture 6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68"/>
              <a:ext cx="27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47" name="Picture 6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" y="2188"/>
              <a:ext cx="9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48" name="Picture 6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188"/>
              <a:ext cx="11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49" name="Picture 6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" y="2188"/>
              <a:ext cx="11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2154" name="Line 74"/>
            <p:cNvSpPr>
              <a:spLocks noChangeShapeType="1"/>
            </p:cNvSpPr>
            <p:nvPr/>
          </p:nvSpPr>
          <p:spPr bwMode="auto">
            <a:xfrm>
              <a:off x="2016" y="1536"/>
              <a:ext cx="816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5" name="Line 75"/>
            <p:cNvSpPr>
              <a:spLocks noChangeShapeType="1"/>
            </p:cNvSpPr>
            <p:nvPr/>
          </p:nvSpPr>
          <p:spPr bwMode="auto">
            <a:xfrm>
              <a:off x="1968" y="1824"/>
              <a:ext cx="864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6" name="Line 76"/>
            <p:cNvSpPr>
              <a:spLocks noChangeShapeType="1"/>
            </p:cNvSpPr>
            <p:nvPr/>
          </p:nvSpPr>
          <p:spPr bwMode="auto">
            <a:xfrm>
              <a:off x="1920" y="1200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7" name="Line 77"/>
            <p:cNvSpPr>
              <a:spLocks noChangeShapeType="1"/>
            </p:cNvSpPr>
            <p:nvPr/>
          </p:nvSpPr>
          <p:spPr bwMode="auto">
            <a:xfrm>
              <a:off x="1632" y="1584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2158" name="Picture 7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" y="1632"/>
              <a:ext cx="1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2159" name="Line 79"/>
            <p:cNvSpPr>
              <a:spLocks noChangeShapeType="1"/>
            </p:cNvSpPr>
            <p:nvPr/>
          </p:nvSpPr>
          <p:spPr bwMode="auto">
            <a:xfrm flipH="1">
              <a:off x="2861" y="460"/>
              <a:ext cx="35" cy="2528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60" name="Line 80"/>
            <p:cNvSpPr>
              <a:spLocks noChangeShapeType="1"/>
            </p:cNvSpPr>
            <p:nvPr/>
          </p:nvSpPr>
          <p:spPr bwMode="auto">
            <a:xfrm>
              <a:off x="3443" y="454"/>
              <a:ext cx="23" cy="11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61" name="Line 81"/>
            <p:cNvSpPr>
              <a:spLocks noChangeShapeType="1"/>
            </p:cNvSpPr>
            <p:nvPr/>
          </p:nvSpPr>
          <p:spPr bwMode="auto">
            <a:xfrm>
              <a:off x="2291" y="2619"/>
              <a:ext cx="23" cy="37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62" name="Line 82"/>
            <p:cNvSpPr>
              <a:spLocks noChangeShapeType="1"/>
            </p:cNvSpPr>
            <p:nvPr/>
          </p:nvSpPr>
          <p:spPr bwMode="auto">
            <a:xfrm>
              <a:off x="1721" y="2476"/>
              <a:ext cx="12" cy="8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63" name="Line 83"/>
            <p:cNvSpPr>
              <a:spLocks noChangeShapeType="1"/>
            </p:cNvSpPr>
            <p:nvPr/>
          </p:nvSpPr>
          <p:spPr bwMode="auto">
            <a:xfrm>
              <a:off x="1145" y="2337"/>
              <a:ext cx="12" cy="8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64" name="Line 84"/>
            <p:cNvSpPr>
              <a:spLocks noChangeShapeType="1"/>
            </p:cNvSpPr>
            <p:nvPr/>
          </p:nvSpPr>
          <p:spPr bwMode="auto">
            <a:xfrm>
              <a:off x="4024" y="1612"/>
              <a:ext cx="12" cy="202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65" name="Line 85"/>
            <p:cNvSpPr>
              <a:spLocks noChangeShapeType="1"/>
            </p:cNvSpPr>
            <p:nvPr/>
          </p:nvSpPr>
          <p:spPr bwMode="auto">
            <a:xfrm>
              <a:off x="4608" y="1871"/>
              <a:ext cx="12" cy="4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66" name="Arc 86"/>
            <p:cNvSpPr>
              <a:spLocks noChangeAspect="1"/>
            </p:cNvSpPr>
            <p:nvPr/>
          </p:nvSpPr>
          <p:spPr bwMode="auto">
            <a:xfrm>
              <a:off x="1105" y="2337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2167" name="Picture 8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208"/>
              <a:ext cx="225" cy="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2168" name="Picture 8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2064"/>
              <a:ext cx="225" cy="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2169" name="Arc 89"/>
            <p:cNvSpPr>
              <a:spLocks noChangeAspect="1"/>
            </p:cNvSpPr>
            <p:nvPr/>
          </p:nvSpPr>
          <p:spPr bwMode="auto">
            <a:xfrm>
              <a:off x="1682" y="2448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0" name="Arc 90"/>
            <p:cNvSpPr>
              <a:spLocks noChangeAspect="1"/>
            </p:cNvSpPr>
            <p:nvPr/>
          </p:nvSpPr>
          <p:spPr bwMode="auto">
            <a:xfrm>
              <a:off x="2251" y="2592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1" name="Arc 91"/>
            <p:cNvSpPr>
              <a:spLocks noChangeAspect="1"/>
            </p:cNvSpPr>
            <p:nvPr/>
          </p:nvSpPr>
          <p:spPr bwMode="auto">
            <a:xfrm>
              <a:off x="3397" y="432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2" name="Arc 92"/>
            <p:cNvSpPr>
              <a:spLocks noChangeAspect="1"/>
            </p:cNvSpPr>
            <p:nvPr/>
          </p:nvSpPr>
          <p:spPr bwMode="auto">
            <a:xfrm>
              <a:off x="3984" y="1584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3" name="Arc 93"/>
            <p:cNvSpPr>
              <a:spLocks noChangeAspect="1"/>
            </p:cNvSpPr>
            <p:nvPr/>
          </p:nvSpPr>
          <p:spPr bwMode="auto">
            <a:xfrm>
              <a:off x="4562" y="1848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4" name="Arc 94"/>
            <p:cNvSpPr>
              <a:spLocks noChangeAspect="1"/>
            </p:cNvSpPr>
            <p:nvPr/>
          </p:nvSpPr>
          <p:spPr bwMode="auto">
            <a:xfrm>
              <a:off x="5153" y="1946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5" name="Arc 95"/>
            <p:cNvSpPr>
              <a:spLocks noChangeAspect="1"/>
            </p:cNvSpPr>
            <p:nvPr/>
          </p:nvSpPr>
          <p:spPr bwMode="auto">
            <a:xfrm rot="5400000" flipV="1">
              <a:off x="558" y="2291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6" name="Arc 96"/>
            <p:cNvSpPr>
              <a:spLocks noChangeAspect="1"/>
            </p:cNvSpPr>
            <p:nvPr/>
          </p:nvSpPr>
          <p:spPr bwMode="auto">
            <a:xfrm rot="5400000" flipV="1">
              <a:off x="1154" y="2400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7" name="Arc 97"/>
            <p:cNvSpPr>
              <a:spLocks noChangeAspect="1"/>
            </p:cNvSpPr>
            <p:nvPr/>
          </p:nvSpPr>
          <p:spPr bwMode="auto">
            <a:xfrm rot="5400000" flipV="1">
              <a:off x="1728" y="2544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8" name="Arc 98"/>
            <p:cNvSpPr>
              <a:spLocks noChangeAspect="1"/>
            </p:cNvSpPr>
            <p:nvPr/>
          </p:nvSpPr>
          <p:spPr bwMode="auto">
            <a:xfrm rot="5400000" flipV="1">
              <a:off x="2306" y="2976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79" name="Arc 99"/>
            <p:cNvSpPr>
              <a:spLocks noChangeAspect="1"/>
            </p:cNvSpPr>
            <p:nvPr/>
          </p:nvSpPr>
          <p:spPr bwMode="auto">
            <a:xfrm rot="10800000" flipV="1">
              <a:off x="2896" y="432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0" name="Arc 100"/>
            <p:cNvSpPr>
              <a:spLocks noChangeAspect="1"/>
            </p:cNvSpPr>
            <p:nvPr/>
          </p:nvSpPr>
          <p:spPr bwMode="auto">
            <a:xfrm flipV="1">
              <a:off x="2815" y="2976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1" name="Arc 101"/>
            <p:cNvSpPr>
              <a:spLocks noChangeAspect="1"/>
            </p:cNvSpPr>
            <p:nvPr/>
          </p:nvSpPr>
          <p:spPr bwMode="auto">
            <a:xfrm rot="5400000" flipV="1">
              <a:off x="3466" y="1538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2" name="Arc 102"/>
            <p:cNvSpPr>
              <a:spLocks noChangeAspect="1"/>
            </p:cNvSpPr>
            <p:nvPr/>
          </p:nvSpPr>
          <p:spPr bwMode="auto">
            <a:xfrm rot="5400000" flipV="1">
              <a:off x="4032" y="1802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83" name="Arc 103"/>
            <p:cNvSpPr>
              <a:spLocks noChangeAspect="1"/>
            </p:cNvSpPr>
            <p:nvPr/>
          </p:nvSpPr>
          <p:spPr bwMode="auto">
            <a:xfrm rot="5400000" flipV="1">
              <a:off x="4612" y="1900"/>
              <a:ext cx="46" cy="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2184" name="Picture 10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32"/>
              <a:ext cx="1963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2277" name="Group 197"/>
          <p:cNvGrpSpPr>
            <a:grpSpLocks/>
          </p:cNvGrpSpPr>
          <p:nvPr/>
        </p:nvGrpSpPr>
        <p:grpSpPr bwMode="auto">
          <a:xfrm>
            <a:off x="228600" y="2133600"/>
            <a:ext cx="3298825" cy="4332288"/>
            <a:chOff x="144" y="1552"/>
            <a:chExt cx="2078" cy="2729"/>
          </a:xfrm>
        </p:grpSpPr>
        <p:sp>
          <p:nvSpPr>
            <p:cNvPr id="942278" name="Line 198"/>
            <p:cNvSpPr>
              <a:spLocks noChangeAspect="1" noChangeShapeType="1"/>
            </p:cNvSpPr>
            <p:nvPr/>
          </p:nvSpPr>
          <p:spPr bwMode="auto">
            <a:xfrm>
              <a:off x="178" y="3335"/>
              <a:ext cx="20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9" name="Line 199"/>
            <p:cNvSpPr>
              <a:spLocks noChangeAspect="1" noChangeShapeType="1"/>
            </p:cNvSpPr>
            <p:nvPr/>
          </p:nvSpPr>
          <p:spPr bwMode="auto">
            <a:xfrm>
              <a:off x="356" y="3335"/>
              <a:ext cx="1" cy="7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0" name="Line 200"/>
            <p:cNvSpPr>
              <a:spLocks noChangeAspect="1" noChangeShapeType="1"/>
            </p:cNvSpPr>
            <p:nvPr/>
          </p:nvSpPr>
          <p:spPr bwMode="auto">
            <a:xfrm flipH="1">
              <a:off x="356" y="4106"/>
              <a:ext cx="772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1" name="Line 201"/>
            <p:cNvSpPr>
              <a:spLocks noChangeAspect="1" noChangeShapeType="1"/>
            </p:cNvSpPr>
            <p:nvPr/>
          </p:nvSpPr>
          <p:spPr bwMode="auto">
            <a:xfrm>
              <a:off x="741" y="3335"/>
              <a:ext cx="1" cy="38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2282" name="Picture 20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" y="2142"/>
              <a:ext cx="97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2283" name="Line 203"/>
            <p:cNvSpPr>
              <a:spLocks noChangeAspect="1" noChangeShapeType="1"/>
            </p:cNvSpPr>
            <p:nvPr/>
          </p:nvSpPr>
          <p:spPr bwMode="auto">
            <a:xfrm flipH="1">
              <a:off x="1130" y="1791"/>
              <a:ext cx="772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4" name="Line 204"/>
            <p:cNvSpPr>
              <a:spLocks noChangeAspect="1" noChangeShapeType="1"/>
            </p:cNvSpPr>
            <p:nvPr/>
          </p:nvSpPr>
          <p:spPr bwMode="auto">
            <a:xfrm>
              <a:off x="1901" y="1793"/>
              <a:ext cx="2" cy="15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5" name="Line 205"/>
            <p:cNvSpPr>
              <a:spLocks noChangeAspect="1" noChangeShapeType="1"/>
            </p:cNvSpPr>
            <p:nvPr/>
          </p:nvSpPr>
          <p:spPr bwMode="auto">
            <a:xfrm flipH="1">
              <a:off x="1128" y="2562"/>
              <a:ext cx="386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6" name="Line 206"/>
            <p:cNvSpPr>
              <a:spLocks noChangeAspect="1" noChangeShapeType="1"/>
            </p:cNvSpPr>
            <p:nvPr/>
          </p:nvSpPr>
          <p:spPr bwMode="auto">
            <a:xfrm>
              <a:off x="1515" y="2564"/>
              <a:ext cx="1" cy="7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7" name="Line 207"/>
            <p:cNvSpPr>
              <a:spLocks noChangeShapeType="1"/>
            </p:cNvSpPr>
            <p:nvPr/>
          </p:nvSpPr>
          <p:spPr bwMode="auto">
            <a:xfrm flipH="1" flipV="1">
              <a:off x="1128" y="1552"/>
              <a:ext cx="0" cy="27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8" name="Line 208"/>
            <p:cNvSpPr>
              <a:spLocks noChangeAspect="1" noChangeShapeType="1"/>
            </p:cNvSpPr>
            <p:nvPr/>
          </p:nvSpPr>
          <p:spPr bwMode="auto">
            <a:xfrm>
              <a:off x="1096" y="294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2289" name="Picture 20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893"/>
              <a:ext cx="6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2290" name="Line 210"/>
            <p:cNvSpPr>
              <a:spLocks noChangeAspect="1" noChangeShapeType="1"/>
            </p:cNvSpPr>
            <p:nvPr/>
          </p:nvSpPr>
          <p:spPr bwMode="auto">
            <a:xfrm rot="-5400000">
              <a:off x="324" y="3335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91" name="Line 211"/>
            <p:cNvSpPr>
              <a:spLocks noChangeAspect="1" noChangeShapeType="1"/>
            </p:cNvSpPr>
            <p:nvPr/>
          </p:nvSpPr>
          <p:spPr bwMode="auto">
            <a:xfrm rot="-5400000">
              <a:off x="710" y="3335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92" name="Line 212"/>
            <p:cNvSpPr>
              <a:spLocks noChangeAspect="1" noChangeShapeType="1"/>
            </p:cNvSpPr>
            <p:nvPr/>
          </p:nvSpPr>
          <p:spPr bwMode="auto">
            <a:xfrm rot="-5400000">
              <a:off x="1483" y="3335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93" name="Line 213"/>
            <p:cNvSpPr>
              <a:spLocks noChangeAspect="1" noChangeShapeType="1"/>
            </p:cNvSpPr>
            <p:nvPr/>
          </p:nvSpPr>
          <p:spPr bwMode="auto">
            <a:xfrm rot="-5400000">
              <a:off x="1869" y="3335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2294" name="Picture 2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3206"/>
              <a:ext cx="18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95" name="Picture 2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06"/>
              <a:ext cx="18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96" name="Picture 21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" y="3354"/>
              <a:ext cx="6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97" name="Picture 21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" y="3354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2298" name="Line 218"/>
            <p:cNvSpPr>
              <a:spLocks noChangeShapeType="1"/>
            </p:cNvSpPr>
            <p:nvPr/>
          </p:nvSpPr>
          <p:spPr bwMode="auto">
            <a:xfrm flipV="1">
              <a:off x="178" y="3331"/>
              <a:ext cx="950" cy="9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99" name="Line 219"/>
            <p:cNvSpPr>
              <a:spLocks noChangeAspect="1" noChangeShapeType="1"/>
            </p:cNvSpPr>
            <p:nvPr/>
          </p:nvSpPr>
          <p:spPr bwMode="auto">
            <a:xfrm>
              <a:off x="1096" y="2563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0" name="Line 220"/>
            <p:cNvSpPr>
              <a:spLocks noChangeAspect="1" noChangeShapeType="1"/>
            </p:cNvSpPr>
            <p:nvPr/>
          </p:nvSpPr>
          <p:spPr bwMode="auto">
            <a:xfrm>
              <a:off x="1096" y="2177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1" name="Line 221"/>
            <p:cNvSpPr>
              <a:spLocks noChangeAspect="1" noChangeShapeType="1"/>
            </p:cNvSpPr>
            <p:nvPr/>
          </p:nvSpPr>
          <p:spPr bwMode="auto">
            <a:xfrm>
              <a:off x="1096" y="1791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2302" name="Picture 22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2513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2303" name="Picture 22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2127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2304" name="Picture 22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1741"/>
              <a:ext cx="8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2305" name="Line 225"/>
            <p:cNvSpPr>
              <a:spLocks noChangeShapeType="1"/>
            </p:cNvSpPr>
            <p:nvPr/>
          </p:nvSpPr>
          <p:spPr bwMode="auto">
            <a:xfrm flipV="1">
              <a:off x="1128" y="1664"/>
              <a:ext cx="829" cy="167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6" name="Line 226"/>
            <p:cNvSpPr>
              <a:spLocks noChangeAspect="1" noChangeShapeType="1"/>
            </p:cNvSpPr>
            <p:nvPr/>
          </p:nvSpPr>
          <p:spPr bwMode="auto">
            <a:xfrm flipH="1">
              <a:off x="741" y="3720"/>
              <a:ext cx="386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7" name="Line 227"/>
            <p:cNvSpPr>
              <a:spLocks noChangeAspect="1" noChangeShapeType="1"/>
            </p:cNvSpPr>
            <p:nvPr/>
          </p:nvSpPr>
          <p:spPr bwMode="auto">
            <a:xfrm>
              <a:off x="1096" y="4107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8" name="Line 228"/>
            <p:cNvSpPr>
              <a:spLocks noChangeAspect="1" noChangeShapeType="1"/>
            </p:cNvSpPr>
            <p:nvPr/>
          </p:nvSpPr>
          <p:spPr bwMode="auto">
            <a:xfrm>
              <a:off x="1096" y="3721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2309" name="Picture 22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3662"/>
              <a:ext cx="17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2310" name="Picture 23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4042"/>
              <a:ext cx="17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2313" name="Group 233"/>
          <p:cNvGrpSpPr>
            <a:grpSpLocks/>
          </p:cNvGrpSpPr>
          <p:nvPr/>
        </p:nvGrpSpPr>
        <p:grpSpPr bwMode="auto">
          <a:xfrm>
            <a:off x="3128963" y="152400"/>
            <a:ext cx="5867400" cy="3421063"/>
            <a:chOff x="1971" y="96"/>
            <a:chExt cx="3696" cy="2155"/>
          </a:xfrm>
        </p:grpSpPr>
        <p:pic>
          <p:nvPicPr>
            <p:cNvPr id="942186" name="Picture 10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" y="1498"/>
              <a:ext cx="8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2187" name="Line 107"/>
            <p:cNvSpPr>
              <a:spLocks noChangeAspect="1" noChangeShapeType="1"/>
            </p:cNvSpPr>
            <p:nvPr/>
          </p:nvSpPr>
          <p:spPr bwMode="auto">
            <a:xfrm flipH="1">
              <a:off x="3897" y="1270"/>
              <a:ext cx="77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88" name="Line 108"/>
            <p:cNvSpPr>
              <a:spLocks noChangeAspect="1" noChangeShapeType="1"/>
            </p:cNvSpPr>
            <p:nvPr/>
          </p:nvSpPr>
          <p:spPr bwMode="auto">
            <a:xfrm flipH="1">
              <a:off x="3897" y="1093"/>
              <a:ext cx="387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89" name="Line 109"/>
            <p:cNvSpPr>
              <a:spLocks noChangeAspect="1" noChangeShapeType="1"/>
            </p:cNvSpPr>
            <p:nvPr/>
          </p:nvSpPr>
          <p:spPr bwMode="auto">
            <a:xfrm flipH="1">
              <a:off x="3897" y="1336"/>
              <a:ext cx="1159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0" name="Line 110"/>
            <p:cNvSpPr>
              <a:spLocks noChangeAspect="1" noChangeShapeType="1"/>
            </p:cNvSpPr>
            <p:nvPr/>
          </p:nvSpPr>
          <p:spPr bwMode="auto">
            <a:xfrm flipH="1">
              <a:off x="3511" y="1769"/>
              <a:ext cx="38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1" name="Line 111"/>
            <p:cNvSpPr>
              <a:spLocks noChangeAspect="1" noChangeShapeType="1"/>
            </p:cNvSpPr>
            <p:nvPr/>
          </p:nvSpPr>
          <p:spPr bwMode="auto">
            <a:xfrm flipH="1">
              <a:off x="3125" y="1672"/>
              <a:ext cx="77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2" name="Line 112"/>
            <p:cNvSpPr>
              <a:spLocks noChangeAspect="1" noChangeShapeType="1"/>
            </p:cNvSpPr>
            <p:nvPr/>
          </p:nvSpPr>
          <p:spPr bwMode="auto">
            <a:xfrm flipH="1">
              <a:off x="2739" y="1598"/>
              <a:ext cx="115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3" name="Line 113"/>
            <p:cNvSpPr>
              <a:spLocks noChangeAspect="1" noChangeShapeType="1"/>
            </p:cNvSpPr>
            <p:nvPr/>
          </p:nvSpPr>
          <p:spPr bwMode="auto">
            <a:xfrm flipH="1" flipV="1">
              <a:off x="3897" y="96"/>
              <a:ext cx="0" cy="2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4" name="Line 114"/>
            <p:cNvSpPr>
              <a:spLocks noChangeAspect="1" noChangeShapeType="1"/>
            </p:cNvSpPr>
            <p:nvPr/>
          </p:nvSpPr>
          <p:spPr bwMode="auto">
            <a:xfrm>
              <a:off x="2224" y="1479"/>
              <a:ext cx="33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5" name="Line 115"/>
            <p:cNvSpPr>
              <a:spLocks noChangeAspect="1" noChangeShapeType="1"/>
            </p:cNvSpPr>
            <p:nvPr/>
          </p:nvSpPr>
          <p:spPr bwMode="auto">
            <a:xfrm>
              <a:off x="3865" y="321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6" name="Line 116"/>
            <p:cNvSpPr>
              <a:spLocks noChangeAspect="1" noChangeShapeType="1"/>
            </p:cNvSpPr>
            <p:nvPr/>
          </p:nvSpPr>
          <p:spPr bwMode="auto">
            <a:xfrm>
              <a:off x="3865" y="1093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7" name="Line 117"/>
            <p:cNvSpPr>
              <a:spLocks noChangeAspect="1" noChangeShapeType="1"/>
            </p:cNvSpPr>
            <p:nvPr/>
          </p:nvSpPr>
          <p:spPr bwMode="auto">
            <a:xfrm>
              <a:off x="3865" y="205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8" name="Line 118"/>
            <p:cNvSpPr>
              <a:spLocks noChangeAspect="1" noChangeShapeType="1"/>
            </p:cNvSpPr>
            <p:nvPr/>
          </p:nvSpPr>
          <p:spPr bwMode="auto">
            <a:xfrm>
              <a:off x="3865" y="176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9" name="Line 119"/>
            <p:cNvSpPr>
              <a:spLocks noChangeAspect="1" noChangeShapeType="1"/>
            </p:cNvSpPr>
            <p:nvPr/>
          </p:nvSpPr>
          <p:spPr bwMode="auto">
            <a:xfrm>
              <a:off x="3924" y="321"/>
              <a:ext cx="32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0" name="Line 120"/>
            <p:cNvSpPr>
              <a:spLocks noChangeAspect="1" noChangeShapeType="1"/>
            </p:cNvSpPr>
            <p:nvPr/>
          </p:nvSpPr>
          <p:spPr bwMode="auto">
            <a:xfrm>
              <a:off x="4313" y="1093"/>
              <a:ext cx="32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1" name="Line 121"/>
            <p:cNvSpPr>
              <a:spLocks noChangeAspect="1" noChangeShapeType="1"/>
            </p:cNvSpPr>
            <p:nvPr/>
          </p:nvSpPr>
          <p:spPr bwMode="auto">
            <a:xfrm>
              <a:off x="4699" y="1270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2" name="Line 122"/>
            <p:cNvSpPr>
              <a:spLocks noChangeAspect="1" noChangeShapeType="1"/>
            </p:cNvSpPr>
            <p:nvPr/>
          </p:nvSpPr>
          <p:spPr bwMode="auto">
            <a:xfrm>
              <a:off x="3530" y="2058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3" name="Line 123"/>
            <p:cNvSpPr>
              <a:spLocks noChangeAspect="1" noChangeShapeType="1"/>
            </p:cNvSpPr>
            <p:nvPr/>
          </p:nvSpPr>
          <p:spPr bwMode="auto">
            <a:xfrm>
              <a:off x="3144" y="1769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4" name="Line 124"/>
            <p:cNvSpPr>
              <a:spLocks noChangeAspect="1" noChangeShapeType="1"/>
            </p:cNvSpPr>
            <p:nvPr/>
          </p:nvSpPr>
          <p:spPr bwMode="auto">
            <a:xfrm>
              <a:off x="2765" y="1672"/>
              <a:ext cx="33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5" name="Line 125"/>
            <p:cNvSpPr>
              <a:spLocks noChangeAspect="1" noChangeShapeType="1"/>
            </p:cNvSpPr>
            <p:nvPr/>
          </p:nvSpPr>
          <p:spPr bwMode="auto">
            <a:xfrm>
              <a:off x="5081" y="1336"/>
              <a:ext cx="34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2206" name="Picture 12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257"/>
              <a:ext cx="6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07" name="Picture 12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" y="1046"/>
              <a:ext cx="22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08" name="Picture 12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692"/>
              <a:ext cx="22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09" name="Picture 12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1013"/>
              <a:ext cx="22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10" name="Picture 13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994"/>
              <a:ext cx="33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11" name="Picture 13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704"/>
              <a:ext cx="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2214" name="Line 134"/>
            <p:cNvSpPr>
              <a:spLocks noChangeAspect="1" noChangeShapeType="1"/>
            </p:cNvSpPr>
            <p:nvPr/>
          </p:nvSpPr>
          <p:spPr bwMode="auto">
            <a:xfrm>
              <a:off x="3865" y="1270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5" name="Line 135"/>
            <p:cNvSpPr>
              <a:spLocks noChangeAspect="1" noChangeShapeType="1"/>
            </p:cNvSpPr>
            <p:nvPr/>
          </p:nvSpPr>
          <p:spPr bwMode="auto">
            <a:xfrm>
              <a:off x="3865" y="1336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6" name="Line 136"/>
            <p:cNvSpPr>
              <a:spLocks noChangeAspect="1" noChangeShapeType="1"/>
            </p:cNvSpPr>
            <p:nvPr/>
          </p:nvSpPr>
          <p:spPr bwMode="auto">
            <a:xfrm>
              <a:off x="3865" y="1672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7" name="Line 137"/>
            <p:cNvSpPr>
              <a:spLocks noChangeAspect="1" noChangeShapeType="1"/>
            </p:cNvSpPr>
            <p:nvPr/>
          </p:nvSpPr>
          <p:spPr bwMode="auto">
            <a:xfrm>
              <a:off x="2360" y="1598"/>
              <a:ext cx="36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8" name="Line 138"/>
            <p:cNvSpPr>
              <a:spLocks noChangeAspect="1" noChangeShapeType="1"/>
            </p:cNvSpPr>
            <p:nvPr/>
          </p:nvSpPr>
          <p:spPr bwMode="auto">
            <a:xfrm>
              <a:off x="3865" y="159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9" name="Line 139"/>
            <p:cNvSpPr>
              <a:spLocks noChangeAspect="1" noChangeShapeType="1"/>
            </p:cNvSpPr>
            <p:nvPr/>
          </p:nvSpPr>
          <p:spPr bwMode="auto">
            <a:xfrm>
              <a:off x="4284" y="321"/>
              <a:ext cx="0" cy="115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0" name="Line 140"/>
            <p:cNvSpPr>
              <a:spLocks noChangeAspect="1" noChangeShapeType="1"/>
            </p:cNvSpPr>
            <p:nvPr/>
          </p:nvSpPr>
          <p:spPr bwMode="auto">
            <a:xfrm>
              <a:off x="4670" y="1093"/>
              <a:ext cx="0" cy="38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1" name="Line 141"/>
            <p:cNvSpPr>
              <a:spLocks noChangeAspect="1" noChangeShapeType="1"/>
            </p:cNvSpPr>
            <p:nvPr/>
          </p:nvSpPr>
          <p:spPr bwMode="auto">
            <a:xfrm>
              <a:off x="5056" y="1270"/>
              <a:ext cx="0" cy="2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2" name="Line 142"/>
            <p:cNvSpPr>
              <a:spLocks noChangeAspect="1" noChangeShapeType="1"/>
            </p:cNvSpPr>
            <p:nvPr/>
          </p:nvSpPr>
          <p:spPr bwMode="auto">
            <a:xfrm>
              <a:off x="5442" y="1383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3" name="Line 143"/>
            <p:cNvSpPr>
              <a:spLocks noChangeAspect="1" noChangeShapeType="1"/>
            </p:cNvSpPr>
            <p:nvPr/>
          </p:nvSpPr>
          <p:spPr bwMode="auto">
            <a:xfrm>
              <a:off x="3511" y="1479"/>
              <a:ext cx="0" cy="57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4" name="Line 144"/>
            <p:cNvSpPr>
              <a:spLocks noChangeAspect="1" noChangeShapeType="1"/>
            </p:cNvSpPr>
            <p:nvPr/>
          </p:nvSpPr>
          <p:spPr bwMode="auto">
            <a:xfrm>
              <a:off x="3125" y="1479"/>
              <a:ext cx="0" cy="29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5" name="Line 145"/>
            <p:cNvSpPr>
              <a:spLocks noChangeAspect="1" noChangeShapeType="1"/>
            </p:cNvSpPr>
            <p:nvPr/>
          </p:nvSpPr>
          <p:spPr bwMode="auto">
            <a:xfrm>
              <a:off x="2739" y="1479"/>
              <a:ext cx="0" cy="19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6" name="Line 146"/>
            <p:cNvSpPr>
              <a:spLocks noChangeAspect="1" noChangeShapeType="1"/>
            </p:cNvSpPr>
            <p:nvPr/>
          </p:nvSpPr>
          <p:spPr bwMode="auto">
            <a:xfrm>
              <a:off x="2353" y="1479"/>
              <a:ext cx="0" cy="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7" name="Line 147"/>
            <p:cNvSpPr>
              <a:spLocks noChangeAspect="1" noChangeShapeType="1"/>
            </p:cNvSpPr>
            <p:nvPr/>
          </p:nvSpPr>
          <p:spPr bwMode="auto">
            <a:xfrm rot="-5400000">
              <a:off x="2321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8" name="Line 148"/>
            <p:cNvSpPr>
              <a:spLocks noChangeAspect="1" noChangeShapeType="1"/>
            </p:cNvSpPr>
            <p:nvPr/>
          </p:nvSpPr>
          <p:spPr bwMode="auto">
            <a:xfrm rot="-5400000">
              <a:off x="2707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9" name="Line 149"/>
            <p:cNvSpPr>
              <a:spLocks noChangeAspect="1" noChangeShapeType="1"/>
            </p:cNvSpPr>
            <p:nvPr/>
          </p:nvSpPr>
          <p:spPr bwMode="auto">
            <a:xfrm rot="-5400000">
              <a:off x="3093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30" name="Line 150"/>
            <p:cNvSpPr>
              <a:spLocks noChangeAspect="1" noChangeShapeType="1"/>
            </p:cNvSpPr>
            <p:nvPr/>
          </p:nvSpPr>
          <p:spPr bwMode="auto">
            <a:xfrm rot="-5400000">
              <a:off x="3479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31" name="Line 151"/>
            <p:cNvSpPr>
              <a:spLocks noChangeAspect="1" noChangeShapeType="1"/>
            </p:cNvSpPr>
            <p:nvPr/>
          </p:nvSpPr>
          <p:spPr bwMode="auto">
            <a:xfrm rot="-5400000">
              <a:off x="4252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32" name="Line 152"/>
            <p:cNvSpPr>
              <a:spLocks noChangeAspect="1" noChangeShapeType="1"/>
            </p:cNvSpPr>
            <p:nvPr/>
          </p:nvSpPr>
          <p:spPr bwMode="auto">
            <a:xfrm rot="-5400000">
              <a:off x="4638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33" name="Line 153"/>
            <p:cNvSpPr>
              <a:spLocks noChangeAspect="1" noChangeShapeType="1"/>
            </p:cNvSpPr>
            <p:nvPr/>
          </p:nvSpPr>
          <p:spPr bwMode="auto">
            <a:xfrm rot="-5400000">
              <a:off x="5024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34" name="Line 154"/>
            <p:cNvSpPr>
              <a:spLocks noChangeAspect="1" noChangeShapeType="1"/>
            </p:cNvSpPr>
            <p:nvPr/>
          </p:nvSpPr>
          <p:spPr bwMode="auto">
            <a:xfrm rot="-5400000">
              <a:off x="5410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2235" name="Picture 15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" y="1350"/>
              <a:ext cx="18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36" name="Picture 15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" y="1350"/>
              <a:ext cx="18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37" name="Picture 15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1350"/>
              <a:ext cx="187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38" name="Picture 15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350"/>
              <a:ext cx="187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39" name="Picture 15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1498"/>
              <a:ext cx="6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40" name="Picture 16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" y="1498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241" name="Picture 16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" y="1498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2246" name="Line 166"/>
            <p:cNvSpPr>
              <a:spLocks noChangeAspect="1" noChangeShapeType="1"/>
            </p:cNvSpPr>
            <p:nvPr/>
          </p:nvSpPr>
          <p:spPr bwMode="auto">
            <a:xfrm>
              <a:off x="3318" y="1061"/>
              <a:ext cx="547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47" name="Line 167"/>
            <p:cNvSpPr>
              <a:spLocks noChangeAspect="1" noChangeShapeType="1"/>
            </p:cNvSpPr>
            <p:nvPr/>
          </p:nvSpPr>
          <p:spPr bwMode="auto">
            <a:xfrm>
              <a:off x="3286" y="1254"/>
              <a:ext cx="579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48" name="Line 168"/>
            <p:cNvSpPr>
              <a:spLocks noChangeAspect="1" noChangeShapeType="1"/>
            </p:cNvSpPr>
            <p:nvPr/>
          </p:nvSpPr>
          <p:spPr bwMode="auto">
            <a:xfrm>
              <a:off x="3254" y="836"/>
              <a:ext cx="64" cy="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49" name="Line 169"/>
            <p:cNvSpPr>
              <a:spLocks noChangeAspect="1" noChangeShapeType="1"/>
            </p:cNvSpPr>
            <p:nvPr/>
          </p:nvSpPr>
          <p:spPr bwMode="auto">
            <a:xfrm>
              <a:off x="3061" y="1093"/>
              <a:ext cx="225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2250" name="Picture 17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" y="1125"/>
              <a:ext cx="12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2251" name="Line 171"/>
            <p:cNvSpPr>
              <a:spLocks noChangeAspect="1" noChangeShapeType="1"/>
            </p:cNvSpPr>
            <p:nvPr/>
          </p:nvSpPr>
          <p:spPr bwMode="auto">
            <a:xfrm flipH="1">
              <a:off x="3885" y="340"/>
              <a:ext cx="23" cy="169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2" name="Line 172"/>
            <p:cNvSpPr>
              <a:spLocks noChangeAspect="1" noChangeShapeType="1"/>
            </p:cNvSpPr>
            <p:nvPr/>
          </p:nvSpPr>
          <p:spPr bwMode="auto">
            <a:xfrm>
              <a:off x="4275" y="336"/>
              <a:ext cx="15" cy="73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3" name="Line 173"/>
            <p:cNvSpPr>
              <a:spLocks noChangeAspect="1" noChangeShapeType="1"/>
            </p:cNvSpPr>
            <p:nvPr/>
          </p:nvSpPr>
          <p:spPr bwMode="auto">
            <a:xfrm>
              <a:off x="3503" y="1787"/>
              <a:ext cx="15" cy="25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4" name="Line 174"/>
            <p:cNvSpPr>
              <a:spLocks noChangeAspect="1" noChangeShapeType="1"/>
            </p:cNvSpPr>
            <p:nvPr/>
          </p:nvSpPr>
          <p:spPr bwMode="auto">
            <a:xfrm>
              <a:off x="3121" y="1691"/>
              <a:ext cx="8" cy="5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5" name="Line 175"/>
            <p:cNvSpPr>
              <a:spLocks noChangeAspect="1" noChangeShapeType="1"/>
            </p:cNvSpPr>
            <p:nvPr/>
          </p:nvSpPr>
          <p:spPr bwMode="auto">
            <a:xfrm>
              <a:off x="2734" y="1598"/>
              <a:ext cx="8" cy="5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6" name="Line 176"/>
            <p:cNvSpPr>
              <a:spLocks noChangeAspect="1" noChangeShapeType="1"/>
            </p:cNvSpPr>
            <p:nvPr/>
          </p:nvSpPr>
          <p:spPr bwMode="auto">
            <a:xfrm>
              <a:off x="4664" y="1112"/>
              <a:ext cx="8" cy="13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7" name="Line 177"/>
            <p:cNvSpPr>
              <a:spLocks noChangeAspect="1" noChangeShapeType="1"/>
            </p:cNvSpPr>
            <p:nvPr/>
          </p:nvSpPr>
          <p:spPr bwMode="auto">
            <a:xfrm>
              <a:off x="5056" y="1285"/>
              <a:ext cx="8" cy="3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8" name="Arc 178"/>
            <p:cNvSpPr>
              <a:spLocks noChangeAspect="1"/>
            </p:cNvSpPr>
            <p:nvPr/>
          </p:nvSpPr>
          <p:spPr bwMode="auto">
            <a:xfrm>
              <a:off x="2708" y="1598"/>
              <a:ext cx="30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59" name="Arc 179"/>
            <p:cNvSpPr>
              <a:spLocks noChangeAspect="1"/>
            </p:cNvSpPr>
            <p:nvPr/>
          </p:nvSpPr>
          <p:spPr bwMode="auto">
            <a:xfrm>
              <a:off x="3094" y="1672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0" name="Arc 180"/>
            <p:cNvSpPr>
              <a:spLocks noChangeAspect="1"/>
            </p:cNvSpPr>
            <p:nvPr/>
          </p:nvSpPr>
          <p:spPr bwMode="auto">
            <a:xfrm>
              <a:off x="3476" y="1769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1" name="Arc 181"/>
            <p:cNvSpPr>
              <a:spLocks noChangeAspect="1"/>
            </p:cNvSpPr>
            <p:nvPr/>
          </p:nvSpPr>
          <p:spPr bwMode="auto">
            <a:xfrm>
              <a:off x="4244" y="321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2" name="Arc 182"/>
            <p:cNvSpPr>
              <a:spLocks noChangeAspect="1"/>
            </p:cNvSpPr>
            <p:nvPr/>
          </p:nvSpPr>
          <p:spPr bwMode="auto">
            <a:xfrm>
              <a:off x="4637" y="1093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3" name="Arc 183"/>
            <p:cNvSpPr>
              <a:spLocks noChangeAspect="1"/>
            </p:cNvSpPr>
            <p:nvPr/>
          </p:nvSpPr>
          <p:spPr bwMode="auto">
            <a:xfrm>
              <a:off x="5025" y="1270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4" name="Arc 184"/>
            <p:cNvSpPr>
              <a:spLocks noChangeAspect="1"/>
            </p:cNvSpPr>
            <p:nvPr/>
          </p:nvSpPr>
          <p:spPr bwMode="auto">
            <a:xfrm>
              <a:off x="5421" y="1336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5" name="Arc 185"/>
            <p:cNvSpPr>
              <a:spLocks noChangeAspect="1"/>
            </p:cNvSpPr>
            <p:nvPr/>
          </p:nvSpPr>
          <p:spPr bwMode="auto">
            <a:xfrm rot="5400000" flipV="1">
              <a:off x="2341" y="1567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6" name="Arc 186"/>
            <p:cNvSpPr>
              <a:spLocks noChangeAspect="1"/>
            </p:cNvSpPr>
            <p:nvPr/>
          </p:nvSpPr>
          <p:spPr bwMode="auto">
            <a:xfrm rot="5400000" flipV="1">
              <a:off x="2740" y="1640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7" name="Arc 187"/>
            <p:cNvSpPr>
              <a:spLocks noChangeAspect="1"/>
            </p:cNvSpPr>
            <p:nvPr/>
          </p:nvSpPr>
          <p:spPr bwMode="auto">
            <a:xfrm rot="5400000" flipV="1">
              <a:off x="3125" y="1736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8" name="Arc 188"/>
            <p:cNvSpPr>
              <a:spLocks noChangeAspect="1"/>
            </p:cNvSpPr>
            <p:nvPr/>
          </p:nvSpPr>
          <p:spPr bwMode="auto">
            <a:xfrm rot="5400000" flipV="1">
              <a:off x="3512" y="2027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69" name="Arc 189"/>
            <p:cNvSpPr>
              <a:spLocks noChangeAspect="1"/>
            </p:cNvSpPr>
            <p:nvPr/>
          </p:nvSpPr>
          <p:spPr bwMode="auto">
            <a:xfrm rot="10800000" flipV="1">
              <a:off x="3908" y="321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0" name="Arc 190"/>
            <p:cNvSpPr>
              <a:spLocks noChangeAspect="1"/>
            </p:cNvSpPr>
            <p:nvPr/>
          </p:nvSpPr>
          <p:spPr bwMode="auto">
            <a:xfrm flipV="1">
              <a:off x="3854" y="2026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1" name="Arc 191"/>
            <p:cNvSpPr>
              <a:spLocks noChangeAspect="1"/>
            </p:cNvSpPr>
            <p:nvPr/>
          </p:nvSpPr>
          <p:spPr bwMode="auto">
            <a:xfrm rot="5400000" flipV="1">
              <a:off x="4290" y="1062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2" name="Arc 192"/>
            <p:cNvSpPr>
              <a:spLocks noChangeAspect="1"/>
            </p:cNvSpPr>
            <p:nvPr/>
          </p:nvSpPr>
          <p:spPr bwMode="auto">
            <a:xfrm rot="5400000" flipV="1">
              <a:off x="4669" y="1240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3" name="Arc 193"/>
            <p:cNvSpPr>
              <a:spLocks noChangeAspect="1"/>
            </p:cNvSpPr>
            <p:nvPr/>
          </p:nvSpPr>
          <p:spPr bwMode="auto">
            <a:xfrm rot="5400000" flipV="1">
              <a:off x="5058" y="1305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2274" name="Picture 19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" y="1415"/>
              <a:ext cx="151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2275" name="Picture 19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11"/>
              <a:ext cx="151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2276" name="Picture 19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192"/>
              <a:ext cx="154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2326" name="Rectangle 24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Slide Number Placeholder 5"/>
          <p:cNvSpPr txBox="1">
            <a:spLocks/>
          </p:cNvSpPr>
          <p:nvPr/>
        </p:nvSpPr>
        <p:spPr bwMode="auto">
          <a:xfrm>
            <a:off x="8226424" y="6245225"/>
            <a:ext cx="460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F931924-2391-4237-B141-EC8845C184F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4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4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242C1-EC41-4311-A736-01C992A1D1BB}" type="slidenum">
              <a:rPr lang="en-US"/>
              <a:pPr/>
              <a:t>41</a:t>
            </a:fld>
            <a:endParaRPr lang="en-US"/>
          </a:p>
        </p:txBody>
      </p:sp>
      <p:sp>
        <p:nvSpPr>
          <p:cNvPr id="943331" name="Oval 227"/>
          <p:cNvSpPr>
            <a:spLocks noChangeArrowheads="1"/>
          </p:cNvSpPr>
          <p:nvPr/>
        </p:nvSpPr>
        <p:spPr bwMode="auto">
          <a:xfrm>
            <a:off x="8077200" y="6248400"/>
            <a:ext cx="685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3332" name="Group 228"/>
          <p:cNvGrpSpPr>
            <a:grpSpLocks/>
          </p:cNvGrpSpPr>
          <p:nvPr/>
        </p:nvGrpSpPr>
        <p:grpSpPr bwMode="auto">
          <a:xfrm>
            <a:off x="5986463" y="5105400"/>
            <a:ext cx="3048000" cy="962025"/>
            <a:chOff x="3771" y="3648"/>
            <a:chExt cx="1920" cy="606"/>
          </a:xfrm>
        </p:grpSpPr>
        <p:sp>
          <p:nvSpPr>
            <p:cNvPr id="943333" name="AutoShape 229"/>
            <p:cNvSpPr>
              <a:spLocks/>
            </p:cNvSpPr>
            <p:nvPr/>
          </p:nvSpPr>
          <p:spPr bwMode="auto">
            <a:xfrm>
              <a:off x="4415" y="36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3334" name="Picture 23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4080"/>
              <a:ext cx="1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335" name="Picture 23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4029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336" name="Picture 23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" y="3696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337" name="Picture 23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3904"/>
              <a:ext cx="19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338" name="Picture 23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3840"/>
              <a:ext cx="39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339" name="Picture 23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696"/>
              <a:ext cx="2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3340" name="Line 236"/>
          <p:cNvSpPr>
            <a:spLocks noChangeShapeType="1"/>
          </p:cNvSpPr>
          <p:nvPr/>
        </p:nvSpPr>
        <p:spPr bwMode="auto">
          <a:xfrm flipV="1">
            <a:off x="5886450" y="4953000"/>
            <a:ext cx="0" cy="19383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341" name="Line 237"/>
          <p:cNvSpPr>
            <a:spLocks noChangeShapeType="1"/>
          </p:cNvSpPr>
          <p:nvPr/>
        </p:nvSpPr>
        <p:spPr bwMode="auto">
          <a:xfrm>
            <a:off x="5867400" y="49530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3342" name="Rectangle 2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3245" name="Group 141"/>
          <p:cNvGrpSpPr>
            <a:grpSpLocks/>
          </p:cNvGrpSpPr>
          <p:nvPr/>
        </p:nvGrpSpPr>
        <p:grpSpPr bwMode="auto">
          <a:xfrm>
            <a:off x="3128963" y="152400"/>
            <a:ext cx="5867400" cy="3421063"/>
            <a:chOff x="1971" y="96"/>
            <a:chExt cx="3696" cy="2155"/>
          </a:xfrm>
        </p:grpSpPr>
        <p:pic>
          <p:nvPicPr>
            <p:cNvPr id="943246" name="Picture 1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" y="1498"/>
              <a:ext cx="8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3247" name="Line 143"/>
            <p:cNvSpPr>
              <a:spLocks noChangeAspect="1" noChangeShapeType="1"/>
            </p:cNvSpPr>
            <p:nvPr/>
          </p:nvSpPr>
          <p:spPr bwMode="auto">
            <a:xfrm flipH="1">
              <a:off x="3897" y="1270"/>
              <a:ext cx="77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48" name="Line 144"/>
            <p:cNvSpPr>
              <a:spLocks noChangeAspect="1" noChangeShapeType="1"/>
            </p:cNvSpPr>
            <p:nvPr/>
          </p:nvSpPr>
          <p:spPr bwMode="auto">
            <a:xfrm flipH="1">
              <a:off x="3897" y="1093"/>
              <a:ext cx="387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49" name="Line 145"/>
            <p:cNvSpPr>
              <a:spLocks noChangeAspect="1" noChangeShapeType="1"/>
            </p:cNvSpPr>
            <p:nvPr/>
          </p:nvSpPr>
          <p:spPr bwMode="auto">
            <a:xfrm flipH="1">
              <a:off x="3897" y="1336"/>
              <a:ext cx="1159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50" name="Line 146"/>
            <p:cNvSpPr>
              <a:spLocks noChangeAspect="1" noChangeShapeType="1"/>
            </p:cNvSpPr>
            <p:nvPr/>
          </p:nvSpPr>
          <p:spPr bwMode="auto">
            <a:xfrm flipH="1">
              <a:off x="3511" y="1769"/>
              <a:ext cx="38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51" name="Line 147"/>
            <p:cNvSpPr>
              <a:spLocks noChangeAspect="1" noChangeShapeType="1"/>
            </p:cNvSpPr>
            <p:nvPr/>
          </p:nvSpPr>
          <p:spPr bwMode="auto">
            <a:xfrm flipH="1">
              <a:off x="3125" y="1672"/>
              <a:ext cx="77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52" name="Line 148"/>
            <p:cNvSpPr>
              <a:spLocks noChangeAspect="1" noChangeShapeType="1"/>
            </p:cNvSpPr>
            <p:nvPr/>
          </p:nvSpPr>
          <p:spPr bwMode="auto">
            <a:xfrm flipH="1">
              <a:off x="2739" y="1598"/>
              <a:ext cx="115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53" name="Line 149"/>
            <p:cNvSpPr>
              <a:spLocks noChangeAspect="1" noChangeShapeType="1"/>
            </p:cNvSpPr>
            <p:nvPr/>
          </p:nvSpPr>
          <p:spPr bwMode="auto">
            <a:xfrm flipH="1" flipV="1">
              <a:off x="3897" y="96"/>
              <a:ext cx="0" cy="2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54" name="Line 150"/>
            <p:cNvSpPr>
              <a:spLocks noChangeAspect="1" noChangeShapeType="1"/>
            </p:cNvSpPr>
            <p:nvPr/>
          </p:nvSpPr>
          <p:spPr bwMode="auto">
            <a:xfrm>
              <a:off x="2224" y="1479"/>
              <a:ext cx="33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55" name="Line 151"/>
            <p:cNvSpPr>
              <a:spLocks noChangeAspect="1" noChangeShapeType="1"/>
            </p:cNvSpPr>
            <p:nvPr/>
          </p:nvSpPr>
          <p:spPr bwMode="auto">
            <a:xfrm>
              <a:off x="3865" y="321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56" name="Line 152"/>
            <p:cNvSpPr>
              <a:spLocks noChangeAspect="1" noChangeShapeType="1"/>
            </p:cNvSpPr>
            <p:nvPr/>
          </p:nvSpPr>
          <p:spPr bwMode="auto">
            <a:xfrm>
              <a:off x="3865" y="1093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57" name="Line 153"/>
            <p:cNvSpPr>
              <a:spLocks noChangeAspect="1" noChangeShapeType="1"/>
            </p:cNvSpPr>
            <p:nvPr/>
          </p:nvSpPr>
          <p:spPr bwMode="auto">
            <a:xfrm>
              <a:off x="3865" y="205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58" name="Line 154"/>
            <p:cNvSpPr>
              <a:spLocks noChangeAspect="1" noChangeShapeType="1"/>
            </p:cNvSpPr>
            <p:nvPr/>
          </p:nvSpPr>
          <p:spPr bwMode="auto">
            <a:xfrm>
              <a:off x="3865" y="176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59" name="Line 155"/>
            <p:cNvSpPr>
              <a:spLocks noChangeAspect="1" noChangeShapeType="1"/>
            </p:cNvSpPr>
            <p:nvPr/>
          </p:nvSpPr>
          <p:spPr bwMode="auto">
            <a:xfrm>
              <a:off x="3924" y="321"/>
              <a:ext cx="32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60" name="Line 156"/>
            <p:cNvSpPr>
              <a:spLocks noChangeAspect="1" noChangeShapeType="1"/>
            </p:cNvSpPr>
            <p:nvPr/>
          </p:nvSpPr>
          <p:spPr bwMode="auto">
            <a:xfrm>
              <a:off x="4313" y="1093"/>
              <a:ext cx="32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61" name="Line 157"/>
            <p:cNvSpPr>
              <a:spLocks noChangeAspect="1" noChangeShapeType="1"/>
            </p:cNvSpPr>
            <p:nvPr/>
          </p:nvSpPr>
          <p:spPr bwMode="auto">
            <a:xfrm>
              <a:off x="4699" y="1270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62" name="Line 158"/>
            <p:cNvSpPr>
              <a:spLocks noChangeAspect="1" noChangeShapeType="1"/>
            </p:cNvSpPr>
            <p:nvPr/>
          </p:nvSpPr>
          <p:spPr bwMode="auto">
            <a:xfrm>
              <a:off x="3530" y="2058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63" name="Line 159"/>
            <p:cNvSpPr>
              <a:spLocks noChangeAspect="1" noChangeShapeType="1"/>
            </p:cNvSpPr>
            <p:nvPr/>
          </p:nvSpPr>
          <p:spPr bwMode="auto">
            <a:xfrm>
              <a:off x="3144" y="1769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64" name="Line 160"/>
            <p:cNvSpPr>
              <a:spLocks noChangeAspect="1" noChangeShapeType="1"/>
            </p:cNvSpPr>
            <p:nvPr/>
          </p:nvSpPr>
          <p:spPr bwMode="auto">
            <a:xfrm>
              <a:off x="2765" y="1672"/>
              <a:ext cx="33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65" name="Line 161"/>
            <p:cNvSpPr>
              <a:spLocks noChangeAspect="1" noChangeShapeType="1"/>
            </p:cNvSpPr>
            <p:nvPr/>
          </p:nvSpPr>
          <p:spPr bwMode="auto">
            <a:xfrm>
              <a:off x="5081" y="1336"/>
              <a:ext cx="34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3266" name="Picture 16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257"/>
              <a:ext cx="6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267" name="Picture 16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" y="1046"/>
              <a:ext cx="22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268" name="Picture 16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692"/>
              <a:ext cx="22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269" name="Picture 16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1013"/>
              <a:ext cx="22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270" name="Picture 1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994"/>
              <a:ext cx="33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271" name="Picture 16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704"/>
              <a:ext cx="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3272" name="Line 168"/>
            <p:cNvSpPr>
              <a:spLocks noChangeAspect="1" noChangeShapeType="1"/>
            </p:cNvSpPr>
            <p:nvPr/>
          </p:nvSpPr>
          <p:spPr bwMode="auto">
            <a:xfrm>
              <a:off x="3865" y="1270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73" name="Line 169"/>
            <p:cNvSpPr>
              <a:spLocks noChangeAspect="1" noChangeShapeType="1"/>
            </p:cNvSpPr>
            <p:nvPr/>
          </p:nvSpPr>
          <p:spPr bwMode="auto">
            <a:xfrm>
              <a:off x="3865" y="1336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74" name="Line 170"/>
            <p:cNvSpPr>
              <a:spLocks noChangeAspect="1" noChangeShapeType="1"/>
            </p:cNvSpPr>
            <p:nvPr/>
          </p:nvSpPr>
          <p:spPr bwMode="auto">
            <a:xfrm>
              <a:off x="3865" y="1672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75" name="Line 171"/>
            <p:cNvSpPr>
              <a:spLocks noChangeAspect="1" noChangeShapeType="1"/>
            </p:cNvSpPr>
            <p:nvPr/>
          </p:nvSpPr>
          <p:spPr bwMode="auto">
            <a:xfrm>
              <a:off x="2360" y="1598"/>
              <a:ext cx="36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76" name="Line 172"/>
            <p:cNvSpPr>
              <a:spLocks noChangeAspect="1" noChangeShapeType="1"/>
            </p:cNvSpPr>
            <p:nvPr/>
          </p:nvSpPr>
          <p:spPr bwMode="auto">
            <a:xfrm>
              <a:off x="3865" y="159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77" name="Line 173"/>
            <p:cNvSpPr>
              <a:spLocks noChangeAspect="1" noChangeShapeType="1"/>
            </p:cNvSpPr>
            <p:nvPr/>
          </p:nvSpPr>
          <p:spPr bwMode="auto">
            <a:xfrm>
              <a:off x="4284" y="321"/>
              <a:ext cx="0" cy="115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78" name="Line 174"/>
            <p:cNvSpPr>
              <a:spLocks noChangeAspect="1" noChangeShapeType="1"/>
            </p:cNvSpPr>
            <p:nvPr/>
          </p:nvSpPr>
          <p:spPr bwMode="auto">
            <a:xfrm>
              <a:off x="4670" y="1093"/>
              <a:ext cx="0" cy="38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79" name="Line 175"/>
            <p:cNvSpPr>
              <a:spLocks noChangeAspect="1" noChangeShapeType="1"/>
            </p:cNvSpPr>
            <p:nvPr/>
          </p:nvSpPr>
          <p:spPr bwMode="auto">
            <a:xfrm>
              <a:off x="5056" y="1270"/>
              <a:ext cx="0" cy="2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80" name="Line 176"/>
            <p:cNvSpPr>
              <a:spLocks noChangeAspect="1" noChangeShapeType="1"/>
            </p:cNvSpPr>
            <p:nvPr/>
          </p:nvSpPr>
          <p:spPr bwMode="auto">
            <a:xfrm>
              <a:off x="5442" y="1383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81" name="Line 177"/>
            <p:cNvSpPr>
              <a:spLocks noChangeAspect="1" noChangeShapeType="1"/>
            </p:cNvSpPr>
            <p:nvPr/>
          </p:nvSpPr>
          <p:spPr bwMode="auto">
            <a:xfrm>
              <a:off x="3511" y="1479"/>
              <a:ext cx="0" cy="57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82" name="Line 178"/>
            <p:cNvSpPr>
              <a:spLocks noChangeAspect="1" noChangeShapeType="1"/>
            </p:cNvSpPr>
            <p:nvPr/>
          </p:nvSpPr>
          <p:spPr bwMode="auto">
            <a:xfrm>
              <a:off x="3125" y="1479"/>
              <a:ext cx="0" cy="29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83" name="Line 179"/>
            <p:cNvSpPr>
              <a:spLocks noChangeAspect="1" noChangeShapeType="1"/>
            </p:cNvSpPr>
            <p:nvPr/>
          </p:nvSpPr>
          <p:spPr bwMode="auto">
            <a:xfrm>
              <a:off x="2739" y="1479"/>
              <a:ext cx="0" cy="19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84" name="Line 180"/>
            <p:cNvSpPr>
              <a:spLocks noChangeAspect="1" noChangeShapeType="1"/>
            </p:cNvSpPr>
            <p:nvPr/>
          </p:nvSpPr>
          <p:spPr bwMode="auto">
            <a:xfrm>
              <a:off x="2353" y="1479"/>
              <a:ext cx="0" cy="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85" name="Line 181"/>
            <p:cNvSpPr>
              <a:spLocks noChangeAspect="1" noChangeShapeType="1"/>
            </p:cNvSpPr>
            <p:nvPr/>
          </p:nvSpPr>
          <p:spPr bwMode="auto">
            <a:xfrm rot="-5400000">
              <a:off x="2321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86" name="Line 182"/>
            <p:cNvSpPr>
              <a:spLocks noChangeAspect="1" noChangeShapeType="1"/>
            </p:cNvSpPr>
            <p:nvPr/>
          </p:nvSpPr>
          <p:spPr bwMode="auto">
            <a:xfrm rot="-5400000">
              <a:off x="2707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87" name="Line 183"/>
            <p:cNvSpPr>
              <a:spLocks noChangeAspect="1" noChangeShapeType="1"/>
            </p:cNvSpPr>
            <p:nvPr/>
          </p:nvSpPr>
          <p:spPr bwMode="auto">
            <a:xfrm rot="-5400000">
              <a:off x="3093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88" name="Line 184"/>
            <p:cNvSpPr>
              <a:spLocks noChangeAspect="1" noChangeShapeType="1"/>
            </p:cNvSpPr>
            <p:nvPr/>
          </p:nvSpPr>
          <p:spPr bwMode="auto">
            <a:xfrm rot="-5400000">
              <a:off x="3479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89" name="Line 185"/>
            <p:cNvSpPr>
              <a:spLocks noChangeAspect="1" noChangeShapeType="1"/>
            </p:cNvSpPr>
            <p:nvPr/>
          </p:nvSpPr>
          <p:spPr bwMode="auto">
            <a:xfrm rot="-5400000">
              <a:off x="4252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90" name="Line 186"/>
            <p:cNvSpPr>
              <a:spLocks noChangeAspect="1" noChangeShapeType="1"/>
            </p:cNvSpPr>
            <p:nvPr/>
          </p:nvSpPr>
          <p:spPr bwMode="auto">
            <a:xfrm rot="-5400000">
              <a:off x="4638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91" name="Line 187"/>
            <p:cNvSpPr>
              <a:spLocks noChangeAspect="1" noChangeShapeType="1"/>
            </p:cNvSpPr>
            <p:nvPr/>
          </p:nvSpPr>
          <p:spPr bwMode="auto">
            <a:xfrm rot="-5400000">
              <a:off x="5024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292" name="Line 188"/>
            <p:cNvSpPr>
              <a:spLocks noChangeAspect="1" noChangeShapeType="1"/>
            </p:cNvSpPr>
            <p:nvPr/>
          </p:nvSpPr>
          <p:spPr bwMode="auto">
            <a:xfrm rot="-5400000">
              <a:off x="5410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3293" name="Picture 18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" y="1350"/>
              <a:ext cx="18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294" name="Picture 19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" y="1350"/>
              <a:ext cx="18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295" name="Picture 19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1350"/>
              <a:ext cx="187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296" name="Picture 19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350"/>
              <a:ext cx="187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297" name="Picture 19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1498"/>
              <a:ext cx="6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298" name="Picture 19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" y="1498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299" name="Picture 19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" y="1498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3300" name="Line 196"/>
            <p:cNvSpPr>
              <a:spLocks noChangeAspect="1" noChangeShapeType="1"/>
            </p:cNvSpPr>
            <p:nvPr/>
          </p:nvSpPr>
          <p:spPr bwMode="auto">
            <a:xfrm>
              <a:off x="3318" y="1061"/>
              <a:ext cx="547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01" name="Line 197"/>
            <p:cNvSpPr>
              <a:spLocks noChangeAspect="1" noChangeShapeType="1"/>
            </p:cNvSpPr>
            <p:nvPr/>
          </p:nvSpPr>
          <p:spPr bwMode="auto">
            <a:xfrm>
              <a:off x="3286" y="1254"/>
              <a:ext cx="579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02" name="Line 198"/>
            <p:cNvSpPr>
              <a:spLocks noChangeAspect="1" noChangeShapeType="1"/>
            </p:cNvSpPr>
            <p:nvPr/>
          </p:nvSpPr>
          <p:spPr bwMode="auto">
            <a:xfrm>
              <a:off x="3254" y="836"/>
              <a:ext cx="64" cy="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03" name="Line 199"/>
            <p:cNvSpPr>
              <a:spLocks noChangeAspect="1" noChangeShapeType="1"/>
            </p:cNvSpPr>
            <p:nvPr/>
          </p:nvSpPr>
          <p:spPr bwMode="auto">
            <a:xfrm>
              <a:off x="3061" y="1093"/>
              <a:ext cx="225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3304" name="Picture 20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" y="1125"/>
              <a:ext cx="12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3305" name="Line 201"/>
            <p:cNvSpPr>
              <a:spLocks noChangeAspect="1" noChangeShapeType="1"/>
            </p:cNvSpPr>
            <p:nvPr/>
          </p:nvSpPr>
          <p:spPr bwMode="auto">
            <a:xfrm flipH="1">
              <a:off x="3885" y="340"/>
              <a:ext cx="23" cy="169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06" name="Line 202"/>
            <p:cNvSpPr>
              <a:spLocks noChangeAspect="1" noChangeShapeType="1"/>
            </p:cNvSpPr>
            <p:nvPr/>
          </p:nvSpPr>
          <p:spPr bwMode="auto">
            <a:xfrm>
              <a:off x="4275" y="336"/>
              <a:ext cx="15" cy="73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07" name="Line 203"/>
            <p:cNvSpPr>
              <a:spLocks noChangeAspect="1" noChangeShapeType="1"/>
            </p:cNvSpPr>
            <p:nvPr/>
          </p:nvSpPr>
          <p:spPr bwMode="auto">
            <a:xfrm>
              <a:off x="3503" y="1787"/>
              <a:ext cx="15" cy="25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08" name="Line 204"/>
            <p:cNvSpPr>
              <a:spLocks noChangeAspect="1" noChangeShapeType="1"/>
            </p:cNvSpPr>
            <p:nvPr/>
          </p:nvSpPr>
          <p:spPr bwMode="auto">
            <a:xfrm>
              <a:off x="3121" y="1691"/>
              <a:ext cx="8" cy="5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09" name="Line 205"/>
            <p:cNvSpPr>
              <a:spLocks noChangeAspect="1" noChangeShapeType="1"/>
            </p:cNvSpPr>
            <p:nvPr/>
          </p:nvSpPr>
          <p:spPr bwMode="auto">
            <a:xfrm>
              <a:off x="2734" y="1598"/>
              <a:ext cx="8" cy="5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10" name="Line 206"/>
            <p:cNvSpPr>
              <a:spLocks noChangeAspect="1" noChangeShapeType="1"/>
            </p:cNvSpPr>
            <p:nvPr/>
          </p:nvSpPr>
          <p:spPr bwMode="auto">
            <a:xfrm>
              <a:off x="4664" y="1112"/>
              <a:ext cx="8" cy="13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11" name="Line 207"/>
            <p:cNvSpPr>
              <a:spLocks noChangeAspect="1" noChangeShapeType="1"/>
            </p:cNvSpPr>
            <p:nvPr/>
          </p:nvSpPr>
          <p:spPr bwMode="auto">
            <a:xfrm>
              <a:off x="5056" y="1285"/>
              <a:ext cx="8" cy="3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312" name="Arc 208"/>
            <p:cNvSpPr>
              <a:spLocks noChangeAspect="1"/>
            </p:cNvSpPr>
            <p:nvPr/>
          </p:nvSpPr>
          <p:spPr bwMode="auto">
            <a:xfrm>
              <a:off x="2708" y="1598"/>
              <a:ext cx="30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13" name="Arc 209"/>
            <p:cNvSpPr>
              <a:spLocks noChangeAspect="1"/>
            </p:cNvSpPr>
            <p:nvPr/>
          </p:nvSpPr>
          <p:spPr bwMode="auto">
            <a:xfrm>
              <a:off x="3094" y="1672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14" name="Arc 210"/>
            <p:cNvSpPr>
              <a:spLocks noChangeAspect="1"/>
            </p:cNvSpPr>
            <p:nvPr/>
          </p:nvSpPr>
          <p:spPr bwMode="auto">
            <a:xfrm>
              <a:off x="3476" y="1769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15" name="Arc 211"/>
            <p:cNvSpPr>
              <a:spLocks noChangeAspect="1"/>
            </p:cNvSpPr>
            <p:nvPr/>
          </p:nvSpPr>
          <p:spPr bwMode="auto">
            <a:xfrm>
              <a:off x="4244" y="321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16" name="Arc 212"/>
            <p:cNvSpPr>
              <a:spLocks noChangeAspect="1"/>
            </p:cNvSpPr>
            <p:nvPr/>
          </p:nvSpPr>
          <p:spPr bwMode="auto">
            <a:xfrm>
              <a:off x="4637" y="1093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17" name="Arc 213"/>
            <p:cNvSpPr>
              <a:spLocks noChangeAspect="1"/>
            </p:cNvSpPr>
            <p:nvPr/>
          </p:nvSpPr>
          <p:spPr bwMode="auto">
            <a:xfrm>
              <a:off x="5025" y="1270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18" name="Arc 214"/>
            <p:cNvSpPr>
              <a:spLocks noChangeAspect="1"/>
            </p:cNvSpPr>
            <p:nvPr/>
          </p:nvSpPr>
          <p:spPr bwMode="auto">
            <a:xfrm>
              <a:off x="5421" y="1336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19" name="Arc 215"/>
            <p:cNvSpPr>
              <a:spLocks noChangeAspect="1"/>
            </p:cNvSpPr>
            <p:nvPr/>
          </p:nvSpPr>
          <p:spPr bwMode="auto">
            <a:xfrm rot="5400000" flipV="1">
              <a:off x="2341" y="1567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20" name="Arc 216"/>
            <p:cNvSpPr>
              <a:spLocks noChangeAspect="1"/>
            </p:cNvSpPr>
            <p:nvPr/>
          </p:nvSpPr>
          <p:spPr bwMode="auto">
            <a:xfrm rot="5400000" flipV="1">
              <a:off x="2740" y="1640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21" name="Arc 217"/>
            <p:cNvSpPr>
              <a:spLocks noChangeAspect="1"/>
            </p:cNvSpPr>
            <p:nvPr/>
          </p:nvSpPr>
          <p:spPr bwMode="auto">
            <a:xfrm rot="5400000" flipV="1">
              <a:off x="3125" y="1736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22" name="Arc 218"/>
            <p:cNvSpPr>
              <a:spLocks noChangeAspect="1"/>
            </p:cNvSpPr>
            <p:nvPr/>
          </p:nvSpPr>
          <p:spPr bwMode="auto">
            <a:xfrm rot="5400000" flipV="1">
              <a:off x="3512" y="2027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23" name="Arc 219"/>
            <p:cNvSpPr>
              <a:spLocks noChangeAspect="1"/>
            </p:cNvSpPr>
            <p:nvPr/>
          </p:nvSpPr>
          <p:spPr bwMode="auto">
            <a:xfrm rot="10800000" flipV="1">
              <a:off x="3908" y="321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24" name="Arc 220"/>
            <p:cNvSpPr>
              <a:spLocks noChangeAspect="1"/>
            </p:cNvSpPr>
            <p:nvPr/>
          </p:nvSpPr>
          <p:spPr bwMode="auto">
            <a:xfrm flipV="1">
              <a:off x="3854" y="2026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25" name="Arc 221"/>
            <p:cNvSpPr>
              <a:spLocks noChangeAspect="1"/>
            </p:cNvSpPr>
            <p:nvPr/>
          </p:nvSpPr>
          <p:spPr bwMode="auto">
            <a:xfrm rot="5400000" flipV="1">
              <a:off x="4290" y="1062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26" name="Arc 222"/>
            <p:cNvSpPr>
              <a:spLocks noChangeAspect="1"/>
            </p:cNvSpPr>
            <p:nvPr/>
          </p:nvSpPr>
          <p:spPr bwMode="auto">
            <a:xfrm rot="5400000" flipV="1">
              <a:off x="4669" y="1240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27" name="Arc 223"/>
            <p:cNvSpPr>
              <a:spLocks noChangeAspect="1"/>
            </p:cNvSpPr>
            <p:nvPr/>
          </p:nvSpPr>
          <p:spPr bwMode="auto">
            <a:xfrm rot="5400000" flipV="1">
              <a:off x="5058" y="1305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3328" name="Picture 22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" y="1415"/>
              <a:ext cx="151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329" name="Picture 22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11"/>
              <a:ext cx="151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330" name="Picture 22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192"/>
              <a:ext cx="154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3344" name="Group 240"/>
          <p:cNvGrpSpPr>
            <a:grpSpLocks/>
          </p:cNvGrpSpPr>
          <p:nvPr/>
        </p:nvGrpSpPr>
        <p:grpSpPr bwMode="auto">
          <a:xfrm>
            <a:off x="228600" y="2128838"/>
            <a:ext cx="3298825" cy="4332287"/>
            <a:chOff x="144" y="1351"/>
            <a:chExt cx="2078" cy="2729"/>
          </a:xfrm>
        </p:grpSpPr>
        <p:sp>
          <p:nvSpPr>
            <p:cNvPr id="943117" name="Line 13"/>
            <p:cNvSpPr>
              <a:spLocks noChangeAspect="1" noChangeShapeType="1"/>
            </p:cNvSpPr>
            <p:nvPr/>
          </p:nvSpPr>
          <p:spPr bwMode="auto">
            <a:xfrm>
              <a:off x="178" y="3134"/>
              <a:ext cx="20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18" name="Line 14"/>
            <p:cNvSpPr>
              <a:spLocks noChangeAspect="1" noChangeShapeType="1"/>
            </p:cNvSpPr>
            <p:nvPr/>
          </p:nvSpPr>
          <p:spPr bwMode="auto">
            <a:xfrm>
              <a:off x="356" y="3134"/>
              <a:ext cx="1" cy="7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19" name="Line 15"/>
            <p:cNvSpPr>
              <a:spLocks noChangeAspect="1" noChangeShapeType="1"/>
            </p:cNvSpPr>
            <p:nvPr/>
          </p:nvSpPr>
          <p:spPr bwMode="auto">
            <a:xfrm flipH="1">
              <a:off x="356" y="3905"/>
              <a:ext cx="772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20" name="Line 16"/>
            <p:cNvSpPr>
              <a:spLocks noChangeAspect="1" noChangeShapeType="1"/>
            </p:cNvSpPr>
            <p:nvPr/>
          </p:nvSpPr>
          <p:spPr bwMode="auto">
            <a:xfrm>
              <a:off x="741" y="3134"/>
              <a:ext cx="1" cy="38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3121" name="Picture 1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" y="1941"/>
              <a:ext cx="97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3122" name="Line 18"/>
            <p:cNvSpPr>
              <a:spLocks noChangeAspect="1" noChangeShapeType="1"/>
            </p:cNvSpPr>
            <p:nvPr/>
          </p:nvSpPr>
          <p:spPr bwMode="auto">
            <a:xfrm flipH="1">
              <a:off x="1130" y="1590"/>
              <a:ext cx="772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23" name="Line 19"/>
            <p:cNvSpPr>
              <a:spLocks noChangeAspect="1" noChangeShapeType="1"/>
            </p:cNvSpPr>
            <p:nvPr/>
          </p:nvSpPr>
          <p:spPr bwMode="auto">
            <a:xfrm>
              <a:off x="1901" y="1592"/>
              <a:ext cx="2" cy="15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24" name="Line 20"/>
            <p:cNvSpPr>
              <a:spLocks noChangeAspect="1" noChangeShapeType="1"/>
            </p:cNvSpPr>
            <p:nvPr/>
          </p:nvSpPr>
          <p:spPr bwMode="auto">
            <a:xfrm flipH="1">
              <a:off x="1128" y="2361"/>
              <a:ext cx="386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25" name="Line 21"/>
            <p:cNvSpPr>
              <a:spLocks noChangeAspect="1" noChangeShapeType="1"/>
            </p:cNvSpPr>
            <p:nvPr/>
          </p:nvSpPr>
          <p:spPr bwMode="auto">
            <a:xfrm>
              <a:off x="1515" y="2363"/>
              <a:ext cx="1" cy="7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26" name="Line 22"/>
            <p:cNvSpPr>
              <a:spLocks noChangeShapeType="1"/>
            </p:cNvSpPr>
            <p:nvPr/>
          </p:nvSpPr>
          <p:spPr bwMode="auto">
            <a:xfrm flipH="1" flipV="1">
              <a:off x="1128" y="1351"/>
              <a:ext cx="0" cy="27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27" name="Line 23"/>
            <p:cNvSpPr>
              <a:spLocks noChangeAspect="1" noChangeShapeType="1"/>
            </p:cNvSpPr>
            <p:nvPr/>
          </p:nvSpPr>
          <p:spPr bwMode="auto">
            <a:xfrm>
              <a:off x="1096" y="2748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3128" name="Picture 2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692"/>
              <a:ext cx="6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3129" name="Line 25"/>
            <p:cNvSpPr>
              <a:spLocks noChangeAspect="1" noChangeShapeType="1"/>
            </p:cNvSpPr>
            <p:nvPr/>
          </p:nvSpPr>
          <p:spPr bwMode="auto">
            <a:xfrm rot="-5400000">
              <a:off x="324" y="313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30" name="Line 26"/>
            <p:cNvSpPr>
              <a:spLocks noChangeAspect="1" noChangeShapeType="1"/>
            </p:cNvSpPr>
            <p:nvPr/>
          </p:nvSpPr>
          <p:spPr bwMode="auto">
            <a:xfrm rot="-5400000">
              <a:off x="710" y="313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31" name="Line 27"/>
            <p:cNvSpPr>
              <a:spLocks noChangeAspect="1" noChangeShapeType="1"/>
            </p:cNvSpPr>
            <p:nvPr/>
          </p:nvSpPr>
          <p:spPr bwMode="auto">
            <a:xfrm rot="-5400000">
              <a:off x="1483" y="313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32" name="Line 28"/>
            <p:cNvSpPr>
              <a:spLocks noChangeAspect="1" noChangeShapeType="1"/>
            </p:cNvSpPr>
            <p:nvPr/>
          </p:nvSpPr>
          <p:spPr bwMode="auto">
            <a:xfrm rot="-5400000">
              <a:off x="1869" y="313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3133" name="Picture 2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3005"/>
              <a:ext cx="18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134" name="Picture 3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05"/>
              <a:ext cx="18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135" name="Picture 3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" y="3153"/>
              <a:ext cx="6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3136" name="Picture 3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" y="3153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3137" name="Line 33"/>
            <p:cNvSpPr>
              <a:spLocks noChangeShapeType="1"/>
            </p:cNvSpPr>
            <p:nvPr/>
          </p:nvSpPr>
          <p:spPr bwMode="auto">
            <a:xfrm flipV="1">
              <a:off x="178" y="3130"/>
              <a:ext cx="950" cy="9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38" name="Line 34"/>
            <p:cNvSpPr>
              <a:spLocks noChangeAspect="1" noChangeShapeType="1"/>
            </p:cNvSpPr>
            <p:nvPr/>
          </p:nvSpPr>
          <p:spPr bwMode="auto">
            <a:xfrm>
              <a:off x="1096" y="2362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39" name="Line 35"/>
            <p:cNvSpPr>
              <a:spLocks noChangeAspect="1" noChangeShapeType="1"/>
            </p:cNvSpPr>
            <p:nvPr/>
          </p:nvSpPr>
          <p:spPr bwMode="auto">
            <a:xfrm>
              <a:off x="1096" y="1976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40" name="Line 36"/>
            <p:cNvSpPr>
              <a:spLocks noChangeAspect="1" noChangeShapeType="1"/>
            </p:cNvSpPr>
            <p:nvPr/>
          </p:nvSpPr>
          <p:spPr bwMode="auto">
            <a:xfrm>
              <a:off x="1096" y="1590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3141" name="Picture 3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2312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42" name="Picture 3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1926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43" name="Picture 3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1540"/>
              <a:ext cx="8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3144" name="Line 40"/>
            <p:cNvSpPr>
              <a:spLocks noChangeShapeType="1"/>
            </p:cNvSpPr>
            <p:nvPr/>
          </p:nvSpPr>
          <p:spPr bwMode="auto">
            <a:xfrm flipV="1">
              <a:off x="1128" y="1463"/>
              <a:ext cx="829" cy="167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45" name="Line 41"/>
            <p:cNvSpPr>
              <a:spLocks noChangeAspect="1" noChangeShapeType="1"/>
            </p:cNvSpPr>
            <p:nvPr/>
          </p:nvSpPr>
          <p:spPr bwMode="auto">
            <a:xfrm flipH="1">
              <a:off x="741" y="3519"/>
              <a:ext cx="386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46" name="Line 42"/>
            <p:cNvSpPr>
              <a:spLocks noChangeAspect="1" noChangeShapeType="1"/>
            </p:cNvSpPr>
            <p:nvPr/>
          </p:nvSpPr>
          <p:spPr bwMode="auto">
            <a:xfrm>
              <a:off x="1096" y="3906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47" name="Line 43"/>
            <p:cNvSpPr>
              <a:spLocks noChangeAspect="1" noChangeShapeType="1"/>
            </p:cNvSpPr>
            <p:nvPr/>
          </p:nvSpPr>
          <p:spPr bwMode="auto">
            <a:xfrm>
              <a:off x="1096" y="3520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3148" name="Picture 4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3461"/>
              <a:ext cx="17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49" name="Picture 4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3841"/>
              <a:ext cx="17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3150" name="Oval 46"/>
          <p:cNvSpPr>
            <a:spLocks noChangeArrowheads="1"/>
          </p:cNvSpPr>
          <p:nvPr/>
        </p:nvSpPr>
        <p:spPr bwMode="auto">
          <a:xfrm>
            <a:off x="1624013" y="4770438"/>
            <a:ext cx="365125" cy="365125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3243" name="Picture 1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5740400"/>
            <a:ext cx="2420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3343" name="Rectangle 23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Slide Number Placeholder 5"/>
          <p:cNvSpPr txBox="1">
            <a:spLocks/>
          </p:cNvSpPr>
          <p:nvPr/>
        </p:nvSpPr>
        <p:spPr bwMode="auto">
          <a:xfrm>
            <a:off x="8226424" y="6245225"/>
            <a:ext cx="460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F931924-2391-4237-B141-EC8845C184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4931-1534-4B57-A3A3-D135FCE9C4F0}" type="slidenum">
              <a:rPr lang="en-US"/>
              <a:pPr/>
              <a:t>42</a:t>
            </a:fld>
            <a:endParaRPr lang="en-US"/>
          </a:p>
        </p:txBody>
      </p:sp>
      <p:sp>
        <p:nvSpPr>
          <p:cNvPr id="1004546" name="Oval 2"/>
          <p:cNvSpPr>
            <a:spLocks noChangeArrowheads="1"/>
          </p:cNvSpPr>
          <p:nvPr/>
        </p:nvSpPr>
        <p:spPr bwMode="auto">
          <a:xfrm>
            <a:off x="8077200" y="6248400"/>
            <a:ext cx="6858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4547" name="Group 3"/>
          <p:cNvGrpSpPr>
            <a:grpSpLocks/>
          </p:cNvGrpSpPr>
          <p:nvPr/>
        </p:nvGrpSpPr>
        <p:grpSpPr bwMode="auto">
          <a:xfrm>
            <a:off x="5986463" y="5105400"/>
            <a:ext cx="3048000" cy="962025"/>
            <a:chOff x="3771" y="3648"/>
            <a:chExt cx="1920" cy="606"/>
          </a:xfrm>
        </p:grpSpPr>
        <p:sp>
          <p:nvSpPr>
            <p:cNvPr id="1004548" name="AutoShape 4"/>
            <p:cNvSpPr>
              <a:spLocks/>
            </p:cNvSpPr>
            <p:nvPr/>
          </p:nvSpPr>
          <p:spPr bwMode="auto">
            <a:xfrm>
              <a:off x="4415" y="36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4549" name="Picture 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" y="4080"/>
              <a:ext cx="1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4550" name="Picture 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" y="4029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4551" name="Picture 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" y="3696"/>
              <a:ext cx="7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4552" name="Picture 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3904"/>
              <a:ext cx="19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53" name="Picture 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" y="3840"/>
              <a:ext cx="391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4554" name="Picture 1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696"/>
              <a:ext cx="2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4555" name="Line 11"/>
          <p:cNvSpPr>
            <a:spLocks noChangeShapeType="1"/>
          </p:cNvSpPr>
          <p:nvPr/>
        </p:nvSpPr>
        <p:spPr bwMode="auto">
          <a:xfrm flipV="1">
            <a:off x="5886450" y="4953000"/>
            <a:ext cx="0" cy="19383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56" name="Line 12"/>
          <p:cNvSpPr>
            <a:spLocks noChangeShapeType="1"/>
          </p:cNvSpPr>
          <p:nvPr/>
        </p:nvSpPr>
        <p:spPr bwMode="auto">
          <a:xfrm>
            <a:off x="5867400" y="4953000"/>
            <a:ext cx="3276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57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4558" name="Group 14"/>
          <p:cNvGrpSpPr>
            <a:grpSpLocks/>
          </p:cNvGrpSpPr>
          <p:nvPr/>
        </p:nvGrpSpPr>
        <p:grpSpPr bwMode="auto">
          <a:xfrm>
            <a:off x="3128963" y="152400"/>
            <a:ext cx="5867400" cy="3421063"/>
            <a:chOff x="1971" y="96"/>
            <a:chExt cx="3696" cy="2155"/>
          </a:xfrm>
        </p:grpSpPr>
        <p:pic>
          <p:nvPicPr>
            <p:cNvPr id="1004559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" y="1498"/>
              <a:ext cx="8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4560" name="Line 16"/>
            <p:cNvSpPr>
              <a:spLocks noChangeAspect="1" noChangeShapeType="1"/>
            </p:cNvSpPr>
            <p:nvPr/>
          </p:nvSpPr>
          <p:spPr bwMode="auto">
            <a:xfrm flipH="1">
              <a:off x="3897" y="1270"/>
              <a:ext cx="77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1" name="Line 17"/>
            <p:cNvSpPr>
              <a:spLocks noChangeAspect="1" noChangeShapeType="1"/>
            </p:cNvSpPr>
            <p:nvPr/>
          </p:nvSpPr>
          <p:spPr bwMode="auto">
            <a:xfrm flipH="1">
              <a:off x="3897" y="1093"/>
              <a:ext cx="387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2" name="Line 18"/>
            <p:cNvSpPr>
              <a:spLocks noChangeAspect="1" noChangeShapeType="1"/>
            </p:cNvSpPr>
            <p:nvPr/>
          </p:nvSpPr>
          <p:spPr bwMode="auto">
            <a:xfrm flipH="1">
              <a:off x="3897" y="1336"/>
              <a:ext cx="1159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3" name="Line 19"/>
            <p:cNvSpPr>
              <a:spLocks noChangeAspect="1" noChangeShapeType="1"/>
            </p:cNvSpPr>
            <p:nvPr/>
          </p:nvSpPr>
          <p:spPr bwMode="auto">
            <a:xfrm flipH="1">
              <a:off x="3511" y="1769"/>
              <a:ext cx="38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4" name="Line 20"/>
            <p:cNvSpPr>
              <a:spLocks noChangeAspect="1" noChangeShapeType="1"/>
            </p:cNvSpPr>
            <p:nvPr/>
          </p:nvSpPr>
          <p:spPr bwMode="auto">
            <a:xfrm flipH="1">
              <a:off x="3125" y="1672"/>
              <a:ext cx="77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5" name="Line 21"/>
            <p:cNvSpPr>
              <a:spLocks noChangeAspect="1" noChangeShapeType="1"/>
            </p:cNvSpPr>
            <p:nvPr/>
          </p:nvSpPr>
          <p:spPr bwMode="auto">
            <a:xfrm flipH="1">
              <a:off x="2739" y="1598"/>
              <a:ext cx="115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6" name="Line 22"/>
            <p:cNvSpPr>
              <a:spLocks noChangeAspect="1" noChangeShapeType="1"/>
            </p:cNvSpPr>
            <p:nvPr/>
          </p:nvSpPr>
          <p:spPr bwMode="auto">
            <a:xfrm flipH="1" flipV="1">
              <a:off x="3897" y="96"/>
              <a:ext cx="0" cy="2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7" name="Line 23"/>
            <p:cNvSpPr>
              <a:spLocks noChangeAspect="1" noChangeShapeType="1"/>
            </p:cNvSpPr>
            <p:nvPr/>
          </p:nvSpPr>
          <p:spPr bwMode="auto">
            <a:xfrm>
              <a:off x="2224" y="1479"/>
              <a:ext cx="33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8" name="Line 24"/>
            <p:cNvSpPr>
              <a:spLocks noChangeAspect="1" noChangeShapeType="1"/>
            </p:cNvSpPr>
            <p:nvPr/>
          </p:nvSpPr>
          <p:spPr bwMode="auto">
            <a:xfrm>
              <a:off x="3865" y="321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69" name="Line 25"/>
            <p:cNvSpPr>
              <a:spLocks noChangeAspect="1" noChangeShapeType="1"/>
            </p:cNvSpPr>
            <p:nvPr/>
          </p:nvSpPr>
          <p:spPr bwMode="auto">
            <a:xfrm>
              <a:off x="3865" y="1093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0" name="Line 26"/>
            <p:cNvSpPr>
              <a:spLocks noChangeAspect="1" noChangeShapeType="1"/>
            </p:cNvSpPr>
            <p:nvPr/>
          </p:nvSpPr>
          <p:spPr bwMode="auto">
            <a:xfrm>
              <a:off x="3865" y="205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1" name="Line 27"/>
            <p:cNvSpPr>
              <a:spLocks noChangeAspect="1" noChangeShapeType="1"/>
            </p:cNvSpPr>
            <p:nvPr/>
          </p:nvSpPr>
          <p:spPr bwMode="auto">
            <a:xfrm>
              <a:off x="3865" y="176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2" name="Line 28"/>
            <p:cNvSpPr>
              <a:spLocks noChangeAspect="1" noChangeShapeType="1"/>
            </p:cNvSpPr>
            <p:nvPr/>
          </p:nvSpPr>
          <p:spPr bwMode="auto">
            <a:xfrm>
              <a:off x="3924" y="321"/>
              <a:ext cx="32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3" name="Line 29"/>
            <p:cNvSpPr>
              <a:spLocks noChangeAspect="1" noChangeShapeType="1"/>
            </p:cNvSpPr>
            <p:nvPr/>
          </p:nvSpPr>
          <p:spPr bwMode="auto">
            <a:xfrm>
              <a:off x="4313" y="1093"/>
              <a:ext cx="32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4" name="Line 30"/>
            <p:cNvSpPr>
              <a:spLocks noChangeAspect="1" noChangeShapeType="1"/>
            </p:cNvSpPr>
            <p:nvPr/>
          </p:nvSpPr>
          <p:spPr bwMode="auto">
            <a:xfrm>
              <a:off x="4699" y="1270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5" name="Line 31"/>
            <p:cNvSpPr>
              <a:spLocks noChangeAspect="1" noChangeShapeType="1"/>
            </p:cNvSpPr>
            <p:nvPr/>
          </p:nvSpPr>
          <p:spPr bwMode="auto">
            <a:xfrm>
              <a:off x="3530" y="2058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6" name="Line 32"/>
            <p:cNvSpPr>
              <a:spLocks noChangeAspect="1" noChangeShapeType="1"/>
            </p:cNvSpPr>
            <p:nvPr/>
          </p:nvSpPr>
          <p:spPr bwMode="auto">
            <a:xfrm>
              <a:off x="3144" y="1769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7" name="Line 33"/>
            <p:cNvSpPr>
              <a:spLocks noChangeAspect="1" noChangeShapeType="1"/>
            </p:cNvSpPr>
            <p:nvPr/>
          </p:nvSpPr>
          <p:spPr bwMode="auto">
            <a:xfrm>
              <a:off x="2765" y="1672"/>
              <a:ext cx="33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78" name="Line 34"/>
            <p:cNvSpPr>
              <a:spLocks noChangeAspect="1" noChangeShapeType="1"/>
            </p:cNvSpPr>
            <p:nvPr/>
          </p:nvSpPr>
          <p:spPr bwMode="auto">
            <a:xfrm>
              <a:off x="5081" y="1336"/>
              <a:ext cx="34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4579" name="Picture 3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257"/>
              <a:ext cx="6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80" name="Picture 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" y="1046"/>
              <a:ext cx="22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81" name="Picture 3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692"/>
              <a:ext cx="22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82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1013"/>
              <a:ext cx="22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83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994"/>
              <a:ext cx="33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584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704"/>
              <a:ext cx="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4585" name="Line 41"/>
            <p:cNvSpPr>
              <a:spLocks noChangeAspect="1" noChangeShapeType="1"/>
            </p:cNvSpPr>
            <p:nvPr/>
          </p:nvSpPr>
          <p:spPr bwMode="auto">
            <a:xfrm>
              <a:off x="3865" y="1270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6" name="Line 42"/>
            <p:cNvSpPr>
              <a:spLocks noChangeAspect="1" noChangeShapeType="1"/>
            </p:cNvSpPr>
            <p:nvPr/>
          </p:nvSpPr>
          <p:spPr bwMode="auto">
            <a:xfrm>
              <a:off x="3865" y="1336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7" name="Line 43"/>
            <p:cNvSpPr>
              <a:spLocks noChangeAspect="1" noChangeShapeType="1"/>
            </p:cNvSpPr>
            <p:nvPr/>
          </p:nvSpPr>
          <p:spPr bwMode="auto">
            <a:xfrm>
              <a:off x="3865" y="1672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8" name="Line 44"/>
            <p:cNvSpPr>
              <a:spLocks noChangeAspect="1" noChangeShapeType="1"/>
            </p:cNvSpPr>
            <p:nvPr/>
          </p:nvSpPr>
          <p:spPr bwMode="auto">
            <a:xfrm>
              <a:off x="2360" y="1598"/>
              <a:ext cx="36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89" name="Line 45"/>
            <p:cNvSpPr>
              <a:spLocks noChangeAspect="1" noChangeShapeType="1"/>
            </p:cNvSpPr>
            <p:nvPr/>
          </p:nvSpPr>
          <p:spPr bwMode="auto">
            <a:xfrm>
              <a:off x="3865" y="159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0" name="Line 46"/>
            <p:cNvSpPr>
              <a:spLocks noChangeAspect="1" noChangeShapeType="1"/>
            </p:cNvSpPr>
            <p:nvPr/>
          </p:nvSpPr>
          <p:spPr bwMode="auto">
            <a:xfrm>
              <a:off x="4284" y="321"/>
              <a:ext cx="0" cy="115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1" name="Line 47"/>
            <p:cNvSpPr>
              <a:spLocks noChangeAspect="1" noChangeShapeType="1"/>
            </p:cNvSpPr>
            <p:nvPr/>
          </p:nvSpPr>
          <p:spPr bwMode="auto">
            <a:xfrm>
              <a:off x="4670" y="1093"/>
              <a:ext cx="0" cy="38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2" name="Line 48"/>
            <p:cNvSpPr>
              <a:spLocks noChangeAspect="1" noChangeShapeType="1"/>
            </p:cNvSpPr>
            <p:nvPr/>
          </p:nvSpPr>
          <p:spPr bwMode="auto">
            <a:xfrm>
              <a:off x="5056" y="1270"/>
              <a:ext cx="0" cy="2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3" name="Line 49"/>
            <p:cNvSpPr>
              <a:spLocks noChangeAspect="1" noChangeShapeType="1"/>
            </p:cNvSpPr>
            <p:nvPr/>
          </p:nvSpPr>
          <p:spPr bwMode="auto">
            <a:xfrm>
              <a:off x="5442" y="1383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4" name="Line 50"/>
            <p:cNvSpPr>
              <a:spLocks noChangeAspect="1" noChangeShapeType="1"/>
            </p:cNvSpPr>
            <p:nvPr/>
          </p:nvSpPr>
          <p:spPr bwMode="auto">
            <a:xfrm>
              <a:off x="3511" y="1479"/>
              <a:ext cx="0" cy="57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5" name="Line 51"/>
            <p:cNvSpPr>
              <a:spLocks noChangeAspect="1" noChangeShapeType="1"/>
            </p:cNvSpPr>
            <p:nvPr/>
          </p:nvSpPr>
          <p:spPr bwMode="auto">
            <a:xfrm>
              <a:off x="3125" y="1479"/>
              <a:ext cx="0" cy="29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6" name="Line 52"/>
            <p:cNvSpPr>
              <a:spLocks noChangeAspect="1" noChangeShapeType="1"/>
            </p:cNvSpPr>
            <p:nvPr/>
          </p:nvSpPr>
          <p:spPr bwMode="auto">
            <a:xfrm>
              <a:off x="2739" y="1479"/>
              <a:ext cx="0" cy="19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7" name="Line 53"/>
            <p:cNvSpPr>
              <a:spLocks noChangeAspect="1" noChangeShapeType="1"/>
            </p:cNvSpPr>
            <p:nvPr/>
          </p:nvSpPr>
          <p:spPr bwMode="auto">
            <a:xfrm>
              <a:off x="2353" y="1479"/>
              <a:ext cx="0" cy="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8" name="Line 54"/>
            <p:cNvSpPr>
              <a:spLocks noChangeAspect="1" noChangeShapeType="1"/>
            </p:cNvSpPr>
            <p:nvPr/>
          </p:nvSpPr>
          <p:spPr bwMode="auto">
            <a:xfrm rot="-5400000">
              <a:off x="2321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599" name="Line 55"/>
            <p:cNvSpPr>
              <a:spLocks noChangeAspect="1" noChangeShapeType="1"/>
            </p:cNvSpPr>
            <p:nvPr/>
          </p:nvSpPr>
          <p:spPr bwMode="auto">
            <a:xfrm rot="-5400000">
              <a:off x="2707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00" name="Line 56"/>
            <p:cNvSpPr>
              <a:spLocks noChangeAspect="1" noChangeShapeType="1"/>
            </p:cNvSpPr>
            <p:nvPr/>
          </p:nvSpPr>
          <p:spPr bwMode="auto">
            <a:xfrm rot="-5400000">
              <a:off x="3093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01" name="Line 57"/>
            <p:cNvSpPr>
              <a:spLocks noChangeAspect="1" noChangeShapeType="1"/>
            </p:cNvSpPr>
            <p:nvPr/>
          </p:nvSpPr>
          <p:spPr bwMode="auto">
            <a:xfrm rot="-5400000">
              <a:off x="3479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02" name="Line 58"/>
            <p:cNvSpPr>
              <a:spLocks noChangeAspect="1" noChangeShapeType="1"/>
            </p:cNvSpPr>
            <p:nvPr/>
          </p:nvSpPr>
          <p:spPr bwMode="auto">
            <a:xfrm rot="-5400000">
              <a:off x="4252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03" name="Line 59"/>
            <p:cNvSpPr>
              <a:spLocks noChangeAspect="1" noChangeShapeType="1"/>
            </p:cNvSpPr>
            <p:nvPr/>
          </p:nvSpPr>
          <p:spPr bwMode="auto">
            <a:xfrm rot="-5400000">
              <a:off x="4638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04" name="Line 60"/>
            <p:cNvSpPr>
              <a:spLocks noChangeAspect="1" noChangeShapeType="1"/>
            </p:cNvSpPr>
            <p:nvPr/>
          </p:nvSpPr>
          <p:spPr bwMode="auto">
            <a:xfrm rot="-5400000">
              <a:off x="5024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05" name="Line 61"/>
            <p:cNvSpPr>
              <a:spLocks noChangeAspect="1" noChangeShapeType="1"/>
            </p:cNvSpPr>
            <p:nvPr/>
          </p:nvSpPr>
          <p:spPr bwMode="auto">
            <a:xfrm rot="-5400000">
              <a:off x="5410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4606" name="Picture 6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" y="1350"/>
              <a:ext cx="18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07" name="Picture 6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" y="1350"/>
              <a:ext cx="18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08" name="Picture 6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1350"/>
              <a:ext cx="187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09" name="Picture 6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350"/>
              <a:ext cx="187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10" name="Picture 6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1498"/>
              <a:ext cx="6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11" name="Picture 6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" y="1498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612" name="Picture 6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" y="1498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4613" name="Line 69"/>
            <p:cNvSpPr>
              <a:spLocks noChangeAspect="1" noChangeShapeType="1"/>
            </p:cNvSpPr>
            <p:nvPr/>
          </p:nvSpPr>
          <p:spPr bwMode="auto">
            <a:xfrm>
              <a:off x="3318" y="1061"/>
              <a:ext cx="547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14" name="Line 70"/>
            <p:cNvSpPr>
              <a:spLocks noChangeAspect="1" noChangeShapeType="1"/>
            </p:cNvSpPr>
            <p:nvPr/>
          </p:nvSpPr>
          <p:spPr bwMode="auto">
            <a:xfrm>
              <a:off x="3286" y="1254"/>
              <a:ext cx="579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15" name="Line 71"/>
            <p:cNvSpPr>
              <a:spLocks noChangeAspect="1" noChangeShapeType="1"/>
            </p:cNvSpPr>
            <p:nvPr/>
          </p:nvSpPr>
          <p:spPr bwMode="auto">
            <a:xfrm>
              <a:off x="3254" y="836"/>
              <a:ext cx="64" cy="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16" name="Line 72"/>
            <p:cNvSpPr>
              <a:spLocks noChangeAspect="1" noChangeShapeType="1"/>
            </p:cNvSpPr>
            <p:nvPr/>
          </p:nvSpPr>
          <p:spPr bwMode="auto">
            <a:xfrm>
              <a:off x="3061" y="1093"/>
              <a:ext cx="225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4617" name="Picture 7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" y="1125"/>
              <a:ext cx="12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4618" name="Line 74"/>
            <p:cNvSpPr>
              <a:spLocks noChangeAspect="1" noChangeShapeType="1"/>
            </p:cNvSpPr>
            <p:nvPr/>
          </p:nvSpPr>
          <p:spPr bwMode="auto">
            <a:xfrm flipH="1">
              <a:off x="3885" y="340"/>
              <a:ext cx="23" cy="169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19" name="Line 75"/>
            <p:cNvSpPr>
              <a:spLocks noChangeAspect="1" noChangeShapeType="1"/>
            </p:cNvSpPr>
            <p:nvPr/>
          </p:nvSpPr>
          <p:spPr bwMode="auto">
            <a:xfrm>
              <a:off x="4275" y="336"/>
              <a:ext cx="15" cy="73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20" name="Line 76"/>
            <p:cNvSpPr>
              <a:spLocks noChangeAspect="1" noChangeShapeType="1"/>
            </p:cNvSpPr>
            <p:nvPr/>
          </p:nvSpPr>
          <p:spPr bwMode="auto">
            <a:xfrm>
              <a:off x="3503" y="1787"/>
              <a:ext cx="15" cy="25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21" name="Line 77"/>
            <p:cNvSpPr>
              <a:spLocks noChangeAspect="1" noChangeShapeType="1"/>
            </p:cNvSpPr>
            <p:nvPr/>
          </p:nvSpPr>
          <p:spPr bwMode="auto">
            <a:xfrm>
              <a:off x="3121" y="1691"/>
              <a:ext cx="8" cy="5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22" name="Line 78"/>
            <p:cNvSpPr>
              <a:spLocks noChangeAspect="1" noChangeShapeType="1"/>
            </p:cNvSpPr>
            <p:nvPr/>
          </p:nvSpPr>
          <p:spPr bwMode="auto">
            <a:xfrm>
              <a:off x="2734" y="1598"/>
              <a:ext cx="8" cy="5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23" name="Line 79"/>
            <p:cNvSpPr>
              <a:spLocks noChangeAspect="1" noChangeShapeType="1"/>
            </p:cNvSpPr>
            <p:nvPr/>
          </p:nvSpPr>
          <p:spPr bwMode="auto">
            <a:xfrm>
              <a:off x="4664" y="1112"/>
              <a:ext cx="8" cy="13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24" name="Line 80"/>
            <p:cNvSpPr>
              <a:spLocks noChangeAspect="1" noChangeShapeType="1"/>
            </p:cNvSpPr>
            <p:nvPr/>
          </p:nvSpPr>
          <p:spPr bwMode="auto">
            <a:xfrm>
              <a:off x="5056" y="1285"/>
              <a:ext cx="8" cy="3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25" name="Arc 81"/>
            <p:cNvSpPr>
              <a:spLocks noChangeAspect="1"/>
            </p:cNvSpPr>
            <p:nvPr/>
          </p:nvSpPr>
          <p:spPr bwMode="auto">
            <a:xfrm>
              <a:off x="2708" y="1598"/>
              <a:ext cx="30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26" name="Arc 82"/>
            <p:cNvSpPr>
              <a:spLocks noChangeAspect="1"/>
            </p:cNvSpPr>
            <p:nvPr/>
          </p:nvSpPr>
          <p:spPr bwMode="auto">
            <a:xfrm>
              <a:off x="3094" y="1672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27" name="Arc 83"/>
            <p:cNvSpPr>
              <a:spLocks noChangeAspect="1"/>
            </p:cNvSpPr>
            <p:nvPr/>
          </p:nvSpPr>
          <p:spPr bwMode="auto">
            <a:xfrm>
              <a:off x="3476" y="1769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28" name="Arc 84"/>
            <p:cNvSpPr>
              <a:spLocks noChangeAspect="1"/>
            </p:cNvSpPr>
            <p:nvPr/>
          </p:nvSpPr>
          <p:spPr bwMode="auto">
            <a:xfrm>
              <a:off x="4244" y="321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29" name="Arc 85"/>
            <p:cNvSpPr>
              <a:spLocks noChangeAspect="1"/>
            </p:cNvSpPr>
            <p:nvPr/>
          </p:nvSpPr>
          <p:spPr bwMode="auto">
            <a:xfrm>
              <a:off x="4637" y="1093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0" name="Arc 86"/>
            <p:cNvSpPr>
              <a:spLocks noChangeAspect="1"/>
            </p:cNvSpPr>
            <p:nvPr/>
          </p:nvSpPr>
          <p:spPr bwMode="auto">
            <a:xfrm>
              <a:off x="5025" y="1270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1" name="Arc 87"/>
            <p:cNvSpPr>
              <a:spLocks noChangeAspect="1"/>
            </p:cNvSpPr>
            <p:nvPr/>
          </p:nvSpPr>
          <p:spPr bwMode="auto">
            <a:xfrm>
              <a:off x="5421" y="1336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2" name="Arc 88"/>
            <p:cNvSpPr>
              <a:spLocks noChangeAspect="1"/>
            </p:cNvSpPr>
            <p:nvPr/>
          </p:nvSpPr>
          <p:spPr bwMode="auto">
            <a:xfrm rot="5400000" flipV="1">
              <a:off x="2341" y="1567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3" name="Arc 89"/>
            <p:cNvSpPr>
              <a:spLocks noChangeAspect="1"/>
            </p:cNvSpPr>
            <p:nvPr/>
          </p:nvSpPr>
          <p:spPr bwMode="auto">
            <a:xfrm rot="5400000" flipV="1">
              <a:off x="2740" y="1640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4" name="Arc 90"/>
            <p:cNvSpPr>
              <a:spLocks noChangeAspect="1"/>
            </p:cNvSpPr>
            <p:nvPr/>
          </p:nvSpPr>
          <p:spPr bwMode="auto">
            <a:xfrm rot="5400000" flipV="1">
              <a:off x="3125" y="1736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5" name="Arc 91"/>
            <p:cNvSpPr>
              <a:spLocks noChangeAspect="1"/>
            </p:cNvSpPr>
            <p:nvPr/>
          </p:nvSpPr>
          <p:spPr bwMode="auto">
            <a:xfrm rot="5400000" flipV="1">
              <a:off x="3512" y="2027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6" name="Arc 92"/>
            <p:cNvSpPr>
              <a:spLocks noChangeAspect="1"/>
            </p:cNvSpPr>
            <p:nvPr/>
          </p:nvSpPr>
          <p:spPr bwMode="auto">
            <a:xfrm rot="10800000" flipV="1">
              <a:off x="3908" y="321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7" name="Arc 93"/>
            <p:cNvSpPr>
              <a:spLocks noChangeAspect="1"/>
            </p:cNvSpPr>
            <p:nvPr/>
          </p:nvSpPr>
          <p:spPr bwMode="auto">
            <a:xfrm flipV="1">
              <a:off x="3854" y="2026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8" name="Arc 94"/>
            <p:cNvSpPr>
              <a:spLocks noChangeAspect="1"/>
            </p:cNvSpPr>
            <p:nvPr/>
          </p:nvSpPr>
          <p:spPr bwMode="auto">
            <a:xfrm rot="5400000" flipV="1">
              <a:off x="4290" y="1062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39" name="Arc 95"/>
            <p:cNvSpPr>
              <a:spLocks noChangeAspect="1"/>
            </p:cNvSpPr>
            <p:nvPr/>
          </p:nvSpPr>
          <p:spPr bwMode="auto">
            <a:xfrm rot="5400000" flipV="1">
              <a:off x="4669" y="1240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640" name="Arc 96"/>
            <p:cNvSpPr>
              <a:spLocks noChangeAspect="1"/>
            </p:cNvSpPr>
            <p:nvPr/>
          </p:nvSpPr>
          <p:spPr bwMode="auto">
            <a:xfrm rot="5400000" flipV="1">
              <a:off x="5058" y="1305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4641" name="Picture 9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" y="1415"/>
              <a:ext cx="151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4642" name="Picture 9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11"/>
              <a:ext cx="151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4643" name="Picture 9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192"/>
              <a:ext cx="154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04664" name="Picture 1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2971800"/>
            <a:ext cx="1539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4681" name="Rectangle 13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4716" name="Group 172"/>
          <p:cNvGrpSpPr>
            <a:grpSpLocks/>
          </p:cNvGrpSpPr>
          <p:nvPr/>
        </p:nvGrpSpPr>
        <p:grpSpPr bwMode="auto">
          <a:xfrm>
            <a:off x="228600" y="2128838"/>
            <a:ext cx="3298825" cy="4332287"/>
            <a:chOff x="144" y="1341"/>
            <a:chExt cx="2078" cy="2729"/>
          </a:xfrm>
        </p:grpSpPr>
        <p:sp>
          <p:nvSpPr>
            <p:cNvPr id="1004683" name="Line 139"/>
            <p:cNvSpPr>
              <a:spLocks noChangeAspect="1" noChangeShapeType="1"/>
            </p:cNvSpPr>
            <p:nvPr/>
          </p:nvSpPr>
          <p:spPr bwMode="auto">
            <a:xfrm>
              <a:off x="178" y="3124"/>
              <a:ext cx="20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84" name="Line 140"/>
            <p:cNvSpPr>
              <a:spLocks noChangeAspect="1" noChangeShapeType="1"/>
            </p:cNvSpPr>
            <p:nvPr/>
          </p:nvSpPr>
          <p:spPr bwMode="auto">
            <a:xfrm>
              <a:off x="356" y="3124"/>
              <a:ext cx="1" cy="7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85" name="Line 141"/>
            <p:cNvSpPr>
              <a:spLocks noChangeAspect="1" noChangeShapeType="1"/>
            </p:cNvSpPr>
            <p:nvPr/>
          </p:nvSpPr>
          <p:spPr bwMode="auto">
            <a:xfrm flipH="1">
              <a:off x="356" y="3895"/>
              <a:ext cx="772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86" name="Line 142"/>
            <p:cNvSpPr>
              <a:spLocks noChangeAspect="1" noChangeShapeType="1"/>
            </p:cNvSpPr>
            <p:nvPr/>
          </p:nvSpPr>
          <p:spPr bwMode="auto">
            <a:xfrm>
              <a:off x="741" y="3124"/>
              <a:ext cx="1" cy="38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88" name="Line 144"/>
            <p:cNvSpPr>
              <a:spLocks noChangeAspect="1" noChangeShapeType="1"/>
            </p:cNvSpPr>
            <p:nvPr/>
          </p:nvSpPr>
          <p:spPr bwMode="auto">
            <a:xfrm flipH="1">
              <a:off x="1130" y="1580"/>
              <a:ext cx="772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89" name="Line 145"/>
            <p:cNvSpPr>
              <a:spLocks noChangeAspect="1" noChangeShapeType="1"/>
            </p:cNvSpPr>
            <p:nvPr/>
          </p:nvSpPr>
          <p:spPr bwMode="auto">
            <a:xfrm>
              <a:off x="1901" y="1582"/>
              <a:ext cx="2" cy="15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90" name="Line 146"/>
            <p:cNvSpPr>
              <a:spLocks noChangeAspect="1" noChangeShapeType="1"/>
            </p:cNvSpPr>
            <p:nvPr/>
          </p:nvSpPr>
          <p:spPr bwMode="auto">
            <a:xfrm flipH="1">
              <a:off x="1128" y="2351"/>
              <a:ext cx="386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91" name="Line 147"/>
            <p:cNvSpPr>
              <a:spLocks noChangeAspect="1" noChangeShapeType="1"/>
            </p:cNvSpPr>
            <p:nvPr/>
          </p:nvSpPr>
          <p:spPr bwMode="auto">
            <a:xfrm>
              <a:off x="1515" y="2353"/>
              <a:ext cx="1" cy="7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92" name="Line 148"/>
            <p:cNvSpPr>
              <a:spLocks noChangeShapeType="1"/>
            </p:cNvSpPr>
            <p:nvPr/>
          </p:nvSpPr>
          <p:spPr bwMode="auto">
            <a:xfrm flipH="1" flipV="1">
              <a:off x="1128" y="1341"/>
              <a:ext cx="0" cy="27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93" name="Line 149"/>
            <p:cNvSpPr>
              <a:spLocks noChangeAspect="1" noChangeShapeType="1"/>
            </p:cNvSpPr>
            <p:nvPr/>
          </p:nvSpPr>
          <p:spPr bwMode="auto">
            <a:xfrm>
              <a:off x="1096" y="2738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4694" name="Picture 15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682"/>
              <a:ext cx="6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4695" name="Line 151"/>
            <p:cNvSpPr>
              <a:spLocks noChangeAspect="1" noChangeShapeType="1"/>
            </p:cNvSpPr>
            <p:nvPr/>
          </p:nvSpPr>
          <p:spPr bwMode="auto">
            <a:xfrm rot="-5400000">
              <a:off x="324" y="312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96" name="Line 152"/>
            <p:cNvSpPr>
              <a:spLocks noChangeAspect="1" noChangeShapeType="1"/>
            </p:cNvSpPr>
            <p:nvPr/>
          </p:nvSpPr>
          <p:spPr bwMode="auto">
            <a:xfrm rot="-5400000">
              <a:off x="710" y="312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97" name="Line 153"/>
            <p:cNvSpPr>
              <a:spLocks noChangeAspect="1" noChangeShapeType="1"/>
            </p:cNvSpPr>
            <p:nvPr/>
          </p:nvSpPr>
          <p:spPr bwMode="auto">
            <a:xfrm rot="-5400000">
              <a:off x="1483" y="312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698" name="Line 154"/>
            <p:cNvSpPr>
              <a:spLocks noChangeAspect="1" noChangeShapeType="1"/>
            </p:cNvSpPr>
            <p:nvPr/>
          </p:nvSpPr>
          <p:spPr bwMode="auto">
            <a:xfrm rot="-5400000">
              <a:off x="1869" y="312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4699" name="Picture 15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2995"/>
              <a:ext cx="18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700" name="Picture 15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995"/>
              <a:ext cx="18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701" name="Picture 15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" y="3143"/>
              <a:ext cx="6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4702" name="Picture 15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" y="3143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4703" name="Line 159"/>
            <p:cNvSpPr>
              <a:spLocks noChangeShapeType="1"/>
            </p:cNvSpPr>
            <p:nvPr/>
          </p:nvSpPr>
          <p:spPr bwMode="auto">
            <a:xfrm flipV="1">
              <a:off x="178" y="3120"/>
              <a:ext cx="950" cy="9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704" name="Line 160"/>
            <p:cNvSpPr>
              <a:spLocks noChangeAspect="1" noChangeShapeType="1"/>
            </p:cNvSpPr>
            <p:nvPr/>
          </p:nvSpPr>
          <p:spPr bwMode="auto">
            <a:xfrm>
              <a:off x="1096" y="2352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705" name="Line 161"/>
            <p:cNvSpPr>
              <a:spLocks noChangeAspect="1" noChangeShapeType="1"/>
            </p:cNvSpPr>
            <p:nvPr/>
          </p:nvSpPr>
          <p:spPr bwMode="auto">
            <a:xfrm>
              <a:off x="1096" y="1966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706" name="Line 162"/>
            <p:cNvSpPr>
              <a:spLocks noChangeAspect="1" noChangeShapeType="1"/>
            </p:cNvSpPr>
            <p:nvPr/>
          </p:nvSpPr>
          <p:spPr bwMode="auto">
            <a:xfrm>
              <a:off x="1096" y="1580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4707" name="Picture 16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2302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4708" name="Picture 16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1916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4709" name="Picture 16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1530"/>
              <a:ext cx="8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4710" name="Line 166"/>
            <p:cNvSpPr>
              <a:spLocks noChangeShapeType="1"/>
            </p:cNvSpPr>
            <p:nvPr/>
          </p:nvSpPr>
          <p:spPr bwMode="auto">
            <a:xfrm flipV="1">
              <a:off x="1128" y="1453"/>
              <a:ext cx="829" cy="167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711" name="Line 167"/>
            <p:cNvSpPr>
              <a:spLocks noChangeAspect="1" noChangeShapeType="1"/>
            </p:cNvSpPr>
            <p:nvPr/>
          </p:nvSpPr>
          <p:spPr bwMode="auto">
            <a:xfrm flipH="1">
              <a:off x="741" y="3509"/>
              <a:ext cx="386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712" name="Line 168"/>
            <p:cNvSpPr>
              <a:spLocks noChangeAspect="1" noChangeShapeType="1"/>
            </p:cNvSpPr>
            <p:nvPr/>
          </p:nvSpPr>
          <p:spPr bwMode="auto">
            <a:xfrm>
              <a:off x="1096" y="3896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713" name="Line 169"/>
            <p:cNvSpPr>
              <a:spLocks noChangeAspect="1" noChangeShapeType="1"/>
            </p:cNvSpPr>
            <p:nvPr/>
          </p:nvSpPr>
          <p:spPr bwMode="auto">
            <a:xfrm>
              <a:off x="1096" y="3510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4714" name="Picture 17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3451"/>
              <a:ext cx="17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4715" name="Picture 17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3831"/>
              <a:ext cx="17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6" name="Slide Number Placeholder 5"/>
          <p:cNvSpPr txBox="1">
            <a:spLocks/>
          </p:cNvSpPr>
          <p:nvPr/>
        </p:nvSpPr>
        <p:spPr bwMode="auto">
          <a:xfrm>
            <a:off x="8226424" y="6245225"/>
            <a:ext cx="460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F931924-2391-4237-B141-EC8845C184F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C386-81EA-4EA3-AB72-DC584FAAE017}" type="slidenum">
              <a:rPr lang="en-US"/>
              <a:pPr/>
              <a:t>43</a:t>
            </a:fld>
            <a:endParaRPr lang="en-US"/>
          </a:p>
        </p:txBody>
      </p:sp>
      <p:pic>
        <p:nvPicPr>
          <p:cNvPr id="1005704" name="Picture 1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2971800"/>
            <a:ext cx="1539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5705" name="Group 137"/>
          <p:cNvGrpSpPr>
            <a:grpSpLocks/>
          </p:cNvGrpSpPr>
          <p:nvPr/>
        </p:nvGrpSpPr>
        <p:grpSpPr bwMode="auto">
          <a:xfrm>
            <a:off x="228600" y="2128838"/>
            <a:ext cx="3298825" cy="4332287"/>
            <a:chOff x="144" y="1341"/>
            <a:chExt cx="2078" cy="2729"/>
          </a:xfrm>
        </p:grpSpPr>
        <p:sp>
          <p:nvSpPr>
            <p:cNvPr id="1005706" name="Line 138"/>
            <p:cNvSpPr>
              <a:spLocks noChangeAspect="1" noChangeShapeType="1"/>
            </p:cNvSpPr>
            <p:nvPr/>
          </p:nvSpPr>
          <p:spPr bwMode="auto">
            <a:xfrm>
              <a:off x="178" y="3124"/>
              <a:ext cx="20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07" name="Line 139"/>
            <p:cNvSpPr>
              <a:spLocks noChangeAspect="1" noChangeShapeType="1"/>
            </p:cNvSpPr>
            <p:nvPr/>
          </p:nvSpPr>
          <p:spPr bwMode="auto">
            <a:xfrm>
              <a:off x="356" y="3124"/>
              <a:ext cx="1" cy="7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08" name="Line 140"/>
            <p:cNvSpPr>
              <a:spLocks noChangeAspect="1" noChangeShapeType="1"/>
            </p:cNvSpPr>
            <p:nvPr/>
          </p:nvSpPr>
          <p:spPr bwMode="auto">
            <a:xfrm flipH="1">
              <a:off x="356" y="3895"/>
              <a:ext cx="772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09" name="Line 141"/>
            <p:cNvSpPr>
              <a:spLocks noChangeAspect="1" noChangeShapeType="1"/>
            </p:cNvSpPr>
            <p:nvPr/>
          </p:nvSpPr>
          <p:spPr bwMode="auto">
            <a:xfrm>
              <a:off x="741" y="3124"/>
              <a:ext cx="1" cy="38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10" name="Line 142"/>
            <p:cNvSpPr>
              <a:spLocks noChangeAspect="1" noChangeShapeType="1"/>
            </p:cNvSpPr>
            <p:nvPr/>
          </p:nvSpPr>
          <p:spPr bwMode="auto">
            <a:xfrm flipH="1">
              <a:off x="1130" y="1580"/>
              <a:ext cx="772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11" name="Line 143"/>
            <p:cNvSpPr>
              <a:spLocks noChangeAspect="1" noChangeShapeType="1"/>
            </p:cNvSpPr>
            <p:nvPr/>
          </p:nvSpPr>
          <p:spPr bwMode="auto">
            <a:xfrm>
              <a:off x="1901" y="1582"/>
              <a:ext cx="2" cy="15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12" name="Line 144"/>
            <p:cNvSpPr>
              <a:spLocks noChangeAspect="1" noChangeShapeType="1"/>
            </p:cNvSpPr>
            <p:nvPr/>
          </p:nvSpPr>
          <p:spPr bwMode="auto">
            <a:xfrm flipH="1">
              <a:off x="1128" y="2351"/>
              <a:ext cx="386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13" name="Line 145"/>
            <p:cNvSpPr>
              <a:spLocks noChangeAspect="1" noChangeShapeType="1"/>
            </p:cNvSpPr>
            <p:nvPr/>
          </p:nvSpPr>
          <p:spPr bwMode="auto">
            <a:xfrm>
              <a:off x="1515" y="2353"/>
              <a:ext cx="1" cy="7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14" name="Line 146"/>
            <p:cNvSpPr>
              <a:spLocks noChangeShapeType="1"/>
            </p:cNvSpPr>
            <p:nvPr/>
          </p:nvSpPr>
          <p:spPr bwMode="auto">
            <a:xfrm flipH="1" flipV="1">
              <a:off x="1128" y="1341"/>
              <a:ext cx="0" cy="27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15" name="Line 147"/>
            <p:cNvSpPr>
              <a:spLocks noChangeAspect="1" noChangeShapeType="1"/>
            </p:cNvSpPr>
            <p:nvPr/>
          </p:nvSpPr>
          <p:spPr bwMode="auto">
            <a:xfrm>
              <a:off x="1096" y="2738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5716" name="Picture 14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682"/>
              <a:ext cx="6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5717" name="Line 149"/>
            <p:cNvSpPr>
              <a:spLocks noChangeAspect="1" noChangeShapeType="1"/>
            </p:cNvSpPr>
            <p:nvPr/>
          </p:nvSpPr>
          <p:spPr bwMode="auto">
            <a:xfrm rot="-5400000">
              <a:off x="324" y="312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18" name="Line 150"/>
            <p:cNvSpPr>
              <a:spLocks noChangeAspect="1" noChangeShapeType="1"/>
            </p:cNvSpPr>
            <p:nvPr/>
          </p:nvSpPr>
          <p:spPr bwMode="auto">
            <a:xfrm rot="-5400000">
              <a:off x="710" y="312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19" name="Line 151"/>
            <p:cNvSpPr>
              <a:spLocks noChangeAspect="1" noChangeShapeType="1"/>
            </p:cNvSpPr>
            <p:nvPr/>
          </p:nvSpPr>
          <p:spPr bwMode="auto">
            <a:xfrm rot="-5400000">
              <a:off x="1483" y="312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20" name="Line 152"/>
            <p:cNvSpPr>
              <a:spLocks noChangeAspect="1" noChangeShapeType="1"/>
            </p:cNvSpPr>
            <p:nvPr/>
          </p:nvSpPr>
          <p:spPr bwMode="auto">
            <a:xfrm rot="-5400000">
              <a:off x="1869" y="3124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5721" name="Picture 1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2995"/>
              <a:ext cx="18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722" name="Picture 15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995"/>
              <a:ext cx="18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723" name="Picture 15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" y="3143"/>
              <a:ext cx="6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724" name="Picture 15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" y="3143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5725" name="Line 157"/>
            <p:cNvSpPr>
              <a:spLocks noChangeShapeType="1"/>
            </p:cNvSpPr>
            <p:nvPr/>
          </p:nvSpPr>
          <p:spPr bwMode="auto">
            <a:xfrm flipV="1">
              <a:off x="178" y="3120"/>
              <a:ext cx="950" cy="9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26" name="Line 158"/>
            <p:cNvSpPr>
              <a:spLocks noChangeAspect="1" noChangeShapeType="1"/>
            </p:cNvSpPr>
            <p:nvPr/>
          </p:nvSpPr>
          <p:spPr bwMode="auto">
            <a:xfrm>
              <a:off x="1096" y="2352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27" name="Line 159"/>
            <p:cNvSpPr>
              <a:spLocks noChangeAspect="1" noChangeShapeType="1"/>
            </p:cNvSpPr>
            <p:nvPr/>
          </p:nvSpPr>
          <p:spPr bwMode="auto">
            <a:xfrm>
              <a:off x="1096" y="1966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28" name="Line 160"/>
            <p:cNvSpPr>
              <a:spLocks noChangeAspect="1" noChangeShapeType="1"/>
            </p:cNvSpPr>
            <p:nvPr/>
          </p:nvSpPr>
          <p:spPr bwMode="auto">
            <a:xfrm>
              <a:off x="1096" y="1580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5729" name="Picture 16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2302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730" name="Picture 16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1916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731" name="Picture 16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1530"/>
              <a:ext cx="8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5732" name="Line 164"/>
            <p:cNvSpPr>
              <a:spLocks noChangeShapeType="1"/>
            </p:cNvSpPr>
            <p:nvPr/>
          </p:nvSpPr>
          <p:spPr bwMode="auto">
            <a:xfrm flipV="1">
              <a:off x="1128" y="1453"/>
              <a:ext cx="829" cy="167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33" name="Line 165"/>
            <p:cNvSpPr>
              <a:spLocks noChangeAspect="1" noChangeShapeType="1"/>
            </p:cNvSpPr>
            <p:nvPr/>
          </p:nvSpPr>
          <p:spPr bwMode="auto">
            <a:xfrm flipH="1">
              <a:off x="741" y="3509"/>
              <a:ext cx="386" cy="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34" name="Line 166"/>
            <p:cNvSpPr>
              <a:spLocks noChangeAspect="1" noChangeShapeType="1"/>
            </p:cNvSpPr>
            <p:nvPr/>
          </p:nvSpPr>
          <p:spPr bwMode="auto">
            <a:xfrm>
              <a:off x="1096" y="3896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735" name="Line 167"/>
            <p:cNvSpPr>
              <a:spLocks noChangeAspect="1" noChangeShapeType="1"/>
            </p:cNvSpPr>
            <p:nvPr/>
          </p:nvSpPr>
          <p:spPr bwMode="auto">
            <a:xfrm>
              <a:off x="1096" y="3510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5736" name="Picture 16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3451"/>
              <a:ext cx="17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737" name="Picture 16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3831"/>
              <a:ext cx="17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05570" name="Group 2"/>
          <p:cNvGrpSpPr>
            <a:grpSpLocks/>
          </p:cNvGrpSpPr>
          <p:nvPr/>
        </p:nvGrpSpPr>
        <p:grpSpPr bwMode="auto">
          <a:xfrm>
            <a:off x="3128963" y="152400"/>
            <a:ext cx="5867400" cy="3421063"/>
            <a:chOff x="1971" y="96"/>
            <a:chExt cx="3696" cy="2155"/>
          </a:xfrm>
        </p:grpSpPr>
        <p:pic>
          <p:nvPicPr>
            <p:cNvPr id="1005571" name="Picture 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" y="1498"/>
              <a:ext cx="8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5572" name="Line 4"/>
            <p:cNvSpPr>
              <a:spLocks noChangeAspect="1" noChangeShapeType="1"/>
            </p:cNvSpPr>
            <p:nvPr/>
          </p:nvSpPr>
          <p:spPr bwMode="auto">
            <a:xfrm flipH="1">
              <a:off x="3897" y="1270"/>
              <a:ext cx="77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73" name="Line 5"/>
            <p:cNvSpPr>
              <a:spLocks noChangeAspect="1" noChangeShapeType="1"/>
            </p:cNvSpPr>
            <p:nvPr/>
          </p:nvSpPr>
          <p:spPr bwMode="auto">
            <a:xfrm flipH="1">
              <a:off x="3897" y="1093"/>
              <a:ext cx="387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74" name="Line 6"/>
            <p:cNvSpPr>
              <a:spLocks noChangeAspect="1" noChangeShapeType="1"/>
            </p:cNvSpPr>
            <p:nvPr/>
          </p:nvSpPr>
          <p:spPr bwMode="auto">
            <a:xfrm flipH="1">
              <a:off x="3897" y="1336"/>
              <a:ext cx="1159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75" name="Line 7"/>
            <p:cNvSpPr>
              <a:spLocks noChangeAspect="1" noChangeShapeType="1"/>
            </p:cNvSpPr>
            <p:nvPr/>
          </p:nvSpPr>
          <p:spPr bwMode="auto">
            <a:xfrm flipH="1">
              <a:off x="3511" y="1769"/>
              <a:ext cx="38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76" name="Line 8"/>
            <p:cNvSpPr>
              <a:spLocks noChangeAspect="1" noChangeShapeType="1"/>
            </p:cNvSpPr>
            <p:nvPr/>
          </p:nvSpPr>
          <p:spPr bwMode="auto">
            <a:xfrm flipH="1">
              <a:off x="3125" y="1672"/>
              <a:ext cx="772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77" name="Line 9"/>
            <p:cNvSpPr>
              <a:spLocks noChangeAspect="1" noChangeShapeType="1"/>
            </p:cNvSpPr>
            <p:nvPr/>
          </p:nvSpPr>
          <p:spPr bwMode="auto">
            <a:xfrm flipH="1">
              <a:off x="2739" y="1598"/>
              <a:ext cx="1158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78" name="Line 10"/>
            <p:cNvSpPr>
              <a:spLocks noChangeAspect="1" noChangeShapeType="1"/>
            </p:cNvSpPr>
            <p:nvPr/>
          </p:nvSpPr>
          <p:spPr bwMode="auto">
            <a:xfrm flipH="1" flipV="1">
              <a:off x="3897" y="96"/>
              <a:ext cx="0" cy="2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79" name="Line 11"/>
            <p:cNvSpPr>
              <a:spLocks noChangeAspect="1" noChangeShapeType="1"/>
            </p:cNvSpPr>
            <p:nvPr/>
          </p:nvSpPr>
          <p:spPr bwMode="auto">
            <a:xfrm>
              <a:off x="2224" y="1479"/>
              <a:ext cx="33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0" name="Line 12"/>
            <p:cNvSpPr>
              <a:spLocks noChangeAspect="1" noChangeShapeType="1"/>
            </p:cNvSpPr>
            <p:nvPr/>
          </p:nvSpPr>
          <p:spPr bwMode="auto">
            <a:xfrm>
              <a:off x="3865" y="321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1" name="Line 13"/>
            <p:cNvSpPr>
              <a:spLocks noChangeAspect="1" noChangeShapeType="1"/>
            </p:cNvSpPr>
            <p:nvPr/>
          </p:nvSpPr>
          <p:spPr bwMode="auto">
            <a:xfrm>
              <a:off x="3865" y="1093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2" name="Line 14"/>
            <p:cNvSpPr>
              <a:spLocks noChangeAspect="1" noChangeShapeType="1"/>
            </p:cNvSpPr>
            <p:nvPr/>
          </p:nvSpPr>
          <p:spPr bwMode="auto">
            <a:xfrm>
              <a:off x="3865" y="205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3" name="Line 15"/>
            <p:cNvSpPr>
              <a:spLocks noChangeAspect="1" noChangeShapeType="1"/>
            </p:cNvSpPr>
            <p:nvPr/>
          </p:nvSpPr>
          <p:spPr bwMode="auto">
            <a:xfrm>
              <a:off x="3865" y="176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4" name="Line 16"/>
            <p:cNvSpPr>
              <a:spLocks noChangeAspect="1" noChangeShapeType="1"/>
            </p:cNvSpPr>
            <p:nvPr/>
          </p:nvSpPr>
          <p:spPr bwMode="auto">
            <a:xfrm>
              <a:off x="3924" y="321"/>
              <a:ext cx="32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5" name="Line 17"/>
            <p:cNvSpPr>
              <a:spLocks noChangeAspect="1" noChangeShapeType="1"/>
            </p:cNvSpPr>
            <p:nvPr/>
          </p:nvSpPr>
          <p:spPr bwMode="auto">
            <a:xfrm>
              <a:off x="4313" y="1093"/>
              <a:ext cx="32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6" name="Line 18"/>
            <p:cNvSpPr>
              <a:spLocks noChangeAspect="1" noChangeShapeType="1"/>
            </p:cNvSpPr>
            <p:nvPr/>
          </p:nvSpPr>
          <p:spPr bwMode="auto">
            <a:xfrm>
              <a:off x="4699" y="1270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7" name="Line 19"/>
            <p:cNvSpPr>
              <a:spLocks noChangeAspect="1" noChangeShapeType="1"/>
            </p:cNvSpPr>
            <p:nvPr/>
          </p:nvSpPr>
          <p:spPr bwMode="auto">
            <a:xfrm>
              <a:off x="3530" y="2058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8" name="Line 20"/>
            <p:cNvSpPr>
              <a:spLocks noChangeAspect="1" noChangeShapeType="1"/>
            </p:cNvSpPr>
            <p:nvPr/>
          </p:nvSpPr>
          <p:spPr bwMode="auto">
            <a:xfrm>
              <a:off x="3144" y="1769"/>
              <a:ext cx="33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89" name="Line 21"/>
            <p:cNvSpPr>
              <a:spLocks noChangeAspect="1" noChangeShapeType="1"/>
            </p:cNvSpPr>
            <p:nvPr/>
          </p:nvSpPr>
          <p:spPr bwMode="auto">
            <a:xfrm>
              <a:off x="2765" y="1672"/>
              <a:ext cx="332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90" name="Line 22"/>
            <p:cNvSpPr>
              <a:spLocks noChangeAspect="1" noChangeShapeType="1"/>
            </p:cNvSpPr>
            <p:nvPr/>
          </p:nvSpPr>
          <p:spPr bwMode="auto">
            <a:xfrm>
              <a:off x="5081" y="1336"/>
              <a:ext cx="34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5591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257"/>
              <a:ext cx="6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592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" y="1046"/>
              <a:ext cx="22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593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2" y="692"/>
              <a:ext cx="22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594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1013"/>
              <a:ext cx="22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595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994"/>
              <a:ext cx="33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596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704"/>
              <a:ext cx="34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5597" name="Line 29"/>
            <p:cNvSpPr>
              <a:spLocks noChangeAspect="1" noChangeShapeType="1"/>
            </p:cNvSpPr>
            <p:nvPr/>
          </p:nvSpPr>
          <p:spPr bwMode="auto">
            <a:xfrm>
              <a:off x="3865" y="1270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98" name="Line 30"/>
            <p:cNvSpPr>
              <a:spLocks noChangeAspect="1" noChangeShapeType="1"/>
            </p:cNvSpPr>
            <p:nvPr/>
          </p:nvSpPr>
          <p:spPr bwMode="auto">
            <a:xfrm>
              <a:off x="3865" y="1336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599" name="Line 31"/>
            <p:cNvSpPr>
              <a:spLocks noChangeAspect="1" noChangeShapeType="1"/>
            </p:cNvSpPr>
            <p:nvPr/>
          </p:nvSpPr>
          <p:spPr bwMode="auto">
            <a:xfrm>
              <a:off x="3865" y="1672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00" name="Line 32"/>
            <p:cNvSpPr>
              <a:spLocks noChangeAspect="1" noChangeShapeType="1"/>
            </p:cNvSpPr>
            <p:nvPr/>
          </p:nvSpPr>
          <p:spPr bwMode="auto">
            <a:xfrm>
              <a:off x="2360" y="1598"/>
              <a:ext cx="367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01" name="Line 33"/>
            <p:cNvSpPr>
              <a:spLocks noChangeAspect="1" noChangeShapeType="1"/>
            </p:cNvSpPr>
            <p:nvPr/>
          </p:nvSpPr>
          <p:spPr bwMode="auto">
            <a:xfrm>
              <a:off x="3865" y="1598"/>
              <a:ext cx="6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02" name="Line 34"/>
            <p:cNvSpPr>
              <a:spLocks noChangeAspect="1" noChangeShapeType="1"/>
            </p:cNvSpPr>
            <p:nvPr/>
          </p:nvSpPr>
          <p:spPr bwMode="auto">
            <a:xfrm>
              <a:off x="4284" y="321"/>
              <a:ext cx="0" cy="115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03" name="Line 35"/>
            <p:cNvSpPr>
              <a:spLocks noChangeAspect="1" noChangeShapeType="1"/>
            </p:cNvSpPr>
            <p:nvPr/>
          </p:nvSpPr>
          <p:spPr bwMode="auto">
            <a:xfrm>
              <a:off x="4670" y="1093"/>
              <a:ext cx="0" cy="38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04" name="Line 36"/>
            <p:cNvSpPr>
              <a:spLocks noChangeAspect="1" noChangeShapeType="1"/>
            </p:cNvSpPr>
            <p:nvPr/>
          </p:nvSpPr>
          <p:spPr bwMode="auto">
            <a:xfrm>
              <a:off x="5056" y="1270"/>
              <a:ext cx="0" cy="2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05" name="Line 37"/>
            <p:cNvSpPr>
              <a:spLocks noChangeAspect="1" noChangeShapeType="1"/>
            </p:cNvSpPr>
            <p:nvPr/>
          </p:nvSpPr>
          <p:spPr bwMode="auto">
            <a:xfrm>
              <a:off x="5442" y="1383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06" name="Line 38"/>
            <p:cNvSpPr>
              <a:spLocks noChangeAspect="1" noChangeShapeType="1"/>
            </p:cNvSpPr>
            <p:nvPr/>
          </p:nvSpPr>
          <p:spPr bwMode="auto">
            <a:xfrm>
              <a:off x="3511" y="1479"/>
              <a:ext cx="0" cy="57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07" name="Line 39"/>
            <p:cNvSpPr>
              <a:spLocks noChangeAspect="1" noChangeShapeType="1"/>
            </p:cNvSpPr>
            <p:nvPr/>
          </p:nvSpPr>
          <p:spPr bwMode="auto">
            <a:xfrm>
              <a:off x="3125" y="1479"/>
              <a:ext cx="0" cy="29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08" name="Line 40"/>
            <p:cNvSpPr>
              <a:spLocks noChangeAspect="1" noChangeShapeType="1"/>
            </p:cNvSpPr>
            <p:nvPr/>
          </p:nvSpPr>
          <p:spPr bwMode="auto">
            <a:xfrm>
              <a:off x="2739" y="1479"/>
              <a:ext cx="0" cy="19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09" name="Line 41"/>
            <p:cNvSpPr>
              <a:spLocks noChangeAspect="1" noChangeShapeType="1"/>
            </p:cNvSpPr>
            <p:nvPr/>
          </p:nvSpPr>
          <p:spPr bwMode="auto">
            <a:xfrm>
              <a:off x="2353" y="1479"/>
              <a:ext cx="0" cy="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10" name="Line 42"/>
            <p:cNvSpPr>
              <a:spLocks noChangeAspect="1" noChangeShapeType="1"/>
            </p:cNvSpPr>
            <p:nvPr/>
          </p:nvSpPr>
          <p:spPr bwMode="auto">
            <a:xfrm rot="-5400000">
              <a:off x="2321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11" name="Line 43"/>
            <p:cNvSpPr>
              <a:spLocks noChangeAspect="1" noChangeShapeType="1"/>
            </p:cNvSpPr>
            <p:nvPr/>
          </p:nvSpPr>
          <p:spPr bwMode="auto">
            <a:xfrm rot="-5400000">
              <a:off x="2707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12" name="Line 44"/>
            <p:cNvSpPr>
              <a:spLocks noChangeAspect="1" noChangeShapeType="1"/>
            </p:cNvSpPr>
            <p:nvPr/>
          </p:nvSpPr>
          <p:spPr bwMode="auto">
            <a:xfrm rot="-5400000">
              <a:off x="3093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13" name="Line 45"/>
            <p:cNvSpPr>
              <a:spLocks noChangeAspect="1" noChangeShapeType="1"/>
            </p:cNvSpPr>
            <p:nvPr/>
          </p:nvSpPr>
          <p:spPr bwMode="auto">
            <a:xfrm rot="-5400000">
              <a:off x="3479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14" name="Line 46"/>
            <p:cNvSpPr>
              <a:spLocks noChangeAspect="1" noChangeShapeType="1"/>
            </p:cNvSpPr>
            <p:nvPr/>
          </p:nvSpPr>
          <p:spPr bwMode="auto">
            <a:xfrm rot="-5400000">
              <a:off x="4252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15" name="Line 47"/>
            <p:cNvSpPr>
              <a:spLocks noChangeAspect="1" noChangeShapeType="1"/>
            </p:cNvSpPr>
            <p:nvPr/>
          </p:nvSpPr>
          <p:spPr bwMode="auto">
            <a:xfrm rot="-5400000">
              <a:off x="4638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16" name="Line 48"/>
            <p:cNvSpPr>
              <a:spLocks noChangeAspect="1" noChangeShapeType="1"/>
            </p:cNvSpPr>
            <p:nvPr/>
          </p:nvSpPr>
          <p:spPr bwMode="auto">
            <a:xfrm rot="-5400000">
              <a:off x="5024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17" name="Line 49"/>
            <p:cNvSpPr>
              <a:spLocks noChangeAspect="1" noChangeShapeType="1"/>
            </p:cNvSpPr>
            <p:nvPr/>
          </p:nvSpPr>
          <p:spPr bwMode="auto">
            <a:xfrm rot="-5400000">
              <a:off x="5410" y="1479"/>
              <a:ext cx="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5618" name="Picture 5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" y="1350"/>
              <a:ext cx="18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619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" y="1350"/>
              <a:ext cx="18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620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1350"/>
              <a:ext cx="187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621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350"/>
              <a:ext cx="187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622" name="Picture 5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1498"/>
              <a:ext cx="6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623" name="Picture 5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" y="1498"/>
              <a:ext cx="76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5624" name="Picture 5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" y="1498"/>
              <a:ext cx="76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5625" name="Line 57"/>
            <p:cNvSpPr>
              <a:spLocks noChangeAspect="1" noChangeShapeType="1"/>
            </p:cNvSpPr>
            <p:nvPr/>
          </p:nvSpPr>
          <p:spPr bwMode="auto">
            <a:xfrm>
              <a:off x="3318" y="1061"/>
              <a:ext cx="547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26" name="Line 58"/>
            <p:cNvSpPr>
              <a:spLocks noChangeAspect="1" noChangeShapeType="1"/>
            </p:cNvSpPr>
            <p:nvPr/>
          </p:nvSpPr>
          <p:spPr bwMode="auto">
            <a:xfrm>
              <a:off x="3286" y="1254"/>
              <a:ext cx="579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27" name="Line 59"/>
            <p:cNvSpPr>
              <a:spLocks noChangeAspect="1" noChangeShapeType="1"/>
            </p:cNvSpPr>
            <p:nvPr/>
          </p:nvSpPr>
          <p:spPr bwMode="auto">
            <a:xfrm>
              <a:off x="3254" y="836"/>
              <a:ext cx="64" cy="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28" name="Line 60"/>
            <p:cNvSpPr>
              <a:spLocks noChangeAspect="1" noChangeShapeType="1"/>
            </p:cNvSpPr>
            <p:nvPr/>
          </p:nvSpPr>
          <p:spPr bwMode="auto">
            <a:xfrm>
              <a:off x="3061" y="1093"/>
              <a:ext cx="225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05629" name="Picture 6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" y="1125"/>
              <a:ext cx="12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5630" name="Line 62"/>
            <p:cNvSpPr>
              <a:spLocks noChangeAspect="1" noChangeShapeType="1"/>
            </p:cNvSpPr>
            <p:nvPr/>
          </p:nvSpPr>
          <p:spPr bwMode="auto">
            <a:xfrm flipH="1">
              <a:off x="3885" y="340"/>
              <a:ext cx="23" cy="169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31" name="Line 63"/>
            <p:cNvSpPr>
              <a:spLocks noChangeAspect="1" noChangeShapeType="1"/>
            </p:cNvSpPr>
            <p:nvPr/>
          </p:nvSpPr>
          <p:spPr bwMode="auto">
            <a:xfrm>
              <a:off x="4275" y="336"/>
              <a:ext cx="15" cy="73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32" name="Line 64"/>
            <p:cNvSpPr>
              <a:spLocks noChangeAspect="1" noChangeShapeType="1"/>
            </p:cNvSpPr>
            <p:nvPr/>
          </p:nvSpPr>
          <p:spPr bwMode="auto">
            <a:xfrm>
              <a:off x="3503" y="1787"/>
              <a:ext cx="15" cy="25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33" name="Line 65"/>
            <p:cNvSpPr>
              <a:spLocks noChangeAspect="1" noChangeShapeType="1"/>
            </p:cNvSpPr>
            <p:nvPr/>
          </p:nvSpPr>
          <p:spPr bwMode="auto">
            <a:xfrm>
              <a:off x="3121" y="1691"/>
              <a:ext cx="8" cy="5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34" name="Line 66"/>
            <p:cNvSpPr>
              <a:spLocks noChangeAspect="1" noChangeShapeType="1"/>
            </p:cNvSpPr>
            <p:nvPr/>
          </p:nvSpPr>
          <p:spPr bwMode="auto">
            <a:xfrm>
              <a:off x="2734" y="1598"/>
              <a:ext cx="8" cy="5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35" name="Line 67"/>
            <p:cNvSpPr>
              <a:spLocks noChangeAspect="1" noChangeShapeType="1"/>
            </p:cNvSpPr>
            <p:nvPr/>
          </p:nvSpPr>
          <p:spPr bwMode="auto">
            <a:xfrm>
              <a:off x="4664" y="1112"/>
              <a:ext cx="8" cy="13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36" name="Line 68"/>
            <p:cNvSpPr>
              <a:spLocks noChangeAspect="1" noChangeShapeType="1"/>
            </p:cNvSpPr>
            <p:nvPr/>
          </p:nvSpPr>
          <p:spPr bwMode="auto">
            <a:xfrm>
              <a:off x="5056" y="1285"/>
              <a:ext cx="8" cy="3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637" name="Arc 69"/>
            <p:cNvSpPr>
              <a:spLocks noChangeAspect="1"/>
            </p:cNvSpPr>
            <p:nvPr/>
          </p:nvSpPr>
          <p:spPr bwMode="auto">
            <a:xfrm>
              <a:off x="2708" y="1598"/>
              <a:ext cx="30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38" name="Arc 70"/>
            <p:cNvSpPr>
              <a:spLocks noChangeAspect="1"/>
            </p:cNvSpPr>
            <p:nvPr/>
          </p:nvSpPr>
          <p:spPr bwMode="auto">
            <a:xfrm>
              <a:off x="3094" y="1672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39" name="Arc 71"/>
            <p:cNvSpPr>
              <a:spLocks noChangeAspect="1"/>
            </p:cNvSpPr>
            <p:nvPr/>
          </p:nvSpPr>
          <p:spPr bwMode="auto">
            <a:xfrm>
              <a:off x="3476" y="1769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0" name="Arc 72"/>
            <p:cNvSpPr>
              <a:spLocks noChangeAspect="1"/>
            </p:cNvSpPr>
            <p:nvPr/>
          </p:nvSpPr>
          <p:spPr bwMode="auto">
            <a:xfrm>
              <a:off x="4244" y="321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1" name="Arc 73"/>
            <p:cNvSpPr>
              <a:spLocks noChangeAspect="1"/>
            </p:cNvSpPr>
            <p:nvPr/>
          </p:nvSpPr>
          <p:spPr bwMode="auto">
            <a:xfrm>
              <a:off x="4637" y="1093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2" name="Arc 74"/>
            <p:cNvSpPr>
              <a:spLocks noChangeAspect="1"/>
            </p:cNvSpPr>
            <p:nvPr/>
          </p:nvSpPr>
          <p:spPr bwMode="auto">
            <a:xfrm>
              <a:off x="5025" y="1270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3" name="Arc 75"/>
            <p:cNvSpPr>
              <a:spLocks noChangeAspect="1"/>
            </p:cNvSpPr>
            <p:nvPr/>
          </p:nvSpPr>
          <p:spPr bwMode="auto">
            <a:xfrm>
              <a:off x="5421" y="1336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4" name="Arc 76"/>
            <p:cNvSpPr>
              <a:spLocks noChangeAspect="1"/>
            </p:cNvSpPr>
            <p:nvPr/>
          </p:nvSpPr>
          <p:spPr bwMode="auto">
            <a:xfrm rot="5400000" flipV="1">
              <a:off x="2341" y="1567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5" name="Arc 77"/>
            <p:cNvSpPr>
              <a:spLocks noChangeAspect="1"/>
            </p:cNvSpPr>
            <p:nvPr/>
          </p:nvSpPr>
          <p:spPr bwMode="auto">
            <a:xfrm rot="5400000" flipV="1">
              <a:off x="2740" y="1640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6" name="Arc 78"/>
            <p:cNvSpPr>
              <a:spLocks noChangeAspect="1"/>
            </p:cNvSpPr>
            <p:nvPr/>
          </p:nvSpPr>
          <p:spPr bwMode="auto">
            <a:xfrm rot="5400000" flipV="1">
              <a:off x="3125" y="1736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7" name="Arc 79"/>
            <p:cNvSpPr>
              <a:spLocks noChangeAspect="1"/>
            </p:cNvSpPr>
            <p:nvPr/>
          </p:nvSpPr>
          <p:spPr bwMode="auto">
            <a:xfrm rot="5400000" flipV="1">
              <a:off x="3512" y="2027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8" name="Arc 80"/>
            <p:cNvSpPr>
              <a:spLocks noChangeAspect="1"/>
            </p:cNvSpPr>
            <p:nvPr/>
          </p:nvSpPr>
          <p:spPr bwMode="auto">
            <a:xfrm rot="10800000" flipV="1">
              <a:off x="3908" y="321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49" name="Arc 81"/>
            <p:cNvSpPr>
              <a:spLocks noChangeAspect="1"/>
            </p:cNvSpPr>
            <p:nvPr/>
          </p:nvSpPr>
          <p:spPr bwMode="auto">
            <a:xfrm flipV="1">
              <a:off x="3854" y="2026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50" name="Arc 82"/>
            <p:cNvSpPr>
              <a:spLocks noChangeAspect="1"/>
            </p:cNvSpPr>
            <p:nvPr/>
          </p:nvSpPr>
          <p:spPr bwMode="auto">
            <a:xfrm rot="5400000" flipV="1">
              <a:off x="4290" y="1062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51" name="Arc 83"/>
            <p:cNvSpPr>
              <a:spLocks noChangeAspect="1"/>
            </p:cNvSpPr>
            <p:nvPr/>
          </p:nvSpPr>
          <p:spPr bwMode="auto">
            <a:xfrm rot="5400000" flipV="1">
              <a:off x="4669" y="1240"/>
              <a:ext cx="31" cy="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652" name="Arc 84"/>
            <p:cNvSpPr>
              <a:spLocks noChangeAspect="1"/>
            </p:cNvSpPr>
            <p:nvPr/>
          </p:nvSpPr>
          <p:spPr bwMode="auto">
            <a:xfrm rot="5400000" flipV="1">
              <a:off x="5058" y="1305"/>
              <a:ext cx="31" cy="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5653" name="Picture 8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" y="1415"/>
              <a:ext cx="151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654" name="Picture 8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511"/>
              <a:ext cx="151" cy="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655" name="Picture 8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192"/>
              <a:ext cx="154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5656" name="Rectangle 88"/>
          <p:cNvSpPr>
            <a:spLocks noChangeArrowheads="1"/>
          </p:cNvSpPr>
          <p:nvPr/>
        </p:nvSpPr>
        <p:spPr bwMode="auto">
          <a:xfrm>
            <a:off x="4687888" y="3733800"/>
            <a:ext cx="4343400" cy="24225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5657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810000"/>
            <a:ext cx="28035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5658" name="Picture 9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114800"/>
            <a:ext cx="278765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05659" name="Group 91"/>
          <p:cNvGrpSpPr>
            <a:grpSpLocks/>
          </p:cNvGrpSpPr>
          <p:nvPr/>
        </p:nvGrpSpPr>
        <p:grpSpPr bwMode="auto">
          <a:xfrm>
            <a:off x="4727575" y="4962525"/>
            <a:ext cx="4264025" cy="1133475"/>
            <a:chOff x="2978" y="3174"/>
            <a:chExt cx="2686" cy="714"/>
          </a:xfrm>
        </p:grpSpPr>
        <p:pic>
          <p:nvPicPr>
            <p:cNvPr id="1005660" name="Picture 9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" y="3423"/>
              <a:ext cx="268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661" name="Picture 9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" y="3174"/>
              <a:ext cx="196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5697" name="Rectangle 1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5741" name="Group 173"/>
          <p:cNvGrpSpPr>
            <a:grpSpLocks/>
          </p:cNvGrpSpPr>
          <p:nvPr/>
        </p:nvGrpSpPr>
        <p:grpSpPr bwMode="auto">
          <a:xfrm>
            <a:off x="152400" y="558800"/>
            <a:ext cx="3590925" cy="1270000"/>
            <a:chOff x="96" y="352"/>
            <a:chExt cx="2262" cy="800"/>
          </a:xfrm>
        </p:grpSpPr>
        <p:pic>
          <p:nvPicPr>
            <p:cNvPr id="1005699" name="Picture 13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2"/>
              <a:ext cx="226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700" name="Picture 13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34"/>
              <a:ext cx="202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738" name="Picture 17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43"/>
              <a:ext cx="177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5740" name="Picture 17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45"/>
              <a:ext cx="175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5703" name="Rectangle 1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9975-1F48-44E4-8DD4-A0048F802C4B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1003763" name="Group 243"/>
          <p:cNvGrpSpPr>
            <a:grpSpLocks/>
          </p:cNvGrpSpPr>
          <p:nvPr/>
        </p:nvGrpSpPr>
        <p:grpSpPr bwMode="auto">
          <a:xfrm>
            <a:off x="152400" y="558800"/>
            <a:ext cx="3590925" cy="1270000"/>
            <a:chOff x="96" y="352"/>
            <a:chExt cx="2262" cy="800"/>
          </a:xfrm>
        </p:grpSpPr>
        <p:pic>
          <p:nvPicPr>
            <p:cNvPr id="1003764" name="Picture 24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2"/>
              <a:ext cx="226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765" name="Picture 24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34"/>
              <a:ext cx="202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766" name="Picture 2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43"/>
              <a:ext cx="177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3767" name="Picture 2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45"/>
              <a:ext cx="175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03649" name="Rectangle 1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740" name="Picture 2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905000"/>
            <a:ext cx="40513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41" name="Picture 2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2230438"/>
            <a:ext cx="70850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18" name="Picture 19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09763"/>
            <a:ext cx="12795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69" name="Picture 2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678113"/>
            <a:ext cx="805338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19" name="Picture 19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756025"/>
            <a:ext cx="25447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03" name="Picture 18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584700"/>
            <a:ext cx="8540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20" name="Picture 20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144963"/>
            <a:ext cx="68135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47" name="Picture 2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525963"/>
            <a:ext cx="19859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48" name="Picture 2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525963"/>
            <a:ext cx="19859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49" name="Picture 2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5029200"/>
            <a:ext cx="2430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50" name="Picture 2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5059363"/>
            <a:ext cx="2478087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51" name="Picture 2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043488"/>
            <a:ext cx="24780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46" name="Picture 2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525963"/>
            <a:ext cx="16081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28" name="Picture 20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4754563"/>
            <a:ext cx="411163" cy="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36" name="Picture 2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5257800"/>
            <a:ext cx="592138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56" name="Picture 2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657850"/>
            <a:ext cx="538638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57" name="Picture 2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6038850"/>
            <a:ext cx="4416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03743" name="Picture 2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6459538"/>
            <a:ext cx="23145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744" name="Rectangle 22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3737" name="Group 217"/>
          <p:cNvGrpSpPr>
            <a:grpSpLocks/>
          </p:cNvGrpSpPr>
          <p:nvPr/>
        </p:nvGrpSpPr>
        <p:grpSpPr bwMode="auto">
          <a:xfrm>
            <a:off x="6096000" y="5638800"/>
            <a:ext cx="914400" cy="914400"/>
            <a:chOff x="4853" y="1680"/>
            <a:chExt cx="576" cy="576"/>
          </a:xfrm>
        </p:grpSpPr>
        <p:sp>
          <p:nvSpPr>
            <p:cNvPr id="1003738" name="AutoShape 21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39" name="Text Box 21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0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0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0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0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261F8-5D16-4F57-95DF-AEF36DD686B1}" type="slidenum">
              <a:rPr lang="en-US"/>
              <a:pPr/>
              <a:t>5</a:t>
            </a:fld>
            <a:endParaRPr lang="en-US"/>
          </a:p>
        </p:txBody>
      </p:sp>
      <p:pic>
        <p:nvPicPr>
          <p:cNvPr id="914449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38138"/>
            <a:ext cx="885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3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892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443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2308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443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72136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443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7610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443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710113"/>
            <a:ext cx="72517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4439" name="Rectangle 7"/>
          <p:cNvSpPr>
            <a:spLocks noChangeArrowheads="1"/>
          </p:cNvSpPr>
          <p:nvPr/>
        </p:nvSpPr>
        <p:spPr bwMode="auto">
          <a:xfrm>
            <a:off x="885825" y="958850"/>
            <a:ext cx="1041400" cy="6127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0" name="Rectangle 8"/>
          <p:cNvSpPr>
            <a:spLocks noChangeArrowheads="1"/>
          </p:cNvSpPr>
          <p:nvPr/>
        </p:nvSpPr>
        <p:spPr bwMode="auto">
          <a:xfrm>
            <a:off x="2430463" y="958850"/>
            <a:ext cx="2624137" cy="6127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1" name="Rectangle 9"/>
          <p:cNvSpPr>
            <a:spLocks noChangeArrowheads="1"/>
          </p:cNvSpPr>
          <p:nvPr/>
        </p:nvSpPr>
        <p:spPr bwMode="auto">
          <a:xfrm>
            <a:off x="282575" y="2486025"/>
            <a:ext cx="6900863" cy="6127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2" name="Rectangle 10"/>
          <p:cNvSpPr>
            <a:spLocks noChangeArrowheads="1"/>
          </p:cNvSpPr>
          <p:nvPr/>
        </p:nvSpPr>
        <p:spPr bwMode="auto">
          <a:xfrm>
            <a:off x="282575" y="3886200"/>
            <a:ext cx="7888288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444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984875"/>
            <a:ext cx="2300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444" name="Rectangle 12"/>
          <p:cNvSpPr>
            <a:spLocks noChangeArrowheads="1"/>
          </p:cNvSpPr>
          <p:nvPr/>
        </p:nvSpPr>
        <p:spPr bwMode="auto">
          <a:xfrm>
            <a:off x="117475" y="958850"/>
            <a:ext cx="228600" cy="6127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444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25"/>
            <a:ext cx="28194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44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8" name="Rectangle 1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4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4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9" grpId="0" animBg="1"/>
      <p:bldP spid="914440" grpId="0" animBg="1"/>
      <p:bldP spid="914441" grpId="0" animBg="1"/>
      <p:bldP spid="914442" grpId="0" animBg="1"/>
      <p:bldP spid="9144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90BE-A71D-4353-A600-B44B9C4B6B89}" type="slidenum">
              <a:rPr lang="en-US"/>
              <a:pPr/>
              <a:t>6</a:t>
            </a:fld>
            <a:endParaRPr lang="en-US"/>
          </a:p>
        </p:txBody>
      </p:sp>
      <p:pic>
        <p:nvPicPr>
          <p:cNvPr id="915495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38138"/>
            <a:ext cx="885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5473" name="Rectangle 17"/>
          <p:cNvSpPr>
            <a:spLocks noChangeArrowheads="1"/>
          </p:cNvSpPr>
          <p:nvPr/>
        </p:nvSpPr>
        <p:spPr bwMode="auto">
          <a:xfrm>
            <a:off x="117475" y="5181600"/>
            <a:ext cx="7943850" cy="12985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545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514600"/>
            <a:ext cx="781843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5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77612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6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572000"/>
            <a:ext cx="74025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6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00200"/>
            <a:ext cx="20796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6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600200"/>
            <a:ext cx="1322387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6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124200"/>
            <a:ext cx="75723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6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600200"/>
            <a:ext cx="28892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6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9674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5493" name="Group 37"/>
          <p:cNvGrpSpPr>
            <a:grpSpLocks/>
          </p:cNvGrpSpPr>
          <p:nvPr/>
        </p:nvGrpSpPr>
        <p:grpSpPr bwMode="auto">
          <a:xfrm>
            <a:off x="152400" y="5226050"/>
            <a:ext cx="7859713" cy="1219200"/>
            <a:chOff x="96" y="3408"/>
            <a:chExt cx="4951" cy="768"/>
          </a:xfrm>
        </p:grpSpPr>
        <p:pic>
          <p:nvPicPr>
            <p:cNvPr id="915467" name="Picture 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31"/>
              <a:ext cx="4663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5468" name="Picture 1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408"/>
              <a:ext cx="4663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5469" name="Rectangle 13"/>
          <p:cNvSpPr>
            <a:spLocks noChangeArrowheads="1"/>
          </p:cNvSpPr>
          <p:nvPr/>
        </p:nvSpPr>
        <p:spPr bwMode="auto">
          <a:xfrm>
            <a:off x="109538" y="1571625"/>
            <a:ext cx="228600" cy="6032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0" name="Rectangle 14"/>
          <p:cNvSpPr>
            <a:spLocks noChangeArrowheads="1"/>
          </p:cNvSpPr>
          <p:nvPr/>
        </p:nvSpPr>
        <p:spPr bwMode="auto">
          <a:xfrm>
            <a:off x="912813" y="1571625"/>
            <a:ext cx="1371600" cy="6032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1" name="Rectangle 15"/>
          <p:cNvSpPr>
            <a:spLocks noChangeArrowheads="1"/>
          </p:cNvSpPr>
          <p:nvPr/>
        </p:nvSpPr>
        <p:spPr bwMode="auto">
          <a:xfrm>
            <a:off x="2805113" y="1571625"/>
            <a:ext cx="2933700" cy="6032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2" name="Rectangle 16"/>
          <p:cNvSpPr>
            <a:spLocks noChangeArrowheads="1"/>
          </p:cNvSpPr>
          <p:nvPr/>
        </p:nvSpPr>
        <p:spPr bwMode="auto">
          <a:xfrm>
            <a:off x="100013" y="3089275"/>
            <a:ext cx="7615237" cy="6127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547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892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7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800725"/>
            <a:ext cx="23002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5476" name="Group 20"/>
          <p:cNvGrpSpPr>
            <a:grpSpLocks/>
          </p:cNvGrpSpPr>
          <p:nvPr/>
        </p:nvGrpSpPr>
        <p:grpSpPr bwMode="auto">
          <a:xfrm>
            <a:off x="8027988" y="925513"/>
            <a:ext cx="735012" cy="750887"/>
            <a:chOff x="5057" y="583"/>
            <a:chExt cx="463" cy="473"/>
          </a:xfrm>
        </p:grpSpPr>
        <p:pic>
          <p:nvPicPr>
            <p:cNvPr id="915477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583"/>
              <a:ext cx="46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5478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920"/>
              <a:ext cx="36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5479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230" y="768"/>
              <a:ext cx="118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5481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25"/>
            <a:ext cx="28194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2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7176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83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76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84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176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85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32607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5486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984375"/>
            <a:ext cx="1460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7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4375"/>
            <a:ext cx="1460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8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3581400"/>
            <a:ext cx="2714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9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54650"/>
            <a:ext cx="2714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90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4375"/>
            <a:ext cx="14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5492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94" name="Rectangle 3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915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1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1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1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1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73" grpId="0" animBg="1"/>
      <p:bldP spid="915469" grpId="0" animBg="1"/>
      <p:bldP spid="915470" grpId="0" animBg="1"/>
      <p:bldP spid="915471" grpId="0" animBg="1"/>
      <p:bldP spid="9154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775-4AEF-4A2A-958A-88052D57DC0B}" type="slidenum">
              <a:rPr lang="en-US"/>
              <a:pPr/>
              <a:t>7</a:t>
            </a:fld>
            <a:endParaRPr lang="en-US"/>
          </a:p>
        </p:txBody>
      </p:sp>
      <p:pic>
        <p:nvPicPr>
          <p:cNvPr id="916517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38138"/>
            <a:ext cx="885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8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514600"/>
            <a:ext cx="781843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8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77612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8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572000"/>
            <a:ext cx="74025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8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9674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8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20796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87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00200"/>
            <a:ext cx="207962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8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3205163"/>
            <a:ext cx="41592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8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5567363"/>
            <a:ext cx="41592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90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32607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649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7176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6492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76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6493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176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6494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00200"/>
            <a:ext cx="20796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6495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892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6496" name="Group 16"/>
          <p:cNvGrpSpPr>
            <a:grpSpLocks/>
          </p:cNvGrpSpPr>
          <p:nvPr/>
        </p:nvGrpSpPr>
        <p:grpSpPr bwMode="auto">
          <a:xfrm>
            <a:off x="8027988" y="925513"/>
            <a:ext cx="735012" cy="750887"/>
            <a:chOff x="5057" y="583"/>
            <a:chExt cx="463" cy="473"/>
          </a:xfrm>
        </p:grpSpPr>
        <p:pic>
          <p:nvPicPr>
            <p:cNvPr id="916497" name="Picture 1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583"/>
              <a:ext cx="46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6498" name="Picture 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920"/>
              <a:ext cx="36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6499" name="Picture 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230" y="768"/>
              <a:ext cx="118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6501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25"/>
            <a:ext cx="28194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6502" name="Rectangle 22"/>
          <p:cNvSpPr>
            <a:spLocks noChangeArrowheads="1"/>
          </p:cNvSpPr>
          <p:nvPr/>
        </p:nvSpPr>
        <p:spPr bwMode="auto">
          <a:xfrm>
            <a:off x="100013" y="1562100"/>
            <a:ext cx="265112" cy="603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6503" name="Rectangle 23"/>
          <p:cNvSpPr>
            <a:spLocks noChangeArrowheads="1"/>
          </p:cNvSpPr>
          <p:nvPr/>
        </p:nvSpPr>
        <p:spPr bwMode="auto">
          <a:xfrm>
            <a:off x="1498600" y="1562100"/>
            <a:ext cx="265113" cy="603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6504" name="Rectangle 24"/>
          <p:cNvSpPr>
            <a:spLocks noChangeArrowheads="1"/>
          </p:cNvSpPr>
          <p:nvPr/>
        </p:nvSpPr>
        <p:spPr bwMode="auto">
          <a:xfrm>
            <a:off x="4186238" y="1562100"/>
            <a:ext cx="265112" cy="603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6505" name="Rectangle 25"/>
          <p:cNvSpPr>
            <a:spLocks noChangeArrowheads="1"/>
          </p:cNvSpPr>
          <p:nvPr/>
        </p:nvSpPr>
        <p:spPr bwMode="auto">
          <a:xfrm>
            <a:off x="3829050" y="3179763"/>
            <a:ext cx="466725" cy="603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6507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4375"/>
            <a:ext cx="14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08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984375"/>
            <a:ext cx="1460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09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4375"/>
            <a:ext cx="14605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10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3581400"/>
            <a:ext cx="2714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11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38800"/>
            <a:ext cx="2714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6512" name="Group 32"/>
          <p:cNvGrpSpPr>
            <a:grpSpLocks/>
          </p:cNvGrpSpPr>
          <p:nvPr/>
        </p:nvGrpSpPr>
        <p:grpSpPr bwMode="auto">
          <a:xfrm>
            <a:off x="304800" y="5715000"/>
            <a:ext cx="2362200" cy="814388"/>
            <a:chOff x="288" y="3696"/>
            <a:chExt cx="1488" cy="513"/>
          </a:xfrm>
        </p:grpSpPr>
        <p:pic>
          <p:nvPicPr>
            <p:cNvPr id="916513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854"/>
              <a:ext cx="1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6514" name="Picture 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3696"/>
              <a:ext cx="167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6515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6516" name="Rectangle 3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6506" name="Rectangle 26"/>
          <p:cNvSpPr>
            <a:spLocks noChangeArrowheads="1"/>
          </p:cNvSpPr>
          <p:nvPr/>
        </p:nvSpPr>
        <p:spPr bwMode="auto">
          <a:xfrm>
            <a:off x="3829050" y="5538788"/>
            <a:ext cx="466725" cy="603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0289E-6 L -0.07848 -0.044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16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22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-0.16632 -0.0441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16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2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6821E-7 L -0.41007 -0.043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16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3" y="-21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46475 0.000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16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89017E-7 L -0.02535 -0.0443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6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-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502" grpId="0" animBg="1"/>
      <p:bldP spid="916503" grpId="0" animBg="1"/>
      <p:bldP spid="916504" grpId="0" animBg="1"/>
      <p:bldP spid="916505" grpId="0" animBg="1"/>
      <p:bldP spid="9165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4389-BFDB-4A5D-B1C2-BC99DB348622}" type="slidenum">
              <a:rPr lang="en-US"/>
              <a:pPr/>
              <a:t>8</a:t>
            </a:fld>
            <a:endParaRPr lang="en-US"/>
          </a:p>
        </p:txBody>
      </p:sp>
      <p:pic>
        <p:nvPicPr>
          <p:cNvPr id="917538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38138"/>
            <a:ext cx="885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0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20796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0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00200"/>
            <a:ext cx="20796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0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5163"/>
            <a:ext cx="20796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0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7363"/>
            <a:ext cx="20796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1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32607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1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7176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1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76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1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176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14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00200"/>
            <a:ext cx="20796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15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892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7516" name="Group 12"/>
          <p:cNvGrpSpPr>
            <a:grpSpLocks/>
          </p:cNvGrpSpPr>
          <p:nvPr/>
        </p:nvGrpSpPr>
        <p:grpSpPr bwMode="auto">
          <a:xfrm>
            <a:off x="8027988" y="925513"/>
            <a:ext cx="735012" cy="750887"/>
            <a:chOff x="5057" y="583"/>
            <a:chExt cx="463" cy="473"/>
          </a:xfrm>
        </p:grpSpPr>
        <p:pic>
          <p:nvPicPr>
            <p:cNvPr id="917517" name="Picture 1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583"/>
              <a:ext cx="46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7518" name="Picture 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920"/>
              <a:ext cx="36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7519" name="Picture 1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230" y="768"/>
              <a:ext cx="118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752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25"/>
            <a:ext cx="28194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7522" name="Rectangle 18"/>
          <p:cNvSpPr>
            <a:spLocks noChangeArrowheads="1"/>
          </p:cNvSpPr>
          <p:nvPr/>
        </p:nvSpPr>
        <p:spPr bwMode="auto">
          <a:xfrm>
            <a:off x="100013" y="1562100"/>
            <a:ext cx="265112" cy="603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3" name="Rectangle 19"/>
          <p:cNvSpPr>
            <a:spLocks noChangeArrowheads="1"/>
          </p:cNvSpPr>
          <p:nvPr/>
        </p:nvSpPr>
        <p:spPr bwMode="auto">
          <a:xfrm>
            <a:off x="1498600" y="1562100"/>
            <a:ext cx="265113" cy="603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4" name="Rectangle 20"/>
          <p:cNvSpPr>
            <a:spLocks noChangeArrowheads="1"/>
          </p:cNvSpPr>
          <p:nvPr/>
        </p:nvSpPr>
        <p:spPr bwMode="auto">
          <a:xfrm>
            <a:off x="4186238" y="1562100"/>
            <a:ext cx="265112" cy="603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5" name="Rectangle 21"/>
          <p:cNvSpPr>
            <a:spLocks noChangeArrowheads="1"/>
          </p:cNvSpPr>
          <p:nvPr/>
        </p:nvSpPr>
        <p:spPr bwMode="auto">
          <a:xfrm>
            <a:off x="3829050" y="3179763"/>
            <a:ext cx="466725" cy="603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6" name="Rectangle 22"/>
          <p:cNvSpPr>
            <a:spLocks noChangeArrowheads="1"/>
          </p:cNvSpPr>
          <p:nvPr/>
        </p:nvSpPr>
        <p:spPr bwMode="auto">
          <a:xfrm>
            <a:off x="3829050" y="5538788"/>
            <a:ext cx="466725" cy="6032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7527" name="Group 23"/>
          <p:cNvGrpSpPr>
            <a:grpSpLocks/>
          </p:cNvGrpSpPr>
          <p:nvPr/>
        </p:nvGrpSpPr>
        <p:grpSpPr bwMode="auto">
          <a:xfrm>
            <a:off x="304800" y="5715000"/>
            <a:ext cx="2362200" cy="814388"/>
            <a:chOff x="288" y="3696"/>
            <a:chExt cx="1488" cy="513"/>
          </a:xfrm>
        </p:grpSpPr>
        <p:pic>
          <p:nvPicPr>
            <p:cNvPr id="917528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854"/>
              <a:ext cx="117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7529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3696"/>
              <a:ext cx="167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17530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514600"/>
            <a:ext cx="781843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1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77612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2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572000"/>
            <a:ext cx="74025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3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9674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4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5586413"/>
            <a:ext cx="6985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7535" name="Rectangle 31"/>
          <p:cNvSpPr>
            <a:spLocks noChangeArrowheads="1"/>
          </p:cNvSpPr>
          <p:nvPr/>
        </p:nvSpPr>
        <p:spPr bwMode="auto">
          <a:xfrm>
            <a:off x="7997825" y="904875"/>
            <a:ext cx="776288" cy="8048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6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7" name="Rectangle 3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22" grpId="0" animBg="1"/>
      <p:bldP spid="917523" grpId="0" animBg="1"/>
      <p:bldP spid="917524" grpId="0" animBg="1"/>
      <p:bldP spid="917525" grpId="0" animBg="1"/>
      <p:bldP spid="917526" grpId="0" animBg="1"/>
      <p:bldP spid="9175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589B-77F2-4DD3-A953-BFF3F8588980}" type="slidenum">
              <a:rPr lang="en-US"/>
              <a:pPr/>
              <a:t>9</a:t>
            </a:fld>
            <a:endParaRPr lang="en-US"/>
          </a:p>
        </p:txBody>
      </p:sp>
      <p:pic>
        <p:nvPicPr>
          <p:cNvPr id="918551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38138"/>
            <a:ext cx="8858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3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5586413"/>
            <a:ext cx="6223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3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892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8532" name="Group 4"/>
          <p:cNvGrpSpPr>
            <a:grpSpLocks/>
          </p:cNvGrpSpPr>
          <p:nvPr/>
        </p:nvGrpSpPr>
        <p:grpSpPr bwMode="auto">
          <a:xfrm>
            <a:off x="8027988" y="925513"/>
            <a:ext cx="735012" cy="750887"/>
            <a:chOff x="5057" y="583"/>
            <a:chExt cx="463" cy="473"/>
          </a:xfrm>
        </p:grpSpPr>
        <p:pic>
          <p:nvPicPr>
            <p:cNvPr id="918533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583"/>
              <a:ext cx="46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8534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920"/>
              <a:ext cx="36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8535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230" y="768"/>
              <a:ext cx="118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8536" name="Rectangle 8"/>
          <p:cNvSpPr>
            <a:spLocks noChangeArrowheads="1"/>
          </p:cNvSpPr>
          <p:nvPr/>
        </p:nvSpPr>
        <p:spPr bwMode="auto">
          <a:xfrm>
            <a:off x="7997825" y="904875"/>
            <a:ext cx="776288" cy="8048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37" name="Line 9"/>
          <p:cNvSpPr>
            <a:spLocks noChangeShapeType="1"/>
          </p:cNvSpPr>
          <p:nvPr/>
        </p:nvSpPr>
        <p:spPr bwMode="auto">
          <a:xfrm>
            <a:off x="8382000" y="1708150"/>
            <a:ext cx="76200" cy="4030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53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25"/>
            <a:ext cx="28194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44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514600"/>
            <a:ext cx="781843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4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77612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4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572000"/>
            <a:ext cx="74025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4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96741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854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854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6175375"/>
            <a:ext cx="27193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49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84850"/>
            <a:ext cx="8223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4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65850"/>
            <a:ext cx="27193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8543" name="AutoShape 15"/>
          <p:cNvSpPr>
            <a:spLocks noChangeAspect="1" noChangeArrowheads="1"/>
          </p:cNvSpPr>
          <p:nvPr/>
        </p:nvSpPr>
        <p:spPr bwMode="auto">
          <a:xfrm>
            <a:off x="4191000" y="57150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7" grpId="0" animBg="1"/>
      <p:bldP spid="9185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DEFAULTDISPLAYSOURCE" val="\documentclass{article}\pagestyle{empty}&#10;\begin{document}&#10;&#10;\end{document}&#10;"/>
  <p:tag name="EMBEDFONTS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37797&quot;&gt;&lt;property id=&quot;20148&quot; value=&quot;5&quot;/&gt;&lt;property id=&quot;20300&quot; value=&quot;Slide 2&quot;/&gt;&lt;property id=&quot;20307&quot; value=&quot;291&quot;/&gt;&lt;/object&gt;&lt;object type=&quot;3&quot; unique_id=&quot;37798&quot;&gt;&lt;property id=&quot;20148&quot; value=&quot;5&quot;/&gt;&lt;property id=&quot;20300&quot; value=&quot;Slide 3&quot;/&gt;&lt;property id=&quot;20307&quot; value=&quot;292&quot;/&gt;&lt;/object&gt;&lt;object type=&quot;3&quot; unique_id=&quot;37799&quot;&gt;&lt;property id=&quot;20148&quot; value=&quot;5&quot;/&gt;&lt;property id=&quot;20300&quot; value=&quot;Slide 4&quot;/&gt;&lt;property id=&quot;20307&quot; value=&quot;293&quot;/&gt;&lt;/object&gt;&lt;object type=&quot;3&quot; unique_id=&quot;37800&quot;&gt;&lt;property id=&quot;20148&quot; value=&quot;5&quot;/&gt;&lt;property id=&quot;20300&quot; value=&quot;Slide 5&quot;/&gt;&lt;property id=&quot;20307&quot; value=&quot;294&quot;/&gt;&lt;/object&gt;&lt;object type=&quot;3&quot; unique_id=&quot;37801&quot;&gt;&lt;property id=&quot;20148&quot; value=&quot;5&quot;/&gt;&lt;property id=&quot;20300&quot; value=&quot;Slide 6&quot;/&gt;&lt;property id=&quot;20307&quot; value=&quot;295&quot;/&gt;&lt;/object&gt;&lt;object type=&quot;3&quot; unique_id=&quot;37802&quot;&gt;&lt;property id=&quot;20148&quot; value=&quot;5&quot;/&gt;&lt;property id=&quot;20300&quot; value=&quot;Slide 7&quot;/&gt;&lt;property id=&quot;20307&quot; value=&quot;296&quot;/&gt;&lt;/object&gt;&lt;object type=&quot;3&quot; unique_id=&quot;37803&quot;&gt;&lt;property id=&quot;20148&quot; value=&quot;5&quot;/&gt;&lt;property id=&quot;20300&quot; value=&quot;Slide 8&quot;/&gt;&lt;property id=&quot;20307&quot; value=&quot;297&quot;/&gt;&lt;/object&gt;&lt;object type=&quot;3&quot; unique_id=&quot;37804&quot;&gt;&lt;property id=&quot;20148&quot; value=&quot;5&quot;/&gt;&lt;property id=&quot;20300&quot; value=&quot;Slide 9&quot;/&gt;&lt;property id=&quot;20307&quot; value=&quot;298&quot;/&gt;&lt;/object&gt;&lt;object type=&quot;3&quot; unique_id=&quot;37805&quot;&gt;&lt;property id=&quot;20148&quot; value=&quot;5&quot;/&gt;&lt;property id=&quot;20300&quot; value=&quot;Slide 10&quot;/&gt;&lt;property id=&quot;20307&quot; value=&quot;299&quot;/&gt;&lt;/object&gt;&lt;object type=&quot;3&quot; unique_id=&quot;37806&quot;&gt;&lt;property id=&quot;20148&quot; value=&quot;5&quot;/&gt;&lt;property id=&quot;20300&quot; value=&quot;Slide 11&quot;/&gt;&lt;property id=&quot;20307&quot; value=&quot;300&quot;/&gt;&lt;/object&gt;&lt;object type=&quot;3&quot; unique_id=&quot;37807&quot;&gt;&lt;property id=&quot;20148&quot; value=&quot;5&quot;/&gt;&lt;property id=&quot;20300&quot; value=&quot;Slide 12&quot;/&gt;&lt;property id=&quot;20307&quot; value=&quot;301&quot;/&gt;&lt;/object&gt;&lt;object type=&quot;3&quot; unique_id=&quot;37808&quot;&gt;&lt;property id=&quot;20148&quot; value=&quot;5&quot;/&gt;&lt;property id=&quot;20300&quot; value=&quot;Slide 13&quot;/&gt;&lt;property id=&quot;20307&quot; value=&quot;302&quot;/&gt;&lt;/object&gt;&lt;object type=&quot;3&quot; unique_id=&quot;37809&quot;&gt;&lt;property id=&quot;20148&quot; value=&quot;5&quot;/&gt;&lt;property id=&quot;20300&quot; value=&quot;Slide 14&quot;/&gt;&lt;property id=&quot;20307&quot; value=&quot;303&quot;/&gt;&lt;/object&gt;&lt;object type=&quot;3&quot; unique_id=&quot;37810&quot;&gt;&lt;property id=&quot;20148&quot; value=&quot;5&quot;/&gt;&lt;property id=&quot;20300&quot; value=&quot;Slide 18&quot;/&gt;&lt;property id=&quot;20307&quot; value=&quot;304&quot;/&gt;&lt;/object&gt;&lt;object type=&quot;3&quot; unique_id=&quot;37811&quot;&gt;&lt;property id=&quot;20148&quot; value=&quot;5&quot;/&gt;&lt;property id=&quot;20300&quot; value=&quot;Slide 21&quot;/&gt;&lt;property id=&quot;20307&quot; value=&quot;305&quot;/&gt;&lt;/object&gt;&lt;object type=&quot;3&quot; unique_id=&quot;37812&quot;&gt;&lt;property id=&quot;20148&quot; value=&quot;5&quot;/&gt;&lt;property id=&quot;20300&quot; value=&quot;Slide 22&quot;/&gt;&lt;property id=&quot;20307&quot; value=&quot;306&quot;/&gt;&lt;/object&gt;&lt;object type=&quot;3&quot; unique_id=&quot;37813&quot;&gt;&lt;property id=&quot;20148&quot; value=&quot;5&quot;/&gt;&lt;property id=&quot;20300&quot; value=&quot;Slide 23&quot;/&gt;&lt;property id=&quot;20307&quot; value=&quot;307&quot;/&gt;&lt;/object&gt;&lt;object type=&quot;3&quot; unique_id=&quot;37814&quot;&gt;&lt;property id=&quot;20148&quot; value=&quot;5&quot;/&gt;&lt;property id=&quot;20300&quot; value=&quot;Slide 24&quot;/&gt;&lt;property id=&quot;20307&quot; value=&quot;308&quot;/&gt;&lt;/object&gt;&lt;object type=&quot;3&quot; unique_id=&quot;37815&quot;&gt;&lt;property id=&quot;20148&quot; value=&quot;5&quot;/&gt;&lt;property id=&quot;20300&quot; value=&quot;Slide 25&quot;/&gt;&lt;property id=&quot;20307&quot; value=&quot;309&quot;/&gt;&lt;/object&gt;&lt;object type=&quot;3&quot; unique_id=&quot;37816&quot;&gt;&lt;property id=&quot;20148&quot; value=&quot;5&quot;/&gt;&lt;property id=&quot;20300&quot; value=&quot;Slide 26&quot;/&gt;&lt;property id=&quot;20307&quot; value=&quot;310&quot;/&gt;&lt;/object&gt;&lt;object type=&quot;3&quot; unique_id=&quot;37817&quot;&gt;&lt;property id=&quot;20148&quot; value=&quot;5&quot;/&gt;&lt;property id=&quot;20300&quot; value=&quot;Slide 29&quot;/&gt;&lt;property id=&quot;20307&quot; value=&quot;311&quot;/&gt;&lt;/object&gt;&lt;object type=&quot;3&quot; unique_id=&quot;37818&quot;&gt;&lt;property id=&quot;20148&quot; value=&quot;5&quot;/&gt;&lt;property id=&quot;20300&quot; value=&quot;Slide 30&quot;/&gt;&lt;property id=&quot;20307&quot; value=&quot;312&quot;/&gt;&lt;/object&gt;&lt;object type=&quot;3&quot; unique_id=&quot;37819&quot;&gt;&lt;property id=&quot;20148&quot; value=&quot;5&quot;/&gt;&lt;property id=&quot;20300&quot; value=&quot;Slide 31&quot;/&gt;&lt;property id=&quot;20307&quot; value=&quot;313&quot;/&gt;&lt;/object&gt;&lt;object type=&quot;3&quot; unique_id=&quot;37821&quot;&gt;&lt;property id=&quot;20148&quot; value=&quot;5&quot;/&gt;&lt;property id=&quot;20300&quot; value=&quot;Slide 33&quot;/&gt;&lt;property id=&quot;20307&quot; value=&quot;315&quot;/&gt;&lt;/object&gt;&lt;object type=&quot;3&quot; unique_id=&quot;37822&quot;&gt;&lt;property id=&quot;20148&quot; value=&quot;5&quot;/&gt;&lt;property id=&quot;20300&quot; value=&quot;Slide 34&quot;/&gt;&lt;property id=&quot;20307&quot; value=&quot;316&quot;/&gt;&lt;/object&gt;&lt;object type=&quot;3&quot; unique_id=&quot;37823&quot;&gt;&lt;property id=&quot;20148&quot; value=&quot;5&quot;/&gt;&lt;property id=&quot;20300&quot; value=&quot;Slide 35&quot;/&gt;&lt;property id=&quot;20307&quot; value=&quot;317&quot;/&gt;&lt;/object&gt;&lt;object type=&quot;3&quot; unique_id=&quot;37824&quot;&gt;&lt;property id=&quot;20148&quot; value=&quot;5&quot;/&gt;&lt;property id=&quot;20300&quot; value=&quot;Slide 37&quot;/&gt;&lt;property id=&quot;20307&quot; value=&quot;318&quot;/&gt;&lt;/object&gt;&lt;object type=&quot;3&quot; unique_id=&quot;37825&quot;&gt;&lt;property id=&quot;20148&quot; value=&quot;5&quot;/&gt;&lt;property id=&quot;20300&quot; value=&quot;Slide 38&quot;/&gt;&lt;property id=&quot;20307&quot; value=&quot;319&quot;/&gt;&lt;/object&gt;&lt;object type=&quot;3&quot; unique_id=&quot;37826&quot;&gt;&lt;property id=&quot;20148&quot; value=&quot;5&quot;/&gt;&lt;property id=&quot;20300&quot; value=&quot;Slide 39&quot;/&gt;&lt;property id=&quot;20307&quot; value=&quot;320&quot;/&gt;&lt;/object&gt;&lt;object type=&quot;3&quot; unique_id=&quot;37827&quot;&gt;&lt;property id=&quot;20148&quot; value=&quot;5&quot;/&gt;&lt;property id=&quot;20300&quot; value=&quot;Slide 40&quot;/&gt;&lt;property id=&quot;20307&quot; value=&quot;321&quot;/&gt;&lt;/object&gt;&lt;object type=&quot;3&quot; unique_id=&quot;37828&quot;&gt;&lt;property id=&quot;20148&quot; value=&quot;5&quot;/&gt;&lt;property id=&quot;20300&quot; value=&quot;Slide 41&quot;/&gt;&lt;property id=&quot;20307&quot; value=&quot;322&quot;/&gt;&lt;/object&gt;&lt;object type=&quot;3&quot; unique_id=&quot;38227&quot;&gt;&lt;property id=&quot;20148&quot; value=&quot;5&quot;/&gt;&lt;property id=&quot;20300&quot; value=&quot;Slide 42&quot;/&gt;&lt;property id=&quot;20307&quot; value=&quot;326&quot;/&gt;&lt;/object&gt;&lt;object type=&quot;3&quot; unique_id=&quot;38228&quot;&gt;&lt;property id=&quot;20148&quot; value=&quot;5&quot;/&gt;&lt;property id=&quot;20300&quot; value=&quot;Slide 43&quot;/&gt;&lt;property id=&quot;20307&quot; value=&quot;327&quot;/&gt;&lt;/object&gt;&lt;object type=&quot;3&quot; unique_id=&quot;38229&quot;&gt;&lt;property id=&quot;20148&quot; value=&quot;5&quot;/&gt;&lt;property id=&quot;20300&quot; value=&quot;Slide 44&quot;/&gt;&lt;property id=&quot;20307&quot; value=&quot;325&quot;/&gt;&lt;/object&gt;&lt;object type=&quot;3&quot; unique_id=&quot;38320&quot;&gt;&lt;property id=&quot;20148&quot; value=&quot;5&quot;/&gt;&lt;property id=&quot;20300&quot; value=&quot;Slide 27&quot;/&gt;&lt;property id=&quot;20307&quot; value=&quot;328&quot;/&gt;&lt;/object&gt;&lt;object type=&quot;3&quot; unique_id=&quot;38321&quot;&gt;&lt;property id=&quot;20148&quot; value=&quot;5&quot;/&gt;&lt;property id=&quot;20300&quot; value=&quot;Slide 28&quot;/&gt;&lt;property id=&quot;20307&quot; value=&quot;329&quot;/&gt;&lt;/object&gt;&lt;object type=&quot;3&quot; unique_id=&quot;39428&quot;&gt;&lt;property id=&quot;20148&quot; value=&quot;5&quot;/&gt;&lt;property id=&quot;20300&quot; value=&quot;Slide 32&quot;/&gt;&lt;property id=&quot;20307&quot; value=&quot;336&quot;/&gt;&lt;/object&gt;&lt;object type=&quot;3&quot; unique_id=&quot;39897&quot;&gt;&lt;property id=&quot;20148&quot; value=&quot;5&quot;/&gt;&lt;property id=&quot;20300&quot; value=&quot;Slide 19&quot;/&gt;&lt;property id=&quot;20307&quot; value=&quot;337&quot;/&gt;&lt;/object&gt;&lt;object type=&quot;3&quot; unique_id=&quot;40110&quot;&gt;&lt;property id=&quot;20148&quot; value=&quot;5&quot;/&gt;&lt;property id=&quot;20300&quot; value=&quot;Slide 20&quot;/&gt;&lt;property id=&quot;20307&quot; value=&quot;338&quot;/&gt;&lt;/object&gt;&lt;object type=&quot;3&quot; unique_id=&quot;40279&quot;&gt;&lt;property id=&quot;20148&quot; value=&quot;5&quot;/&gt;&lt;property id=&quot;20300&quot; value=&quot;Slide 36&quot;/&gt;&lt;property id=&quot;20307&quot; value=&quot;339&quot;/&gt;&lt;/object&gt;&lt;object type=&quot;3&quot; unique_id=&quot;40452&quot;&gt;&lt;property id=&quot;20148&quot; value=&quot;5&quot;/&gt;&lt;property id=&quot;20300&quot; value=&quot;Slide 16&quot;/&gt;&lt;property id=&quot;20307&quot; value=&quot;340&quot;/&gt;&lt;/object&gt;&lt;object type=&quot;3&quot; unique_id=&quot;40673&quot;&gt;&lt;property id=&quot;20148&quot; value=&quot;5&quot;/&gt;&lt;property id=&quot;20300&quot; value=&quot;Slide 17&quot;/&gt;&lt;property id=&quot;20307&quot; value=&quot;341&quot;/&gt;&lt;/object&gt;&lt;object type=&quot;3&quot; unique_id=&quot;40899&quot;&gt;&lt;property id=&quot;20148&quot; value=&quot;5&quot;/&gt;&lt;property id=&quot;20300&quot; value=&quot;Slide 15&quot;/&gt;&lt;property id=&quot;20307&quot; value=&quot;342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262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good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8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K}^K[f(g(t))][g'(t)]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5496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537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93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F'N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925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variables formula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844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43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5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58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346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64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f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4136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RE'S A PROBLE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2254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=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752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x=g'(t)\,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3375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F'N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925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im_{K\to\inft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625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YB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0486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frac{1}{3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329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frac{1}{7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1}{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122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2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78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81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8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28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262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00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743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63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649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02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good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81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F'N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925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variables formula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844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im_{K\to\inft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625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43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51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58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34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581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64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f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413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K}^K[f(g(t))][g'(t)]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5496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RE'S A PROBLE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2254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lim_{K\to\infty}\int_{-K}^{2K}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27175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(-K)=-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0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}\frac{1}{8}\,+\,\,\frac{1}{9}\,+\frac{1}{10}&#10;+\frac{1}{11}+\frac{1}{12}&#10;+\frac{1}{13}+\frac{1}{14}&#10;+\frac{1}{15}{\color{red})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7527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(K)=2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65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972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972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28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28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YB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0486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326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\frac{3}{2}\ln 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55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}\frac{1}{16}+\frac{1}{17}&#10;+\frac{1}{18}+\frac{1}{19}&#10;+\frac{1}{20}+\frac{1}{21}&#10;+\frac{1}{22}+\frac{1}{23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7470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ange from $t$ back to $x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4589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=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752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x=g'(t)\,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3375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frac{1}{3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329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frac{1}{7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1}{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122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2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78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um_{n=0}^\infty\,2^{-n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1060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4}+\frac{1}{25}&#10;+\frac{1}{26}+\frac{1}{27}&#10;+\frac{1}{28}+\frac{1}{29}&#10;+\frac{1}{30}+\frac{1}{31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7623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8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28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{\color{red}(}\frac{1}{2}+\frac{1}{3}{\color{red})}&#10;+{\color{red}(}\frac{1}{4}+\frac{1}{5}&#10;+\frac{1}{6}+\frac{1}{7}{\color{red})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903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3}{2}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6086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00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743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63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649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02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\frac{5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598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43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5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58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346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64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ALL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17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t_0^1f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674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t_1^2f=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1514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t_2^3f=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1804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t_{-1}^0f=-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296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t_{-2}^{-1}f=-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36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779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t_{-3}^{-2}f=-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2978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279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279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What's important about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7884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an smooth out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009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00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743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63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64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41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02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tilde 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223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43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51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5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21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346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64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an smooth out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00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142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00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743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63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649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02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43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5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58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346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64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&gt;\frac{5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48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tilde 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223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an smooth out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009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12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2}+\frac{1}{3}&#10;+\frac{1}{4}+\frac{1}{5}&#10;+\frac{1}{6}+\frac{1}{7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753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43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51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581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58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346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64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tilde 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2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}\frac{1}{8}\,+\,\,\frac{1}{9}\,+\frac{1}{10}&#10;+\frac{1}{11}+\frac{1}{12}&#10;+\frac{1}{13}+\frac{1}{14}&#10;+\frac{1}{15}{\color{red})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7527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an smooth out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009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00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743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63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649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02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n smooth out $g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762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}\frac{1}{16}+\frac{1}{17}&#10;+\frac{1}{18}+\frac{1}{19}&#10;+\frac{1}{20}+\frac{1}{21}&#10;+\frac{1}{22}+\frac{1}{23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7470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12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4}+\frac{1}{25}&#10;+\frac{1}{26}+\frac{1}{27}&#10;+\frac{1}{28}+\frac{1}{29}&#10;+\frac{1}{30}+\frac{1}{31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7623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43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51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58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{\color{red}(}\frac{1}{2}+\frac{1}{3}{\color{red})}&#10;+{\color{red}(}\frac{1}{4}+\frac{1}{5}&#10;+\frac{1}{6}+\frac{1}{7}{\color{red})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903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346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64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tilde 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223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an smooth out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009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0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1st partial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748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743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63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649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02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\tilde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883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43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5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wer boun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992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58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346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64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41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tilde 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223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an smooth out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009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00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743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63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649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8}+\frac{1}{9}+\frac{1}{10}&#10;+\frac{1}{11}+\frac{1}{12}&#10;+\frac{1}{13}+\frac{1}{14}&#10;+\frac{1}{15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48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21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\tilde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883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blem persis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879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K\to\infty}\int_{-K}^K\,{\color[rgb]{0,.8,0}\tilde f}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20558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blem persists 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709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integration on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078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055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ke $(-1,1)$ \qua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8921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K\to\infty}\int_{-K}^K\,&#10;[{\color[rgb]{0,.8,0}\tilde f}({\color[rgb]{1,.38,0}\tilde g}(t))]&#10;[{\color[rgb]{1,.38,0}\tilde g}'(t)]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32844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33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142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43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51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58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346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6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\tilde 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223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an smooth out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009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&gt;\frac{5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49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smooth ${\color[rgb]{0,.8,0}F}:(-1,1)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314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smooth increasing&#10;${\color[rgb]{1,.38,0}G}:(-1,1/2)\to(-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0924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at i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91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&#10;$\displaystyle{\lim_{K\uparrow1}\int_{-K}^K\,{\color[rgb]{0,.8,0}F}(x)\,dx\ne&#10;\lim_{K\uparrow1}\int_{-K}^K\,&#10;[{\color[rgb]{0,.8,0}F}({\color[rgb]{1,.38,0}G}(t))]&#10;[{\color[rgb]{1,.38,0}G}'(t)]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1"/>
  <p:tag name="PICTUREFILESIZE" val="53650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ow to do thi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211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ak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664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Make}&#10;$0&lt;a_1&lt;a_2&lt;a_3&lt;\cdots$, with $a_n\to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5088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int_{a_1}^{a_2}F=1/3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238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int_{a_2}^{a_3}F=1/5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577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int_{-a_1}^0F=-1/2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81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int_{-a_2}^{-a_1}F=-1/4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137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int_{-a_3}^{-a_2}F=-1/6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672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int_0^{a_1}F=1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73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partial sum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256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279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\do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1355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color[rgb]{1,0,1}Make}&#10;$G(x)=x$, {\color{black}for} $x\in(-1,-\varepsilon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5956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(x)=2x$, {\color{black}for} $x\in(\varepsilon,1/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3777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, {\it etc.}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221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oblem persists 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709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integration on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078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055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ke $(-1,1)$ \qua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892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&gt;\frac{5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4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58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$31$s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810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16}+\frac{1}{17}&#10;+\frac{1}{18}+\frac{1}{19}&#10;+\frac{1}{20}+\frac{1}{21}&#10;+\frac{1}{22}+\frac{1}{23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3"/>
  <p:tag name="PICTUREFILESIZE" val="2640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&gt;\frac{5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84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partial sum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25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519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5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$31$s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810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$63$r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923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$127$th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95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4}+\frac{1}{25}&#10;+\frac{1}{26}+\frac{1}{27}&#10;+\frac{1}{28}+\frac{1}{29}&#10;+\frac{1}{30}+\frac{1}{3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2687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58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artial sums are unbound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513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partial sum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25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&gt;\frac{7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79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partial sum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125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&gt;\frac{6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409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n 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398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(1/2)+(1/3)-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1958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(1+1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75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58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(1/2)+(1^2/3)-(1^3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8"/>
  <p:tag name="PICTUREFILESIZE" val="2184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(1/2)+(1/3)-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1958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398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red}alternating}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45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(-1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12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(1+x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78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(x/2)+(x^2/3)-(x^3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2269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(1/2)+(1/3)-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1958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398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red}alternating}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45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1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65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67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wer bound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99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6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52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551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1st partial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74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2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9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18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1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3}{2}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608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8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58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2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7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0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1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65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67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6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52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551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1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9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18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1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3}{2}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608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87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2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9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18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87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69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6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0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1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6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EARR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490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1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65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67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6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52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551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1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2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9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18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2}+\frac{1}{3}&#10;+\frac{1}{4}+\frac{1}{5}&#10;+\frac{1}{6}+\frac{1}{7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753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1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3}{2}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608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87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2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9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8}+\frac{1}{9}+\frac{1}{10}&#10;+\frac{1}{11}+\frac{1}{12}&#10;+\frac{1}{13}+\frac{1}{14}&#10;+\frac{1}{15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483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18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87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6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6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0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1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65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er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85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8}+\frac{1}{9}+\frac{1}{10}&#10;+\frac{1}{11}+\frac{1}{12}&#10;+\frac{1}{13}+\frac{1}{14}&#10;+\frac{1}{15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483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verges to $\ln 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408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2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70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at converges to $\frac{3}{2}\ln 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2050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3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it has a rearrange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35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1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2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9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group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5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18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1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87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1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65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6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6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52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}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551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58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1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2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9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18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1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3}{2}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608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87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16}+\frac{1}{17}&#10;+\frac{1}{18}+\frac{1}{19}&#10;+\frac{1}{20}+\frac{1}{21}&#10;+\frac{1}{22}+\frac{1}{23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3"/>
  <p:tag name="PICTUREFILESIZE" val="2640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1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2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9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18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87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4}+\frac{1}{25}&#10;+\frac{1}{26}+\frac{1}{27}&#10;+\frac{1}{28}+\frac{1}{29}&#10;+\frac{1}{30}+\frac{1}{3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2687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6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6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0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1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65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er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785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nverges to $\ln 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408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2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70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at converges to $\frac{3}{2}\ln 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2050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5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16}+\frac{1}{17}&#10;+\frac{1}{18}+\frac{1}{19}&#10;+\frac{1}{20}+\frac{1}{21}&#10;+\frac{1}{22}+\frac{1}{23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3"/>
  <p:tag name="PICTUREFILESIZE" val="2640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it has a rearrange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35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4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e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91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4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68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4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e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91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4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68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4}+\frac{1}{25}&#10;+\frac{1}{26}+\frac{1}{27}&#10;+\frac{1}{28}+\frac{1}{29}&#10;+\frac{1}{30}+\frac{1}{3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2687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e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91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504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68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4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41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12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9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62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1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18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63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87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ind sum of negative ter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129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59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5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9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41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2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134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artial sums are unbound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513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519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5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artial sums are unbound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51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2}+\frac{1}{3}&#10;+\frac{1}{4}+\frac{1}{5}&#10;+\frac{1}{6}+\frac{1}{7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753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5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artial sums are unbound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513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/2)+(1/4)+(1/6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1945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1/2)-(1/4)-(1/6)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818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-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15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ind sum of positive ter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51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26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89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8}+\frac{1}{9}+\frac{1}{10}&#10;+\frac{1}{11}+\frac{1}{12}&#10;+\frac{1}{13}+\frac{1}{14}&#10;+\frac{1}{15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483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22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frac{1}{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27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frac{1}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6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frac{1}{1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9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04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17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irst this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3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-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15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16}+\frac{1}{17}&#10;+\frac{1}{18}+\frac{1}{19}&#10;+\frac{1}{20}+\frac{1}{21}&#10;+\frac{1}{22}+\frac{1}{23}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3"/>
  <p:tag name="PICTUREFILESIZE" val="2640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82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25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2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04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artial sums are unbound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513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519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frac{1}{24}+\frac{1}{25}&#10;+\frac{1}{26}+\frac{1}{27}&#10;+\frac{1}{28}+\frac{1}{29}&#10;+\frac{1}{30}+\frac{1}{3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2687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5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artial sums are unbound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513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5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artial sums are unbound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513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/2)+(1/4)+(1/6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1945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1/2)-(1/4)-(1/6)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818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-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315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2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59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group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5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9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41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2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134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ind sum of positive ter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51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4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58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82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25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2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04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07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07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07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07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07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&lt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207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26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89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22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frac{1}{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327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frac{1}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6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frac{1}{1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89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04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17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al sums are unboun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79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}\frac{1}{8}\,+\,\,\frac{1}{9}\,+\frac{1}{10}&#10;+\frac{1}{11}+\frac{1}{12}&#10;+\frac{1}{13}+\frac{1}{14}&#10;+\frac{1}{15}{\color{red})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752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artial sums are unboun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79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7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2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59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5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}\frac{1}{16}+\frac{1}{17}&#10;+\frac{1}{18}+\frac{1}{19}&#10;+\frac{1}{20}+\frac{1}{21}&#10;+\frac{1}{22}+\frac{1}{23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747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41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2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134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ind sum of positive ter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51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ositive terms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04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4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4}+\frac{1}{25}&#10;+\frac{1}{26}+\frac{1}{27}&#10;+\frac{1}{28}+\frac{1}{29}&#10;+\frac{1}{30}+\frac{1}{31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76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82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25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2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04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7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4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26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82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25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2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04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7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2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59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5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9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{red}(}\frac{1}{4}+\frac{1}{4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99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41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2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134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4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82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25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2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0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5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{red}(}\frac{1}{16}+\frac{1}{16}+\frac{1}{16}&#10;+\frac{1}{16}+\frac{1}{16}&#10;+\frac{1}{16}+\frac{1}{16}&#10;+\frac{1}{16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245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3}+\frac{1}{5}+\cdots+&#10;\frac{1}{2M-1}&#10;+\frac{1}{2M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1978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ositive terms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04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3}+\frac{1}{5}+\cdots+&#10;\frac{1}{2M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415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gt;1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42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3}+\frac{1}{5}+\cdots+&#10;\frac{1}{2M-1}&#10;+\frac{1}{2M+1}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5"/>
  <p:tag name="PICTUREFILESIZE" val="2144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3}+\frac{1}{5}+\cdots+&#10;\frac{1}{2M-1}&#10;+\frac{1}{2M+1}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5"/>
  <p:tag name="PICTUREFILESIZE" val="2144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2M+3}+\frac{1}{2M+5}+\cdots+&#10;\frac{1}{2N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159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{red}(}\frac{1}{8}+\frac{1}{8}&#10;+\frac{1}{8}+\frac{1}{8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33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1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53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1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5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le the negative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976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lt;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26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ss th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9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{\color{red}(}\frac{1}{2}+\frac{1}{3}{\color{red})}&#10;+{\color{red}(}\frac{1}{4}+\frac{1}{5}&#10;+\frac{1}{6}+\frac{1}{7}{\color{red})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90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lt;1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23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+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02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13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lt;1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40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gt;1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42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7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2M+3}+\frac{1}{2M+5}+\cdots+&#10;\frac{1}{2N+1}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340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3}+\frac{1}{5}+\cdots+&#10;\frac{1}{2M-1}&#10;+\frac{1}{2M+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1978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3}+\frac{1}{5}+\cdots+&#10;\frac{1}{2M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415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3}+\frac{1}{5}+\cdots+&#10;\frac{1}{2M-1}&#10;+\frac{1}{2M+1}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5"/>
  <p:tag name="PICTUREFILESIZE" val="2144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3}+\frac{1}{5}+\cdots+&#10;\frac{1}{2M-1}&#10;+\frac{1}{2M+1}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5"/>
  <p:tag name="PICTUREFILESIZE" val="2144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gt;1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42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lt;1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40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1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53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ositive terms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04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lt;1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40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group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5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&gt;1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42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1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5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+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02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13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le the negative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976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2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59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58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5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9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41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2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134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4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82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2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2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04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7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ositive terms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04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3}+\frac{1}{5}+\cdots+&#10;\frac{1}{2M-1}&#10;+\frac{1}{2M+1}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5"/>
  <p:tag name="PICTUREFILESIZE" val="2144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2M+3}+\frac{1}{2M+5}+\cdots+&#10;\frac{1}{2N+1}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340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3}+\frac{1}{5}+\cdots+&#10;\frac{1}{2M-1}&#10;+\frac{1}{2M+1}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5"/>
  <p:tag name="PICTUREFILESIZE" val="2144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2M+3}+\frac{1}{2M+5}+\cdots+&#10;\frac{1}{2N+1}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3408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1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5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+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0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13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le the negative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976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2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59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5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9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41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2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134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4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82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25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2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04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2+3+4+5+6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1299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2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422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ositive terms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043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0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frac{1}{8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06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56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qquad1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530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4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456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desired re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184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66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\frac{1}{3}+\frac{1}{5}+\cdots+&#10;\frac{1}{2M-1}&#10;+\frac{1}{2M+1}-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5"/>
  <p:tag name="PICTUREFILESIZE" val="2144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\frac{1}{2M+3}+\frac{1}{2M+5}+\cdots+&#10;\frac{1}{2N+1}-\frac{1}{4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340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1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5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8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620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+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02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13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le the negative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976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part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762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u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71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$1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36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2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59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5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9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16}{3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6926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41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2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134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4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82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254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2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04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64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7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ositive terms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043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4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+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82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66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desired re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18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66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desired re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18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1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5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+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0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2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13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le the negative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976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2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59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5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9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41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2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134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14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4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2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827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25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2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04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}{32}+\frac{1}{32}&#10;+\frac{1}{32}+\frac{1}{32}&#10;+\frac{1}{32}+\frac{1}{32}&#10;+\frac{1}{32}+\frac{1}{32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261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ositive terms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043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+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827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is happens for {\color[rgb]{0,.8,0}any} se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87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positive terms sum to $+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90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whose negative terms sum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7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{red}(}\frac{1}{32}+\frac{1}{32}&#10;+\frac{1}{32}+\frac{1}{32}&#10;+\frac{1}{32}+\frac{1}{32}&#10;+\frac{1}{32}+\frac{1}{3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3199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{\color{red}no} s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48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897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1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5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+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02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130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le the negative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976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4)+(1/8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114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59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5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9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410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1}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525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134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4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82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}\frac{1}{8}\,+\,\,\frac{1}{9}\,+\frac{1}{10}&#10;+\frac{1}{11}+\frac{1}{12}&#10;+\frac{1}{13}+\frac{1}{14}&#10;+\frac{1}{15}{\color{red})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7527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254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frac{1}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52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04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7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66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desired re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184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}\frac{1}{16}+\frac{1}{17}&#10;+\frac{1}{18}+\frac{1}{19}&#10;+\frac{1}{20}+\frac{1}{21}&#10;+\frac{1}{22}+\frac{1}{23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7470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-\frac{1}{2}+\frac{1}{3}-\frac{1}{4}+&#10;\frac{1}{5}-\frac{1}{6}+\frac{1}{7}-\frac{1}{8}+&#10;\frac{1}{9}-\frac{1}{10}+\frac{1}{11}-\frac{1}{12}+&#10;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7920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ositive terms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043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+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827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series&#10;$\displaystyle{\sum_{j=1}^\infty\,a_j=&#10;a_1+a_2+a_3+\cdot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797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bf{\color{blue}nonnegative}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790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272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j\g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8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4}+\frac{1}{25}&#10;+\frac{1}{26}+\frac{1}{27}&#10;+\frac{1}{28}+\frac{1}{29}&#10;+\frac{1}{30}+\frac{1}{31}{\color{red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7623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{\color{red}no} s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489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1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15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+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02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130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le the negative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976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is happens for {\color[rgb]{0,.8,0}any} se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875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positive terms sum to $+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903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whose negative terms sum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728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{\color{red}(}\frac{1}{2}+\frac{1}{3}{\color{red})}&#10;+{\color{red}(}\frac{1}{4}+\frac{1}{5}&#10;+\frac{1}{6}+\frac{1}{7}{\color{red})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2903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897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662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desired re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184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bf{\color{blue}nonnegative}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79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+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827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series&#10;$\displaystyle{\sum_{j=1}^\infty\,a_j=&#10;a_1+a_2+a_3+\cdot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7976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generalized partial sum}} of&#10;a se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89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2}{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90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sum of finitely many terms of the seri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2"/>
  <p:tag name="PICTUREFILESIZE" val="31597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5+9+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8466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3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834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generalized partial sum of the se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1278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3+5+7+9+11+13+15+17+19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450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27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j\g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8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4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4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{\color{red}no} s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489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is happens for {\color[rgb]{0,.8,0}any} se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875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positive terms sum to $+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90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whose negative terms sum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872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rearrangemen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885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s to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897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bf{\color{blue}nonnegative}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790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series&#10;$\displaystyle{\sum_{j=1}^\infty\,a_j=&#10;a_1+a_2+a_3+\cdot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797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} $a_1+a_2+\cdots$ is a nonnegative&#10;seri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2973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1+a_2+\cdots$ has a su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47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8}{1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613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this sum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9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upremum of the set of all&#10;{\color{red}generaliz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153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artial sums of $a_1+a_2+a_3+\c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1375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generalized partial sum}} of&#10;a se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89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sum of finitely many terms of the seri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2"/>
  <p:tag name="PICTUREFILESIZE" val="31597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$5+9+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846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3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83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e generalized partial sum of the se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127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6}{3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036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3+5+7+9+11+13+15+17+19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24509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This set is unaffected by rearrangement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8"/>
  <p:tag name="PICTUREFILESIZE" val="32246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6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omit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82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27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j\g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8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bf{\color{blue}nonnegative}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790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This set is unaffected by rearrangement.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8"/>
  <p:tag name="PICTUREFILESIZE" val="32246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series&#10;$\displaystyle{\sum_{j=1}^\infty\,a_j=&#10;a_1+a_2+a_3+\cdot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79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27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j\g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8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} $a_1+a_2+\cdots$ is a nonnegative&#10;seri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29730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1+a_2+\cdots$ has a su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4712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this sum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9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upremum of the set of all&#10;{\color{red}generaliz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153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artial sums of $a_1+a_2+a_3+\cdot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9"/>
  <p:tag name="PICTUREFILESIZE" val="21375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ry} nonnegative series has a su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3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arrangement of a nonnegative ser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3"/>
  <p:tag name="PICTUREFILESIZE" val="2889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{\color{red}not} change the s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594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sibly $+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679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p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6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omit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82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bf{\color{blue}nonnegative}} {\color[rgb]{0,.8,0}i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379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series&#10;$\displaystyle{\sum_{j=1}^\infty\,a_j=&#10;a_1+a_2+a_3+\cdots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4"/>
  <p:tag name="PICTUREFILESIZE" val="2797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&#10;$j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272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_j\g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01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ry} nonnegative series has a su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326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arrangement of a nonnegative ser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3"/>
  <p:tag name="PICTUREFILESIZE" val="28899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{\color{red}not} change the s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594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sibly $+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679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457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88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1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22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-x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88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2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69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f $x\g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355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f $x\l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394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88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46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262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x|=x_++x_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7895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bsolute value equ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38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x_+-x_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5328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producing equ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172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f $x\g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355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f $x\l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394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457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88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8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+(1/2)+(1/3)+(1/4)+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2"/>
  <p:tag name="PICTUREFILESIZE" val="2091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4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2675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_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158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-x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4889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20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169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um\,a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450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blue}harmonic ser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58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\sum\,(a_j)_+]-[\sum\,(a_j)_-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782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772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772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m of&#10;some rearrangement of $\sum\,a_j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7141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sum equal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2795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ry} rearrangeme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460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very} extended real number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787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producing equ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17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643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x_+-x_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5328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bsolute value equ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438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x|=x_++x_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7895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&#10;$a_1,a_2,a_3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860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742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683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um\,(a_j)_+=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267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um\,(a_j)_-=\infty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9843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it 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686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it 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7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2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4225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683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um\,(a_j)_+\ne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866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sum\,(a_j)_-\ne\infty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043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it eit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2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it 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414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best resul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846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umma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7927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BU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25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positive terms have finite su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866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negative terms have finite s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60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4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4565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re is an approach to summing count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0"/>
  <p:tag name="PICTUREFILESIZE" val="3128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(even allowing for repeats)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22694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ollections of real number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19993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metimes we don't get a su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3714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ven when we do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13922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40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's important {\color[rgb]{0,.8,0}either}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19380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or}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5865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{red}No} ambiguity occurs {\color[rgb]{0,.8,0}if}&#10;all terms are $\ge0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2197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imilar issues crop up in integration theory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259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8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6203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{red}No} ambiguity occurs {\color[rgb]{0,.8,0}if}&#10;all terms are $\le0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2260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rearrangment-invariant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0972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F'N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925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f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4136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43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5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-1-1-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45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16}{3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6926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58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537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93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346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64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ALL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417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frac{1}{3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329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frac{1}{7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1}{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12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2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78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81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8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28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$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779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variables formula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844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good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8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41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K}^Kf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13883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RE'S A PROBLE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2254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im_{K\to\inft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625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YB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0486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=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752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x=g'(t)\,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3375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00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74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02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63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64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02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537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593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F'N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925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variables formula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8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142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43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51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58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34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742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64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int_{-\infty}^\infty\,f(x)\,d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4136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157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\infty}^\infty[f(g(t))][g'(t)]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5257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good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262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RE'S A PROBLE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2254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=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752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x=g'(t)\,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3375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EF'N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925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frac{1}{3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329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frac{1}{7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frac{1}{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122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262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78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81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frac{1}{8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28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frac{1}{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262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n 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2767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00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743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63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649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0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9820</TotalTime>
  <Words>70</Words>
  <Application>Microsoft Office PowerPoint</Application>
  <PresentationFormat>On-screen Show (4:3)</PresentationFormat>
  <Paragraphs>66</Paragraphs>
  <Slides>44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905</cp:revision>
  <dcterms:created xsi:type="dcterms:W3CDTF">2007-11-29T22:28:17Z</dcterms:created>
  <dcterms:modified xsi:type="dcterms:W3CDTF">2011-09-21T17:56:35Z</dcterms:modified>
</cp:coreProperties>
</file>