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4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5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notesSlides/notesSlide7.xml" ContentType="application/vnd.openxmlformats-officedocument.presentationml.notesSlide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notesSlides/notesSlide8.xml" ContentType="application/vnd.openxmlformats-officedocument.presentationml.notesSlide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notesSlides/notesSlide9.xml" ContentType="application/vnd.openxmlformats-officedocument.presentationml.notesSlide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notesSlides/notesSlide11.xml" ContentType="application/vnd.openxmlformats-officedocument.presentationml.notesSlide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notesSlides/notesSlide12.xml" ContentType="application/vnd.openxmlformats-officedocument.presentationml.notesSlide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notesSlides/notesSlide13.xml" ContentType="application/vnd.openxmlformats-officedocument.presentationml.notesSlide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14.xml" ContentType="application/vnd.openxmlformats-officedocument.presentationml.notesSlide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notesSlides/notesSlide15.xml" ContentType="application/vnd.openxmlformats-officedocument.presentationml.notesSlide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notesSlides/notesSlide16.xml" ContentType="application/vnd.openxmlformats-officedocument.presentationml.notesSlide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notesSlides/notesSlide17.xml" ContentType="application/vnd.openxmlformats-officedocument.presentationml.notesSlide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notesSlides/notesSlide18.xml" ContentType="application/vnd.openxmlformats-officedocument.presentationml.notesSlide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573" r:id="rId3"/>
    <p:sldId id="520" r:id="rId4"/>
    <p:sldId id="531" r:id="rId5"/>
    <p:sldId id="534" r:id="rId6"/>
    <p:sldId id="532" r:id="rId7"/>
    <p:sldId id="533" r:id="rId8"/>
    <p:sldId id="535" r:id="rId9"/>
    <p:sldId id="524" r:id="rId10"/>
    <p:sldId id="525" r:id="rId11"/>
    <p:sldId id="526" r:id="rId12"/>
    <p:sldId id="527" r:id="rId13"/>
    <p:sldId id="528" r:id="rId14"/>
    <p:sldId id="529" r:id="rId15"/>
    <p:sldId id="530" r:id="rId16"/>
    <p:sldId id="536" r:id="rId17"/>
    <p:sldId id="572" r:id="rId18"/>
    <p:sldId id="559" r:id="rId19"/>
    <p:sldId id="560" r:id="rId20"/>
    <p:sldId id="561" r:id="rId21"/>
    <p:sldId id="562" r:id="rId22"/>
    <p:sldId id="563" r:id="rId23"/>
    <p:sldId id="574" r:id="rId24"/>
    <p:sldId id="564" r:id="rId25"/>
    <p:sldId id="538" r:id="rId26"/>
    <p:sldId id="565" r:id="rId27"/>
    <p:sldId id="539" r:id="rId28"/>
    <p:sldId id="568" r:id="rId29"/>
    <p:sldId id="567" r:id="rId30"/>
    <p:sldId id="540" r:id="rId31"/>
    <p:sldId id="575" r:id="rId32"/>
    <p:sldId id="570" r:id="rId33"/>
    <p:sldId id="556" r:id="rId34"/>
    <p:sldId id="571" r:id="rId35"/>
    <p:sldId id="557" r:id="rId36"/>
    <p:sldId id="549" r:id="rId37"/>
    <p:sldId id="550" r:id="rId38"/>
    <p:sldId id="551" r:id="rId39"/>
    <p:sldId id="552" r:id="rId40"/>
    <p:sldId id="553" r:id="rId41"/>
  </p:sldIdLst>
  <p:sldSz cx="9144000" cy="6858000" type="screen4x3"/>
  <p:notesSz cx="7315200" cy="9601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0" autoAdjust="0"/>
    <p:restoredTop sz="95387" autoAdjust="0"/>
  </p:normalViewPr>
  <p:slideViewPr>
    <p:cSldViewPr>
      <p:cViewPr varScale="1">
        <p:scale>
          <a:sx n="76" d="100"/>
          <a:sy n="76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5058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5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5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505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0E20163-051A-4F4B-936E-3DFE6312B3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8F278A-767F-4052-AFA0-B9C783C5FBBF}" type="slidenum">
              <a:rPr lang="en-US"/>
              <a:pPr/>
              <a:t>2</a:t>
            </a:fld>
            <a:endParaRPr lang="en-US"/>
          </a:p>
        </p:txBody>
      </p:sp>
      <p:sp>
        <p:nvSpPr>
          <p:cNvPr id="618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5FF926-8337-4BB2-99B9-6BD95A7B60FF}" type="slidenum">
              <a:rPr lang="en-US"/>
              <a:pPr/>
              <a:t>20</a:t>
            </a:fld>
            <a:endParaRPr lang="en-US"/>
          </a:p>
        </p:txBody>
      </p:sp>
      <p:sp>
        <p:nvSpPr>
          <p:cNvPr id="60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1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EB953F-8B51-41DB-9AF5-B2B610C61891}" type="slidenum">
              <a:rPr lang="en-US"/>
              <a:pPr/>
              <a:t>21</a:t>
            </a:fld>
            <a:endParaRPr lang="en-US"/>
          </a:p>
        </p:txBody>
      </p:sp>
      <p:sp>
        <p:nvSpPr>
          <p:cNvPr id="60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45B581-D8B3-49EB-85B7-95888195B4CD}" type="slidenum">
              <a:rPr lang="en-US"/>
              <a:pPr/>
              <a:t>22</a:t>
            </a:fld>
            <a:endParaRPr lang="en-US"/>
          </a:p>
        </p:txBody>
      </p:sp>
      <p:sp>
        <p:nvSpPr>
          <p:cNvPr id="60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82FF2D-48DA-434D-9E88-575E0EFF73C4}" type="slidenum">
              <a:rPr lang="en-US"/>
              <a:pPr/>
              <a:t>23</a:t>
            </a:fld>
            <a:endParaRPr lang="en-US"/>
          </a:p>
        </p:txBody>
      </p:sp>
      <p:sp>
        <p:nvSpPr>
          <p:cNvPr id="623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CC4A8-6DF0-4DAD-89D5-67F2FEDFFD93}" type="slidenum">
              <a:rPr lang="en-US"/>
              <a:pPr/>
              <a:t>24</a:t>
            </a:fld>
            <a:endParaRPr lang="en-US"/>
          </a:p>
        </p:txBody>
      </p:sp>
      <p:sp>
        <p:nvSpPr>
          <p:cNvPr id="60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980A8C-93FE-4DDA-8B8B-131BCA6854C0}" type="slidenum">
              <a:rPr lang="en-US"/>
              <a:pPr/>
              <a:t>36</a:t>
            </a:fld>
            <a:endParaRPr lang="en-US"/>
          </a:p>
        </p:txBody>
      </p:sp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A8A32-7F7C-4478-9D56-8FEC4ACB17A8}" type="slidenum">
              <a:rPr lang="en-US"/>
              <a:pPr/>
              <a:t>37</a:t>
            </a:fld>
            <a:endParaRPr lang="en-US"/>
          </a:p>
        </p:txBody>
      </p:sp>
      <p:sp>
        <p:nvSpPr>
          <p:cNvPr id="581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518689-1FC8-4472-A06F-84143FEEE7EB}" type="slidenum">
              <a:rPr lang="en-US"/>
              <a:pPr/>
              <a:t>38</a:t>
            </a:fld>
            <a:endParaRPr lang="en-US"/>
          </a:p>
        </p:txBody>
      </p:sp>
      <p:sp>
        <p:nvSpPr>
          <p:cNvPr id="583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64BA8-D5A2-467E-8FB1-C9F28B2BA125}" type="slidenum">
              <a:rPr lang="en-US"/>
              <a:pPr/>
              <a:t>39</a:t>
            </a:fld>
            <a:endParaRPr lang="en-US"/>
          </a:p>
        </p:txBody>
      </p:sp>
      <p:sp>
        <p:nvSpPr>
          <p:cNvPr id="585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5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1B6F9F-269E-470C-9191-56864A7E6E4A}" type="slidenum">
              <a:rPr lang="en-US"/>
              <a:pPr/>
              <a:t>40</a:t>
            </a:fld>
            <a:endParaRPr lang="en-US"/>
          </a:p>
        </p:txBody>
      </p:sp>
      <p:sp>
        <p:nvSpPr>
          <p:cNvPr id="587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7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30135-5D93-4C52-9B2A-6436A2D5B172}" type="slidenum">
              <a:rPr lang="en-US"/>
              <a:pPr/>
              <a:t>3</a:t>
            </a:fld>
            <a:endParaRPr lang="en-US"/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A8B78-8FDD-4B9A-A1B4-5F99447FB3D6}" type="slidenum">
              <a:rPr lang="en-US"/>
              <a:pPr/>
              <a:t>4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2FBC75-B996-484B-A2A7-C97AF4CD7050}" type="slidenum">
              <a:rPr lang="en-US"/>
              <a:pPr/>
              <a:t>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DA09B-F47C-47AC-BD15-4CA1F65501E2}" type="slidenum">
              <a:rPr lang="en-US"/>
              <a:pPr/>
              <a:t>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DBAFB-072F-4B4B-BF7F-9345CFF434C1}" type="slidenum">
              <a:rPr lang="en-US"/>
              <a:pPr/>
              <a:t>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3ADE59-8BB2-4C02-88C5-1839DBC62456}" type="slidenum">
              <a:rPr lang="en-US"/>
              <a:pPr/>
              <a:t>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5F17A9-597B-42E8-9C90-70E379E7C08A}" type="slidenum">
              <a:rPr lang="en-US"/>
              <a:pPr/>
              <a:t>18</a:t>
            </a:fld>
            <a:endParaRPr lang="en-US"/>
          </a:p>
        </p:txBody>
      </p:sp>
      <p:sp>
        <p:nvSpPr>
          <p:cNvPr id="596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6A26E4-83BB-4108-80EB-BE350E22A69F}" type="slidenum">
              <a:rPr lang="en-US"/>
              <a:pPr/>
              <a:t>19</a:t>
            </a:fld>
            <a:endParaRPr lang="en-US"/>
          </a:p>
        </p:txBody>
      </p:sp>
      <p:sp>
        <p:nvSpPr>
          <p:cNvPr id="59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4B92D-C07A-464B-A364-6480FED588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8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44F2C-2CF9-475E-BF4C-4DC0BCA505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0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89003-0AF8-4120-B911-FBF71DB6F5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1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CD9A9B-B2FC-4F51-87C0-2539DCAB20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8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99E17-D585-45C5-B750-8173ED87DE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6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3EE762-86DB-4306-BF64-2A85535B7B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8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1A3B9-945F-4A67-B26B-96FEC3DF8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1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8DE34-4834-46AC-B683-4C7C4CB26E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39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E50F2-7503-4DEA-AAE1-0FB1463744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4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E18C8-57A4-4D21-804C-525EBE7450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7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5CE66-6182-43BB-BCE8-A490FF1F49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71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0BE3A7-534A-43F0-9360-A9731056458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image" Target="../media/image80.png"/><Relationship Id="rId18" Type="http://schemas.openxmlformats.org/officeDocument/2006/relationships/image" Target="../media/image78.png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image" Target="../media/image82.png"/><Relationship Id="rId17" Type="http://schemas.openxmlformats.org/officeDocument/2006/relationships/image" Target="../media/image94.png"/><Relationship Id="rId2" Type="http://schemas.openxmlformats.org/officeDocument/2006/relationships/tags" Target="../tags/tag220.xml"/><Relationship Id="rId16" Type="http://schemas.openxmlformats.org/officeDocument/2006/relationships/image" Target="../media/image93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image" Target="../media/image79.png"/><Relationship Id="rId5" Type="http://schemas.openxmlformats.org/officeDocument/2006/relationships/tags" Target="../tags/tag223.xml"/><Relationship Id="rId15" Type="http://schemas.openxmlformats.org/officeDocument/2006/relationships/image" Target="../media/image92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image" Target="../media/image8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image" Target="../media/image94.png"/><Relationship Id="rId18" Type="http://schemas.openxmlformats.org/officeDocument/2006/relationships/image" Target="../media/image95.png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image" Target="../media/image82.png"/><Relationship Id="rId17" Type="http://schemas.openxmlformats.org/officeDocument/2006/relationships/image" Target="../media/image92.png"/><Relationship Id="rId2" Type="http://schemas.openxmlformats.org/officeDocument/2006/relationships/tags" Target="../tags/tag229.xml"/><Relationship Id="rId16" Type="http://schemas.openxmlformats.org/officeDocument/2006/relationships/image" Target="../media/image81.png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image" Target="../media/image79.png"/><Relationship Id="rId5" Type="http://schemas.openxmlformats.org/officeDocument/2006/relationships/tags" Target="../tags/tag232.xml"/><Relationship Id="rId15" Type="http://schemas.openxmlformats.org/officeDocument/2006/relationships/image" Target="../media/image80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96.png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44.xml"/><Relationship Id="rId13" Type="http://schemas.openxmlformats.org/officeDocument/2006/relationships/image" Target="../media/image79.png"/><Relationship Id="rId18" Type="http://schemas.openxmlformats.org/officeDocument/2006/relationships/image" Target="../media/image92.png"/><Relationship Id="rId3" Type="http://schemas.openxmlformats.org/officeDocument/2006/relationships/tags" Target="../tags/tag239.xml"/><Relationship Id="rId21" Type="http://schemas.openxmlformats.org/officeDocument/2006/relationships/image" Target="../media/image97.png"/><Relationship Id="rId7" Type="http://schemas.openxmlformats.org/officeDocument/2006/relationships/tags" Target="../tags/tag243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81.png"/><Relationship Id="rId2" Type="http://schemas.openxmlformats.org/officeDocument/2006/relationships/tags" Target="../tags/tag238.xml"/><Relationship Id="rId16" Type="http://schemas.openxmlformats.org/officeDocument/2006/relationships/image" Target="../media/image80.png"/><Relationship Id="rId20" Type="http://schemas.openxmlformats.org/officeDocument/2006/relationships/image" Target="../media/image96.png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11" Type="http://schemas.openxmlformats.org/officeDocument/2006/relationships/tags" Target="../tags/tag247.xml"/><Relationship Id="rId5" Type="http://schemas.openxmlformats.org/officeDocument/2006/relationships/tags" Target="../tags/tag241.xml"/><Relationship Id="rId15" Type="http://schemas.openxmlformats.org/officeDocument/2006/relationships/image" Target="../media/image94.png"/><Relationship Id="rId10" Type="http://schemas.openxmlformats.org/officeDocument/2006/relationships/tags" Target="../tags/tag246.xml"/><Relationship Id="rId19" Type="http://schemas.openxmlformats.org/officeDocument/2006/relationships/image" Target="../media/image93.png"/><Relationship Id="rId4" Type="http://schemas.openxmlformats.org/officeDocument/2006/relationships/tags" Target="../tags/tag240.xml"/><Relationship Id="rId9" Type="http://schemas.openxmlformats.org/officeDocument/2006/relationships/tags" Target="../tags/tag245.xml"/><Relationship Id="rId14" Type="http://schemas.openxmlformats.org/officeDocument/2006/relationships/image" Target="../media/image82.png"/><Relationship Id="rId22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image" Target="../media/image94.png"/><Relationship Id="rId26" Type="http://schemas.openxmlformats.org/officeDocument/2006/relationships/image" Target="../media/image99.png"/><Relationship Id="rId3" Type="http://schemas.openxmlformats.org/officeDocument/2006/relationships/tags" Target="../tags/tag250.xml"/><Relationship Id="rId21" Type="http://schemas.openxmlformats.org/officeDocument/2006/relationships/image" Target="../media/image80.png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image" Target="../media/image82.png"/><Relationship Id="rId25" Type="http://schemas.openxmlformats.org/officeDocument/2006/relationships/image" Target="../media/image96.png"/><Relationship Id="rId2" Type="http://schemas.openxmlformats.org/officeDocument/2006/relationships/tags" Target="../tags/tag249.xml"/><Relationship Id="rId16" Type="http://schemas.openxmlformats.org/officeDocument/2006/relationships/image" Target="../media/image79.png"/><Relationship Id="rId20" Type="http://schemas.openxmlformats.org/officeDocument/2006/relationships/image" Target="../media/image98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24" Type="http://schemas.openxmlformats.org/officeDocument/2006/relationships/image" Target="../media/image93.png"/><Relationship Id="rId5" Type="http://schemas.openxmlformats.org/officeDocument/2006/relationships/tags" Target="../tags/tag2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92.png"/><Relationship Id="rId28" Type="http://schemas.openxmlformats.org/officeDocument/2006/relationships/image" Target="../media/image101.png"/><Relationship Id="rId10" Type="http://schemas.openxmlformats.org/officeDocument/2006/relationships/tags" Target="../tags/tag257.xml"/><Relationship Id="rId19" Type="http://schemas.openxmlformats.org/officeDocument/2006/relationships/image" Target="../media/image97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Relationship Id="rId22" Type="http://schemas.openxmlformats.org/officeDocument/2006/relationships/image" Target="../media/image81.png"/><Relationship Id="rId27" Type="http://schemas.openxmlformats.org/officeDocument/2006/relationships/image" Target="../media/image1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81.png"/><Relationship Id="rId3" Type="http://schemas.openxmlformats.org/officeDocument/2006/relationships/tags" Target="../tags/tag264.xml"/><Relationship Id="rId21" Type="http://schemas.openxmlformats.org/officeDocument/2006/relationships/image" Target="../media/image102.png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17" Type="http://schemas.openxmlformats.org/officeDocument/2006/relationships/image" Target="../media/image80.png"/><Relationship Id="rId2" Type="http://schemas.openxmlformats.org/officeDocument/2006/relationships/tags" Target="../tags/tag263.xml"/><Relationship Id="rId16" Type="http://schemas.openxmlformats.org/officeDocument/2006/relationships/image" Target="../media/image94.png"/><Relationship Id="rId20" Type="http://schemas.openxmlformats.org/officeDocument/2006/relationships/image" Target="../media/image96.png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image" Target="../media/image82.png"/><Relationship Id="rId23" Type="http://schemas.openxmlformats.org/officeDocument/2006/relationships/image" Target="../media/image104.png"/><Relationship Id="rId10" Type="http://schemas.openxmlformats.org/officeDocument/2006/relationships/tags" Target="../tags/tag271.xml"/><Relationship Id="rId19" Type="http://schemas.openxmlformats.org/officeDocument/2006/relationships/image" Target="../media/image100.png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image" Target="../media/image79.png"/><Relationship Id="rId22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81.xml"/><Relationship Id="rId13" Type="http://schemas.openxmlformats.org/officeDocument/2006/relationships/tags" Target="../tags/tag286.xml"/><Relationship Id="rId18" Type="http://schemas.openxmlformats.org/officeDocument/2006/relationships/image" Target="../media/image79.png"/><Relationship Id="rId26" Type="http://schemas.openxmlformats.org/officeDocument/2006/relationships/image" Target="../media/image96.png"/><Relationship Id="rId3" Type="http://schemas.openxmlformats.org/officeDocument/2006/relationships/tags" Target="../tags/tag276.xml"/><Relationship Id="rId21" Type="http://schemas.openxmlformats.org/officeDocument/2006/relationships/image" Target="../media/image105.png"/><Relationship Id="rId7" Type="http://schemas.openxmlformats.org/officeDocument/2006/relationships/tags" Target="../tags/tag280.xml"/><Relationship Id="rId12" Type="http://schemas.openxmlformats.org/officeDocument/2006/relationships/tags" Target="../tags/tag28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00.png"/><Relationship Id="rId2" Type="http://schemas.openxmlformats.org/officeDocument/2006/relationships/tags" Target="../tags/tag275.xml"/><Relationship Id="rId16" Type="http://schemas.openxmlformats.org/officeDocument/2006/relationships/tags" Target="../tags/tag289.xml"/><Relationship Id="rId20" Type="http://schemas.openxmlformats.org/officeDocument/2006/relationships/image" Target="../media/image82.png"/><Relationship Id="rId29" Type="http://schemas.openxmlformats.org/officeDocument/2006/relationships/image" Target="../media/image107.png"/><Relationship Id="rId1" Type="http://schemas.openxmlformats.org/officeDocument/2006/relationships/tags" Target="../tags/tag274.xml"/><Relationship Id="rId6" Type="http://schemas.openxmlformats.org/officeDocument/2006/relationships/tags" Target="../tags/tag279.xml"/><Relationship Id="rId11" Type="http://schemas.openxmlformats.org/officeDocument/2006/relationships/tags" Target="../tags/tag284.xml"/><Relationship Id="rId24" Type="http://schemas.openxmlformats.org/officeDocument/2006/relationships/image" Target="../media/image80.png"/><Relationship Id="rId5" Type="http://schemas.openxmlformats.org/officeDocument/2006/relationships/tags" Target="../tags/tag278.xml"/><Relationship Id="rId15" Type="http://schemas.openxmlformats.org/officeDocument/2006/relationships/tags" Target="../tags/tag288.xml"/><Relationship Id="rId23" Type="http://schemas.openxmlformats.org/officeDocument/2006/relationships/image" Target="../media/image81.png"/><Relationship Id="rId28" Type="http://schemas.openxmlformats.org/officeDocument/2006/relationships/image" Target="../media/image104.png"/><Relationship Id="rId10" Type="http://schemas.openxmlformats.org/officeDocument/2006/relationships/tags" Target="../tags/tag283.xml"/><Relationship Id="rId19" Type="http://schemas.openxmlformats.org/officeDocument/2006/relationships/image" Target="../media/image94.png"/><Relationship Id="rId31" Type="http://schemas.openxmlformats.org/officeDocument/2006/relationships/image" Target="../media/image109.png"/><Relationship Id="rId4" Type="http://schemas.openxmlformats.org/officeDocument/2006/relationships/tags" Target="../tags/tag277.xml"/><Relationship Id="rId9" Type="http://schemas.openxmlformats.org/officeDocument/2006/relationships/tags" Target="../tags/tag282.xml"/><Relationship Id="rId14" Type="http://schemas.openxmlformats.org/officeDocument/2006/relationships/tags" Target="../tags/tag287.xml"/><Relationship Id="rId22" Type="http://schemas.openxmlformats.org/officeDocument/2006/relationships/image" Target="../media/image106.png"/><Relationship Id="rId27" Type="http://schemas.openxmlformats.org/officeDocument/2006/relationships/image" Target="../media/image103.png"/><Relationship Id="rId30" Type="http://schemas.openxmlformats.org/officeDocument/2006/relationships/image" Target="../media/image10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26" Type="http://schemas.openxmlformats.org/officeDocument/2006/relationships/image" Target="../media/image110.png"/><Relationship Id="rId39" Type="http://schemas.openxmlformats.org/officeDocument/2006/relationships/image" Target="../media/image123.png"/><Relationship Id="rId3" Type="http://schemas.openxmlformats.org/officeDocument/2006/relationships/tags" Target="../tags/tag292.xml"/><Relationship Id="rId21" Type="http://schemas.openxmlformats.org/officeDocument/2006/relationships/image" Target="../media/image109.png"/><Relationship Id="rId34" Type="http://schemas.openxmlformats.org/officeDocument/2006/relationships/image" Target="../media/image118.png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79.png"/><Relationship Id="rId33" Type="http://schemas.openxmlformats.org/officeDocument/2006/relationships/image" Target="../media/image117.png"/><Relationship Id="rId38" Type="http://schemas.openxmlformats.org/officeDocument/2006/relationships/image" Target="../media/image122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13.png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81.png"/><Relationship Id="rId32" Type="http://schemas.openxmlformats.org/officeDocument/2006/relationships/image" Target="../media/image116.png"/><Relationship Id="rId37" Type="http://schemas.openxmlformats.org/officeDocument/2006/relationships/image" Target="../media/image121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06.png"/><Relationship Id="rId28" Type="http://schemas.openxmlformats.org/officeDocument/2006/relationships/image" Target="../media/image112.png"/><Relationship Id="rId36" Type="http://schemas.openxmlformats.org/officeDocument/2006/relationships/image" Target="../media/image120.png"/><Relationship Id="rId10" Type="http://schemas.openxmlformats.org/officeDocument/2006/relationships/tags" Target="../tags/tag299.xml"/><Relationship Id="rId19" Type="http://schemas.openxmlformats.org/officeDocument/2006/relationships/tags" Target="../tags/tag308.xml"/><Relationship Id="rId31" Type="http://schemas.openxmlformats.org/officeDocument/2006/relationships/image" Target="../media/image115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105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Relationship Id="rId35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6.png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12" Type="http://schemas.openxmlformats.org/officeDocument/2006/relationships/image" Target="../media/image125.wmf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tags" Target="../tags/tag314.xml"/><Relationship Id="rId11" Type="http://schemas.openxmlformats.org/officeDocument/2006/relationships/image" Target="../media/image124.png"/><Relationship Id="rId5" Type="http://schemas.openxmlformats.org/officeDocument/2006/relationships/tags" Target="../tags/tag313.xml"/><Relationship Id="rId10" Type="http://schemas.openxmlformats.org/officeDocument/2006/relationships/image" Target="../media/image123.png"/><Relationship Id="rId4" Type="http://schemas.openxmlformats.org/officeDocument/2006/relationships/tags" Target="../tags/tag312.xml"/><Relationship Id="rId9" Type="http://schemas.openxmlformats.org/officeDocument/2006/relationships/image" Target="../media/image121.png"/><Relationship Id="rId14" Type="http://schemas.openxmlformats.org/officeDocument/2006/relationships/image" Target="../media/image1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23.png"/><Relationship Id="rId3" Type="http://schemas.openxmlformats.org/officeDocument/2006/relationships/tags" Target="../tags/tag318.xml"/><Relationship Id="rId7" Type="http://schemas.openxmlformats.org/officeDocument/2006/relationships/notesSlide" Target="../notesSlides/notesSlide8.xml"/><Relationship Id="rId12" Type="http://schemas.openxmlformats.org/officeDocument/2006/relationships/image" Target="../media/image121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5" Type="http://schemas.openxmlformats.org/officeDocument/2006/relationships/tags" Target="../tags/tag320.xml"/><Relationship Id="rId10" Type="http://schemas.openxmlformats.org/officeDocument/2006/relationships/image" Target="../media/image126.png"/><Relationship Id="rId4" Type="http://schemas.openxmlformats.org/officeDocument/2006/relationships/tags" Target="../tags/tag319.xml"/><Relationship Id="rId9" Type="http://schemas.openxmlformats.org/officeDocument/2006/relationships/image" Target="../media/image129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23.png"/><Relationship Id="rId3" Type="http://schemas.openxmlformats.org/officeDocument/2006/relationships/tags" Target="../tags/tag323.xml"/><Relationship Id="rId7" Type="http://schemas.openxmlformats.org/officeDocument/2006/relationships/notesSlide" Target="../notesSlides/notesSlide9.xml"/><Relationship Id="rId12" Type="http://schemas.openxmlformats.org/officeDocument/2006/relationships/image" Target="../media/image121.png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5" Type="http://schemas.openxmlformats.org/officeDocument/2006/relationships/tags" Target="../tags/tag325.xml"/><Relationship Id="rId10" Type="http://schemas.openxmlformats.org/officeDocument/2006/relationships/image" Target="../media/image126.png"/><Relationship Id="rId4" Type="http://schemas.openxmlformats.org/officeDocument/2006/relationships/tags" Target="../tags/tag324.xml"/><Relationship Id="rId9" Type="http://schemas.openxmlformats.org/officeDocument/2006/relationships/image" Target="../media/image131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4.png"/><Relationship Id="rId3" Type="http://schemas.openxmlformats.org/officeDocument/2006/relationships/tags" Target="../tags/tag4.xml"/><Relationship Id="rId21" Type="http://schemas.openxmlformats.org/officeDocument/2006/relationships/image" Target="../media/image7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3.png"/><Relationship Id="rId25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10.png"/><Relationship Id="rId5" Type="http://schemas.openxmlformats.org/officeDocument/2006/relationships/tags" Target="../tags/tag6.xml"/><Relationship Id="rId15" Type="http://schemas.openxmlformats.org/officeDocument/2006/relationships/image" Target="../media/image1.png"/><Relationship Id="rId23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notesSlide" Target="../notesSlides/notesSlide1.xml"/><Relationship Id="rId22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7.png"/><Relationship Id="rId3" Type="http://schemas.openxmlformats.org/officeDocument/2006/relationships/tags" Target="../tags/tag328.xml"/><Relationship Id="rId7" Type="http://schemas.openxmlformats.org/officeDocument/2006/relationships/tags" Target="../tags/tag332.xml"/><Relationship Id="rId12" Type="http://schemas.openxmlformats.org/officeDocument/2006/relationships/image" Target="../media/image126.png"/><Relationship Id="rId17" Type="http://schemas.openxmlformats.org/officeDocument/2006/relationships/image" Target="../media/image123.png"/><Relationship Id="rId2" Type="http://schemas.openxmlformats.org/officeDocument/2006/relationships/tags" Target="../tags/tag327.xml"/><Relationship Id="rId16" Type="http://schemas.openxmlformats.org/officeDocument/2006/relationships/image" Target="../media/image121.png"/><Relationship Id="rId1" Type="http://schemas.openxmlformats.org/officeDocument/2006/relationships/tags" Target="../tags/tag326.xml"/><Relationship Id="rId6" Type="http://schemas.openxmlformats.org/officeDocument/2006/relationships/tags" Target="../tags/tag331.xml"/><Relationship Id="rId11" Type="http://schemas.openxmlformats.org/officeDocument/2006/relationships/image" Target="../media/image133.wmf"/><Relationship Id="rId5" Type="http://schemas.openxmlformats.org/officeDocument/2006/relationships/tags" Target="../tags/tag330.xml"/><Relationship Id="rId15" Type="http://schemas.openxmlformats.org/officeDocument/2006/relationships/image" Target="../media/image135.png"/><Relationship Id="rId10" Type="http://schemas.openxmlformats.org/officeDocument/2006/relationships/image" Target="../media/image132.png"/><Relationship Id="rId4" Type="http://schemas.openxmlformats.org/officeDocument/2006/relationships/tags" Target="../tags/tag329.xml"/><Relationship Id="rId9" Type="http://schemas.openxmlformats.org/officeDocument/2006/relationships/notesSlide" Target="../notesSlides/notesSlide10.xml"/><Relationship Id="rId14" Type="http://schemas.openxmlformats.org/officeDocument/2006/relationships/image" Target="../media/image1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13" Type="http://schemas.openxmlformats.org/officeDocument/2006/relationships/image" Target="../media/image123.png"/><Relationship Id="rId3" Type="http://schemas.openxmlformats.org/officeDocument/2006/relationships/tags" Target="../tags/tag335.xml"/><Relationship Id="rId7" Type="http://schemas.openxmlformats.org/officeDocument/2006/relationships/notesSlide" Target="../notesSlides/notesSlide11.xml"/><Relationship Id="rId12" Type="http://schemas.openxmlformats.org/officeDocument/2006/relationships/image" Target="../media/image121.png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27.png"/><Relationship Id="rId5" Type="http://schemas.openxmlformats.org/officeDocument/2006/relationships/tags" Target="../tags/tag337.xml"/><Relationship Id="rId10" Type="http://schemas.openxmlformats.org/officeDocument/2006/relationships/image" Target="../media/image126.png"/><Relationship Id="rId4" Type="http://schemas.openxmlformats.org/officeDocument/2006/relationships/tags" Target="../tags/tag336.xml"/><Relationship Id="rId9" Type="http://schemas.openxmlformats.org/officeDocument/2006/relationships/image" Target="../media/image13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7.png"/><Relationship Id="rId3" Type="http://schemas.openxmlformats.org/officeDocument/2006/relationships/tags" Target="../tags/tag340.xml"/><Relationship Id="rId7" Type="http://schemas.openxmlformats.org/officeDocument/2006/relationships/tags" Target="../tags/tag344.xml"/><Relationship Id="rId12" Type="http://schemas.openxmlformats.org/officeDocument/2006/relationships/image" Target="../media/image126.png"/><Relationship Id="rId2" Type="http://schemas.openxmlformats.org/officeDocument/2006/relationships/tags" Target="../tags/tag339.xml"/><Relationship Id="rId16" Type="http://schemas.openxmlformats.org/officeDocument/2006/relationships/image" Target="../media/image140.png"/><Relationship Id="rId1" Type="http://schemas.openxmlformats.org/officeDocument/2006/relationships/tags" Target="../tags/tag338.xml"/><Relationship Id="rId6" Type="http://schemas.openxmlformats.org/officeDocument/2006/relationships/tags" Target="../tags/tag343.xml"/><Relationship Id="rId11" Type="http://schemas.openxmlformats.org/officeDocument/2006/relationships/image" Target="../media/image139.wmf"/><Relationship Id="rId5" Type="http://schemas.openxmlformats.org/officeDocument/2006/relationships/tags" Target="../tags/tag342.xml"/><Relationship Id="rId15" Type="http://schemas.openxmlformats.org/officeDocument/2006/relationships/image" Target="../media/image123.png"/><Relationship Id="rId10" Type="http://schemas.openxmlformats.org/officeDocument/2006/relationships/image" Target="../media/image138.png"/><Relationship Id="rId4" Type="http://schemas.openxmlformats.org/officeDocument/2006/relationships/tags" Target="../tags/tag341.xml"/><Relationship Id="rId9" Type="http://schemas.openxmlformats.org/officeDocument/2006/relationships/notesSlide" Target="../notesSlides/notesSlide12.xml"/><Relationship Id="rId14" Type="http://schemas.openxmlformats.org/officeDocument/2006/relationships/image" Target="../media/image1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7.png"/><Relationship Id="rId3" Type="http://schemas.openxmlformats.org/officeDocument/2006/relationships/tags" Target="../tags/tag347.xml"/><Relationship Id="rId7" Type="http://schemas.openxmlformats.org/officeDocument/2006/relationships/notesSlide" Target="../notesSlides/notesSlide13.xml"/><Relationship Id="rId12" Type="http://schemas.openxmlformats.org/officeDocument/2006/relationships/image" Target="../media/image126.png"/><Relationship Id="rId2" Type="http://schemas.openxmlformats.org/officeDocument/2006/relationships/tags" Target="../tags/tag346.xml"/><Relationship Id="rId1" Type="http://schemas.openxmlformats.org/officeDocument/2006/relationships/tags" Target="../tags/tag34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39.wmf"/><Relationship Id="rId5" Type="http://schemas.openxmlformats.org/officeDocument/2006/relationships/tags" Target="../tags/tag349.xml"/><Relationship Id="rId10" Type="http://schemas.openxmlformats.org/officeDocument/2006/relationships/image" Target="../media/image138.png"/><Relationship Id="rId4" Type="http://schemas.openxmlformats.org/officeDocument/2006/relationships/tags" Target="../tags/tag348.xml"/><Relationship Id="rId9" Type="http://schemas.openxmlformats.org/officeDocument/2006/relationships/image" Target="../media/image1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43.png"/><Relationship Id="rId3" Type="http://schemas.openxmlformats.org/officeDocument/2006/relationships/tags" Target="../tags/tag352.xml"/><Relationship Id="rId21" Type="http://schemas.openxmlformats.org/officeDocument/2006/relationships/image" Target="../media/image79.png"/><Relationship Id="rId7" Type="http://schemas.openxmlformats.org/officeDocument/2006/relationships/tags" Target="../tags/tag356.xml"/><Relationship Id="rId12" Type="http://schemas.openxmlformats.org/officeDocument/2006/relationships/tags" Target="../tags/tag361.xml"/><Relationship Id="rId17" Type="http://schemas.openxmlformats.org/officeDocument/2006/relationships/image" Target="../media/image142.png"/><Relationship Id="rId2" Type="http://schemas.openxmlformats.org/officeDocument/2006/relationships/tags" Target="../tags/tag351.xml"/><Relationship Id="rId16" Type="http://schemas.openxmlformats.org/officeDocument/2006/relationships/image" Target="../media/image141.png"/><Relationship Id="rId20" Type="http://schemas.openxmlformats.org/officeDocument/2006/relationships/image" Target="../media/image144.png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11" Type="http://schemas.openxmlformats.org/officeDocument/2006/relationships/tags" Target="../tags/tag360.xml"/><Relationship Id="rId24" Type="http://schemas.openxmlformats.org/officeDocument/2006/relationships/image" Target="../media/image147.png"/><Relationship Id="rId5" Type="http://schemas.openxmlformats.org/officeDocument/2006/relationships/tags" Target="../tags/tag354.xml"/><Relationship Id="rId15" Type="http://schemas.openxmlformats.org/officeDocument/2006/relationships/image" Target="../media/image121.png"/><Relationship Id="rId23" Type="http://schemas.openxmlformats.org/officeDocument/2006/relationships/image" Target="../media/image146.png"/><Relationship Id="rId10" Type="http://schemas.openxmlformats.org/officeDocument/2006/relationships/tags" Target="../tags/tag359.xml"/><Relationship Id="rId19" Type="http://schemas.openxmlformats.org/officeDocument/2006/relationships/image" Target="../media/image76.png"/><Relationship Id="rId4" Type="http://schemas.openxmlformats.org/officeDocument/2006/relationships/tags" Target="../tags/tag353.xml"/><Relationship Id="rId9" Type="http://schemas.openxmlformats.org/officeDocument/2006/relationships/tags" Target="../tags/tag358.xml"/><Relationship Id="rId14" Type="http://schemas.openxmlformats.org/officeDocument/2006/relationships/notesSlide" Target="../notesSlides/notesSlide14.xml"/><Relationship Id="rId22" Type="http://schemas.openxmlformats.org/officeDocument/2006/relationships/image" Target="../media/image14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69.xml"/><Relationship Id="rId13" Type="http://schemas.openxmlformats.org/officeDocument/2006/relationships/tags" Target="../tags/tag374.xml"/><Relationship Id="rId18" Type="http://schemas.openxmlformats.org/officeDocument/2006/relationships/tags" Target="../tags/tag379.xml"/><Relationship Id="rId26" Type="http://schemas.openxmlformats.org/officeDocument/2006/relationships/image" Target="../media/image147.png"/><Relationship Id="rId3" Type="http://schemas.openxmlformats.org/officeDocument/2006/relationships/tags" Target="../tags/tag364.xml"/><Relationship Id="rId21" Type="http://schemas.openxmlformats.org/officeDocument/2006/relationships/image" Target="../media/image106.png"/><Relationship Id="rId34" Type="http://schemas.openxmlformats.org/officeDocument/2006/relationships/image" Target="../media/image154.png"/><Relationship Id="rId7" Type="http://schemas.openxmlformats.org/officeDocument/2006/relationships/tags" Target="../tags/tag368.xml"/><Relationship Id="rId12" Type="http://schemas.openxmlformats.org/officeDocument/2006/relationships/tags" Target="../tags/tag373.xml"/><Relationship Id="rId17" Type="http://schemas.openxmlformats.org/officeDocument/2006/relationships/tags" Target="../tags/tag378.xml"/><Relationship Id="rId25" Type="http://schemas.openxmlformats.org/officeDocument/2006/relationships/image" Target="../media/image146.png"/><Relationship Id="rId33" Type="http://schemas.openxmlformats.org/officeDocument/2006/relationships/image" Target="../media/image153.png"/><Relationship Id="rId2" Type="http://schemas.openxmlformats.org/officeDocument/2006/relationships/tags" Target="../tags/tag363.xml"/><Relationship Id="rId16" Type="http://schemas.openxmlformats.org/officeDocument/2006/relationships/tags" Target="../tags/tag377.xml"/><Relationship Id="rId20" Type="http://schemas.openxmlformats.org/officeDocument/2006/relationships/image" Target="../media/image105.png"/><Relationship Id="rId29" Type="http://schemas.openxmlformats.org/officeDocument/2006/relationships/image" Target="../media/image109.png"/><Relationship Id="rId1" Type="http://schemas.openxmlformats.org/officeDocument/2006/relationships/tags" Target="../tags/tag362.xml"/><Relationship Id="rId6" Type="http://schemas.openxmlformats.org/officeDocument/2006/relationships/tags" Target="../tags/tag367.xml"/><Relationship Id="rId11" Type="http://schemas.openxmlformats.org/officeDocument/2006/relationships/tags" Target="../tags/tag372.xml"/><Relationship Id="rId24" Type="http://schemas.openxmlformats.org/officeDocument/2006/relationships/image" Target="../media/image145.png"/><Relationship Id="rId32" Type="http://schemas.openxmlformats.org/officeDocument/2006/relationships/image" Target="../media/image152.png"/><Relationship Id="rId5" Type="http://schemas.openxmlformats.org/officeDocument/2006/relationships/tags" Target="../tags/tag366.xml"/><Relationship Id="rId15" Type="http://schemas.openxmlformats.org/officeDocument/2006/relationships/tags" Target="../tags/tag376.xml"/><Relationship Id="rId23" Type="http://schemas.openxmlformats.org/officeDocument/2006/relationships/image" Target="../media/image79.png"/><Relationship Id="rId28" Type="http://schemas.openxmlformats.org/officeDocument/2006/relationships/image" Target="../media/image149.png"/><Relationship Id="rId36" Type="http://schemas.openxmlformats.org/officeDocument/2006/relationships/image" Target="../media/image156.png"/><Relationship Id="rId10" Type="http://schemas.openxmlformats.org/officeDocument/2006/relationships/tags" Target="../tags/tag37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51.png"/><Relationship Id="rId4" Type="http://schemas.openxmlformats.org/officeDocument/2006/relationships/tags" Target="../tags/tag365.xml"/><Relationship Id="rId9" Type="http://schemas.openxmlformats.org/officeDocument/2006/relationships/tags" Target="../tags/tag370.xml"/><Relationship Id="rId14" Type="http://schemas.openxmlformats.org/officeDocument/2006/relationships/tags" Target="../tags/tag375.xml"/><Relationship Id="rId22" Type="http://schemas.openxmlformats.org/officeDocument/2006/relationships/image" Target="../media/image81.png"/><Relationship Id="rId27" Type="http://schemas.openxmlformats.org/officeDocument/2006/relationships/image" Target="../media/image148.png"/><Relationship Id="rId30" Type="http://schemas.openxmlformats.org/officeDocument/2006/relationships/image" Target="../media/image150.png"/><Relationship Id="rId35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87.xml"/><Relationship Id="rId13" Type="http://schemas.openxmlformats.org/officeDocument/2006/relationships/tags" Target="../tags/tag392.xml"/><Relationship Id="rId18" Type="http://schemas.openxmlformats.org/officeDocument/2006/relationships/image" Target="../media/image109.png"/><Relationship Id="rId26" Type="http://schemas.openxmlformats.org/officeDocument/2006/relationships/image" Target="../media/image157.png"/><Relationship Id="rId3" Type="http://schemas.openxmlformats.org/officeDocument/2006/relationships/tags" Target="../tags/tag382.xml"/><Relationship Id="rId21" Type="http://schemas.openxmlformats.org/officeDocument/2006/relationships/image" Target="../media/image81.png"/><Relationship Id="rId7" Type="http://schemas.openxmlformats.org/officeDocument/2006/relationships/tags" Target="../tags/tag386.xml"/><Relationship Id="rId12" Type="http://schemas.openxmlformats.org/officeDocument/2006/relationships/tags" Target="../tags/tag391.xml"/><Relationship Id="rId17" Type="http://schemas.openxmlformats.org/officeDocument/2006/relationships/image" Target="../media/image150.png"/><Relationship Id="rId25" Type="http://schemas.openxmlformats.org/officeDocument/2006/relationships/image" Target="../media/image147.png"/><Relationship Id="rId2" Type="http://schemas.openxmlformats.org/officeDocument/2006/relationships/tags" Target="../tags/tag38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106.png"/><Relationship Id="rId29" Type="http://schemas.openxmlformats.org/officeDocument/2006/relationships/image" Target="../media/image158.png"/><Relationship Id="rId1" Type="http://schemas.openxmlformats.org/officeDocument/2006/relationships/tags" Target="../tags/tag380.xml"/><Relationship Id="rId6" Type="http://schemas.openxmlformats.org/officeDocument/2006/relationships/tags" Target="../tags/tag385.xml"/><Relationship Id="rId11" Type="http://schemas.openxmlformats.org/officeDocument/2006/relationships/tags" Target="../tags/tag390.xml"/><Relationship Id="rId24" Type="http://schemas.openxmlformats.org/officeDocument/2006/relationships/image" Target="../media/image146.png"/><Relationship Id="rId5" Type="http://schemas.openxmlformats.org/officeDocument/2006/relationships/tags" Target="../tags/tag384.xml"/><Relationship Id="rId15" Type="http://schemas.openxmlformats.org/officeDocument/2006/relationships/tags" Target="../tags/tag394.xml"/><Relationship Id="rId23" Type="http://schemas.openxmlformats.org/officeDocument/2006/relationships/image" Target="../media/image145.png"/><Relationship Id="rId28" Type="http://schemas.openxmlformats.org/officeDocument/2006/relationships/image" Target="../media/image153.png"/><Relationship Id="rId10" Type="http://schemas.openxmlformats.org/officeDocument/2006/relationships/tags" Target="../tags/tag389.xml"/><Relationship Id="rId19" Type="http://schemas.openxmlformats.org/officeDocument/2006/relationships/image" Target="../media/image105.png"/><Relationship Id="rId4" Type="http://schemas.openxmlformats.org/officeDocument/2006/relationships/tags" Target="../tags/tag383.xml"/><Relationship Id="rId9" Type="http://schemas.openxmlformats.org/officeDocument/2006/relationships/tags" Target="../tags/tag388.xml"/><Relationship Id="rId14" Type="http://schemas.openxmlformats.org/officeDocument/2006/relationships/tags" Target="../tags/tag393.xml"/><Relationship Id="rId22" Type="http://schemas.openxmlformats.org/officeDocument/2006/relationships/image" Target="../media/image79.png"/><Relationship Id="rId27" Type="http://schemas.openxmlformats.org/officeDocument/2006/relationships/image" Target="../media/image1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02.xml"/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image" Target="../media/image79.png"/><Relationship Id="rId3" Type="http://schemas.openxmlformats.org/officeDocument/2006/relationships/tags" Target="../tags/tag397.xml"/><Relationship Id="rId21" Type="http://schemas.openxmlformats.org/officeDocument/2006/relationships/image" Target="../media/image158.png"/><Relationship Id="rId34" Type="http://schemas.openxmlformats.org/officeDocument/2006/relationships/image" Target="../media/image160.png"/><Relationship Id="rId7" Type="http://schemas.openxmlformats.org/officeDocument/2006/relationships/tags" Target="../tags/tag401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image" Target="../media/image109.png"/><Relationship Id="rId33" Type="http://schemas.openxmlformats.org/officeDocument/2006/relationships/image" Target="../media/image159.png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0" Type="http://schemas.openxmlformats.org/officeDocument/2006/relationships/image" Target="../media/image147.png"/><Relationship Id="rId29" Type="http://schemas.openxmlformats.org/officeDocument/2006/relationships/image" Target="../media/image105.png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image" Target="../media/image153.png"/><Relationship Id="rId32" Type="http://schemas.openxmlformats.org/officeDocument/2006/relationships/image" Target="../media/image82.png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image" Target="../media/image152.png"/><Relationship Id="rId28" Type="http://schemas.openxmlformats.org/officeDocument/2006/relationships/image" Target="../media/image146.png"/><Relationship Id="rId10" Type="http://schemas.openxmlformats.org/officeDocument/2006/relationships/tags" Target="../tags/tag40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image" Target="../media/image157.png"/><Relationship Id="rId27" Type="http://schemas.openxmlformats.org/officeDocument/2006/relationships/image" Target="../media/image145.png"/><Relationship Id="rId30" Type="http://schemas.openxmlformats.org/officeDocument/2006/relationships/image" Target="../media/image106.png"/><Relationship Id="rId35" Type="http://schemas.openxmlformats.org/officeDocument/2006/relationships/image" Target="../media/image1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20.xml"/><Relationship Id="rId13" Type="http://schemas.openxmlformats.org/officeDocument/2006/relationships/tags" Target="../tags/tag425.xml"/><Relationship Id="rId18" Type="http://schemas.openxmlformats.org/officeDocument/2006/relationships/tags" Target="../tags/tag430.xml"/><Relationship Id="rId26" Type="http://schemas.openxmlformats.org/officeDocument/2006/relationships/image" Target="../media/image159.png"/><Relationship Id="rId3" Type="http://schemas.openxmlformats.org/officeDocument/2006/relationships/tags" Target="../tags/tag415.xml"/><Relationship Id="rId21" Type="http://schemas.openxmlformats.org/officeDocument/2006/relationships/image" Target="../media/image147.png"/><Relationship Id="rId34" Type="http://schemas.openxmlformats.org/officeDocument/2006/relationships/image" Target="../media/image106.png"/><Relationship Id="rId7" Type="http://schemas.openxmlformats.org/officeDocument/2006/relationships/tags" Target="../tags/tag419.xml"/><Relationship Id="rId12" Type="http://schemas.openxmlformats.org/officeDocument/2006/relationships/tags" Target="../tags/tag424.xml"/><Relationship Id="rId17" Type="http://schemas.openxmlformats.org/officeDocument/2006/relationships/tags" Target="../tags/tag429.xml"/><Relationship Id="rId25" Type="http://schemas.openxmlformats.org/officeDocument/2006/relationships/image" Target="../media/image153.png"/><Relationship Id="rId33" Type="http://schemas.openxmlformats.org/officeDocument/2006/relationships/image" Target="../media/image105.png"/><Relationship Id="rId2" Type="http://schemas.openxmlformats.org/officeDocument/2006/relationships/tags" Target="../tags/tag414.xml"/><Relationship Id="rId16" Type="http://schemas.openxmlformats.org/officeDocument/2006/relationships/tags" Target="../tags/tag42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9.png"/><Relationship Id="rId1" Type="http://schemas.openxmlformats.org/officeDocument/2006/relationships/tags" Target="../tags/tag413.xml"/><Relationship Id="rId6" Type="http://schemas.openxmlformats.org/officeDocument/2006/relationships/tags" Target="../tags/tag418.xml"/><Relationship Id="rId11" Type="http://schemas.openxmlformats.org/officeDocument/2006/relationships/tags" Target="../tags/tag423.xml"/><Relationship Id="rId24" Type="http://schemas.openxmlformats.org/officeDocument/2006/relationships/image" Target="../media/image152.png"/><Relationship Id="rId32" Type="http://schemas.openxmlformats.org/officeDocument/2006/relationships/image" Target="../media/image146.png"/><Relationship Id="rId37" Type="http://schemas.openxmlformats.org/officeDocument/2006/relationships/image" Target="../media/image162.png"/><Relationship Id="rId5" Type="http://schemas.openxmlformats.org/officeDocument/2006/relationships/tags" Target="../tags/tag417.xml"/><Relationship Id="rId15" Type="http://schemas.openxmlformats.org/officeDocument/2006/relationships/tags" Target="../tags/tag427.xml"/><Relationship Id="rId23" Type="http://schemas.openxmlformats.org/officeDocument/2006/relationships/image" Target="../media/image157.png"/><Relationship Id="rId28" Type="http://schemas.openxmlformats.org/officeDocument/2006/relationships/image" Target="../media/image161.png"/><Relationship Id="rId36" Type="http://schemas.openxmlformats.org/officeDocument/2006/relationships/image" Target="../media/image82.png"/><Relationship Id="rId10" Type="http://schemas.openxmlformats.org/officeDocument/2006/relationships/tags" Target="../tags/tag422.xml"/><Relationship Id="rId19" Type="http://schemas.openxmlformats.org/officeDocument/2006/relationships/tags" Target="../tags/tag431.xml"/><Relationship Id="rId31" Type="http://schemas.openxmlformats.org/officeDocument/2006/relationships/image" Target="../media/image145.png"/><Relationship Id="rId4" Type="http://schemas.openxmlformats.org/officeDocument/2006/relationships/tags" Target="../tags/tag416.xml"/><Relationship Id="rId9" Type="http://schemas.openxmlformats.org/officeDocument/2006/relationships/tags" Target="../tags/tag421.xml"/><Relationship Id="rId14" Type="http://schemas.openxmlformats.org/officeDocument/2006/relationships/tags" Target="../tags/tag426.xml"/><Relationship Id="rId22" Type="http://schemas.openxmlformats.org/officeDocument/2006/relationships/image" Target="../media/image158.png"/><Relationship Id="rId27" Type="http://schemas.openxmlformats.org/officeDocument/2006/relationships/image" Target="../media/image160.png"/><Relationship Id="rId30" Type="http://schemas.openxmlformats.org/officeDocument/2006/relationships/image" Target="../media/image79.png"/><Relationship Id="rId35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39.xml"/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image" Target="../media/image157.png"/><Relationship Id="rId39" Type="http://schemas.openxmlformats.org/officeDocument/2006/relationships/image" Target="../media/image163.png"/><Relationship Id="rId3" Type="http://schemas.openxmlformats.org/officeDocument/2006/relationships/tags" Target="../tags/tag434.xml"/><Relationship Id="rId21" Type="http://schemas.openxmlformats.org/officeDocument/2006/relationships/tags" Target="../tags/tag452.xml"/><Relationship Id="rId34" Type="http://schemas.openxmlformats.org/officeDocument/2006/relationships/image" Target="../media/image146.png"/><Relationship Id="rId42" Type="http://schemas.openxmlformats.org/officeDocument/2006/relationships/image" Target="../media/image165.png"/><Relationship Id="rId7" Type="http://schemas.openxmlformats.org/officeDocument/2006/relationships/tags" Target="../tags/tag438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image" Target="../media/image158.png"/><Relationship Id="rId33" Type="http://schemas.openxmlformats.org/officeDocument/2006/relationships/image" Target="../media/image145.png"/><Relationship Id="rId38" Type="http://schemas.openxmlformats.org/officeDocument/2006/relationships/image" Target="../media/image82.png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0" Type="http://schemas.openxmlformats.org/officeDocument/2006/relationships/tags" Target="../tags/tag451.xml"/><Relationship Id="rId29" Type="http://schemas.openxmlformats.org/officeDocument/2006/relationships/image" Target="../media/image161.png"/><Relationship Id="rId41" Type="http://schemas.openxmlformats.org/officeDocument/2006/relationships/image" Target="../media/image164.png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1" Type="http://schemas.openxmlformats.org/officeDocument/2006/relationships/tags" Target="../tags/tag442.xml"/><Relationship Id="rId24" Type="http://schemas.openxmlformats.org/officeDocument/2006/relationships/image" Target="../media/image147.png"/><Relationship Id="rId32" Type="http://schemas.openxmlformats.org/officeDocument/2006/relationships/image" Target="../media/image79.png"/><Relationship Id="rId37" Type="http://schemas.openxmlformats.org/officeDocument/2006/relationships/image" Target="../media/image81.png"/><Relationship Id="rId40" Type="http://schemas.openxmlformats.org/officeDocument/2006/relationships/image" Target="../media/image162.png"/><Relationship Id="rId5" Type="http://schemas.openxmlformats.org/officeDocument/2006/relationships/tags" Target="../tags/tag436.xml"/><Relationship Id="rId15" Type="http://schemas.openxmlformats.org/officeDocument/2006/relationships/tags" Target="../tags/tag44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53.png"/><Relationship Id="rId36" Type="http://schemas.openxmlformats.org/officeDocument/2006/relationships/image" Target="../media/image106.png"/><Relationship Id="rId10" Type="http://schemas.openxmlformats.org/officeDocument/2006/relationships/tags" Target="../tags/tag441.xml"/><Relationship Id="rId19" Type="http://schemas.openxmlformats.org/officeDocument/2006/relationships/tags" Target="../tags/tag450.xml"/><Relationship Id="rId31" Type="http://schemas.openxmlformats.org/officeDocument/2006/relationships/image" Target="../media/image109.png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image" Target="../media/image152.png"/><Relationship Id="rId30" Type="http://schemas.openxmlformats.org/officeDocument/2006/relationships/image" Target="../media/image159.png"/><Relationship Id="rId35" Type="http://schemas.openxmlformats.org/officeDocument/2006/relationships/image" Target="../media/image105.png"/><Relationship Id="rId43" Type="http://schemas.openxmlformats.org/officeDocument/2006/relationships/image" Target="../media/image16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image" Target="../media/image14.png"/><Relationship Id="rId39" Type="http://schemas.openxmlformats.org/officeDocument/2006/relationships/image" Target="../media/image27.png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image" Target="../media/image22.png"/><Relationship Id="rId42" Type="http://schemas.openxmlformats.org/officeDocument/2006/relationships/image" Target="../media/image30.png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image" Target="../media/image13.png"/><Relationship Id="rId33" Type="http://schemas.openxmlformats.org/officeDocument/2006/relationships/image" Target="../media/image21.png"/><Relationship Id="rId38" Type="http://schemas.openxmlformats.org/officeDocument/2006/relationships/image" Target="../media/image26.png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image" Target="../media/image17.png"/><Relationship Id="rId41" Type="http://schemas.openxmlformats.org/officeDocument/2006/relationships/image" Target="../media/image29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image" Target="../media/image12.png"/><Relationship Id="rId32" Type="http://schemas.openxmlformats.org/officeDocument/2006/relationships/image" Target="../media/image20.png"/><Relationship Id="rId37" Type="http://schemas.openxmlformats.org/officeDocument/2006/relationships/image" Target="../media/image25.png"/><Relationship Id="rId40" Type="http://schemas.openxmlformats.org/officeDocument/2006/relationships/image" Target="../media/image28.png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notesSlide" Target="../notesSlides/notesSlide2.xml"/><Relationship Id="rId28" Type="http://schemas.openxmlformats.org/officeDocument/2006/relationships/image" Target="../media/image16.png"/><Relationship Id="rId36" Type="http://schemas.openxmlformats.org/officeDocument/2006/relationships/image" Target="../media/image24.png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image" Target="../media/image19.png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5.png"/><Relationship Id="rId30" Type="http://schemas.openxmlformats.org/officeDocument/2006/relationships/image" Target="../media/image18.png"/><Relationship Id="rId35" Type="http://schemas.openxmlformats.org/officeDocument/2006/relationships/image" Target="../media/image23.png"/><Relationship Id="rId43" Type="http://schemas.openxmlformats.org/officeDocument/2006/relationships/image" Target="../media/image3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5.png"/><Relationship Id="rId3" Type="http://schemas.openxmlformats.org/officeDocument/2006/relationships/tags" Target="../tags/tag456.xml"/><Relationship Id="rId21" Type="http://schemas.openxmlformats.org/officeDocument/2006/relationships/image" Target="../media/image109.png"/><Relationship Id="rId34" Type="http://schemas.openxmlformats.org/officeDocument/2006/relationships/image" Target="../media/image169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tags" Target="../tags/tag470.xml"/><Relationship Id="rId25" Type="http://schemas.openxmlformats.org/officeDocument/2006/relationships/image" Target="../media/image79.png"/><Relationship Id="rId33" Type="http://schemas.openxmlformats.org/officeDocument/2006/relationships/image" Target="../media/image168.png"/><Relationship Id="rId2" Type="http://schemas.openxmlformats.org/officeDocument/2006/relationships/tags" Target="../tags/tag455.xml"/><Relationship Id="rId16" Type="http://schemas.openxmlformats.org/officeDocument/2006/relationships/tags" Target="../tags/tag469.xml"/><Relationship Id="rId20" Type="http://schemas.openxmlformats.org/officeDocument/2006/relationships/image" Target="../media/image159.png"/><Relationship Id="rId29" Type="http://schemas.openxmlformats.org/officeDocument/2006/relationships/image" Target="../media/image147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81.png"/><Relationship Id="rId32" Type="http://schemas.openxmlformats.org/officeDocument/2006/relationships/image" Target="../media/image167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106.png"/><Relationship Id="rId28" Type="http://schemas.openxmlformats.org/officeDocument/2006/relationships/image" Target="../media/image82.png"/><Relationship Id="rId10" Type="http://schemas.openxmlformats.org/officeDocument/2006/relationships/tags" Target="../tags/tag463.xml"/><Relationship Id="rId19" Type="http://schemas.openxmlformats.org/officeDocument/2006/relationships/image" Target="../media/image161.png"/><Relationship Id="rId31" Type="http://schemas.openxmlformats.org/officeDocument/2006/relationships/image" Target="../media/image166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105.png"/><Relationship Id="rId27" Type="http://schemas.openxmlformats.org/officeDocument/2006/relationships/image" Target="../media/image146.png"/><Relationship Id="rId30" Type="http://schemas.openxmlformats.org/officeDocument/2006/relationships/image" Target="../media/image1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78.xml"/><Relationship Id="rId13" Type="http://schemas.openxmlformats.org/officeDocument/2006/relationships/tags" Target="../tags/tag483.xml"/><Relationship Id="rId18" Type="http://schemas.openxmlformats.org/officeDocument/2006/relationships/tags" Target="../tags/tag488.xml"/><Relationship Id="rId26" Type="http://schemas.openxmlformats.org/officeDocument/2006/relationships/image" Target="../media/image106.png"/><Relationship Id="rId39" Type="http://schemas.openxmlformats.org/officeDocument/2006/relationships/image" Target="../media/image172.png"/><Relationship Id="rId3" Type="http://schemas.openxmlformats.org/officeDocument/2006/relationships/tags" Target="../tags/tag4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67.png"/><Relationship Id="rId7" Type="http://schemas.openxmlformats.org/officeDocument/2006/relationships/tags" Target="../tags/tag477.xml"/><Relationship Id="rId12" Type="http://schemas.openxmlformats.org/officeDocument/2006/relationships/tags" Target="../tags/tag482.xml"/><Relationship Id="rId17" Type="http://schemas.openxmlformats.org/officeDocument/2006/relationships/tags" Target="../tags/tag487.xml"/><Relationship Id="rId25" Type="http://schemas.openxmlformats.org/officeDocument/2006/relationships/image" Target="../media/image105.png"/><Relationship Id="rId33" Type="http://schemas.openxmlformats.org/officeDocument/2006/relationships/image" Target="../media/image164.png"/><Relationship Id="rId38" Type="http://schemas.openxmlformats.org/officeDocument/2006/relationships/image" Target="../media/image171.png"/><Relationship Id="rId2" Type="http://schemas.openxmlformats.org/officeDocument/2006/relationships/tags" Target="../tags/tag472.xml"/><Relationship Id="rId16" Type="http://schemas.openxmlformats.org/officeDocument/2006/relationships/tags" Target="../tags/tag486.xml"/><Relationship Id="rId20" Type="http://schemas.openxmlformats.org/officeDocument/2006/relationships/tags" Target="../tags/tag490.xml"/><Relationship Id="rId29" Type="http://schemas.openxmlformats.org/officeDocument/2006/relationships/image" Target="../media/image145.png"/><Relationship Id="rId1" Type="http://schemas.openxmlformats.org/officeDocument/2006/relationships/tags" Target="../tags/tag471.xml"/><Relationship Id="rId6" Type="http://schemas.openxmlformats.org/officeDocument/2006/relationships/tags" Target="../tags/tag476.xml"/><Relationship Id="rId11" Type="http://schemas.openxmlformats.org/officeDocument/2006/relationships/tags" Target="../tags/tag481.xml"/><Relationship Id="rId24" Type="http://schemas.openxmlformats.org/officeDocument/2006/relationships/image" Target="../media/image109.png"/><Relationship Id="rId32" Type="http://schemas.openxmlformats.org/officeDocument/2006/relationships/image" Target="../media/image147.png"/><Relationship Id="rId37" Type="http://schemas.openxmlformats.org/officeDocument/2006/relationships/image" Target="../media/image169.png"/><Relationship Id="rId5" Type="http://schemas.openxmlformats.org/officeDocument/2006/relationships/tags" Target="../tags/tag475.xml"/><Relationship Id="rId15" Type="http://schemas.openxmlformats.org/officeDocument/2006/relationships/tags" Target="../tags/tag485.xml"/><Relationship Id="rId23" Type="http://schemas.openxmlformats.org/officeDocument/2006/relationships/image" Target="../media/image159.png"/><Relationship Id="rId28" Type="http://schemas.openxmlformats.org/officeDocument/2006/relationships/image" Target="../media/image79.png"/><Relationship Id="rId36" Type="http://schemas.openxmlformats.org/officeDocument/2006/relationships/image" Target="../media/image170.png"/><Relationship Id="rId10" Type="http://schemas.openxmlformats.org/officeDocument/2006/relationships/tags" Target="../tags/tag480.xml"/><Relationship Id="rId19" Type="http://schemas.openxmlformats.org/officeDocument/2006/relationships/tags" Target="../tags/tag489.xml"/><Relationship Id="rId31" Type="http://schemas.openxmlformats.org/officeDocument/2006/relationships/image" Target="../media/image82.png"/><Relationship Id="rId4" Type="http://schemas.openxmlformats.org/officeDocument/2006/relationships/tags" Target="../tags/tag474.xml"/><Relationship Id="rId9" Type="http://schemas.openxmlformats.org/officeDocument/2006/relationships/tags" Target="../tags/tag479.xml"/><Relationship Id="rId14" Type="http://schemas.openxmlformats.org/officeDocument/2006/relationships/tags" Target="../tags/tag484.xml"/><Relationship Id="rId22" Type="http://schemas.openxmlformats.org/officeDocument/2006/relationships/image" Target="../media/image161.png"/><Relationship Id="rId27" Type="http://schemas.openxmlformats.org/officeDocument/2006/relationships/image" Target="../media/image81.png"/><Relationship Id="rId30" Type="http://schemas.openxmlformats.org/officeDocument/2006/relationships/image" Target="../media/image146.png"/><Relationship Id="rId35" Type="http://schemas.openxmlformats.org/officeDocument/2006/relationships/image" Target="../media/image16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98.xml"/><Relationship Id="rId13" Type="http://schemas.openxmlformats.org/officeDocument/2006/relationships/tags" Target="../tags/tag503.xml"/><Relationship Id="rId18" Type="http://schemas.openxmlformats.org/officeDocument/2006/relationships/tags" Target="../tags/tag508.xml"/><Relationship Id="rId26" Type="http://schemas.openxmlformats.org/officeDocument/2006/relationships/image" Target="../media/image170.png"/><Relationship Id="rId39" Type="http://schemas.openxmlformats.org/officeDocument/2006/relationships/image" Target="../media/image164.png"/><Relationship Id="rId3" Type="http://schemas.openxmlformats.org/officeDocument/2006/relationships/tags" Target="../tags/tag493.xml"/><Relationship Id="rId21" Type="http://schemas.openxmlformats.org/officeDocument/2006/relationships/tags" Target="../tags/tag511.xml"/><Relationship Id="rId34" Type="http://schemas.openxmlformats.org/officeDocument/2006/relationships/image" Target="../media/image79.png"/><Relationship Id="rId42" Type="http://schemas.openxmlformats.org/officeDocument/2006/relationships/image" Target="../media/image173.png"/><Relationship Id="rId7" Type="http://schemas.openxmlformats.org/officeDocument/2006/relationships/tags" Target="../tags/tag497.xml"/><Relationship Id="rId12" Type="http://schemas.openxmlformats.org/officeDocument/2006/relationships/tags" Target="../tags/tag502.xml"/><Relationship Id="rId17" Type="http://schemas.openxmlformats.org/officeDocument/2006/relationships/tags" Target="../tags/tag507.xml"/><Relationship Id="rId25" Type="http://schemas.openxmlformats.org/officeDocument/2006/relationships/image" Target="../media/image159.png"/><Relationship Id="rId33" Type="http://schemas.openxmlformats.org/officeDocument/2006/relationships/image" Target="../media/image81.png"/><Relationship Id="rId38" Type="http://schemas.openxmlformats.org/officeDocument/2006/relationships/image" Target="../media/image147.png"/><Relationship Id="rId2" Type="http://schemas.openxmlformats.org/officeDocument/2006/relationships/tags" Target="../tags/tag492.xml"/><Relationship Id="rId16" Type="http://schemas.openxmlformats.org/officeDocument/2006/relationships/tags" Target="../tags/tag506.xml"/><Relationship Id="rId20" Type="http://schemas.openxmlformats.org/officeDocument/2006/relationships/tags" Target="../tags/tag510.xml"/><Relationship Id="rId29" Type="http://schemas.openxmlformats.org/officeDocument/2006/relationships/image" Target="../media/image172.png"/><Relationship Id="rId41" Type="http://schemas.openxmlformats.org/officeDocument/2006/relationships/image" Target="../media/image168.png"/><Relationship Id="rId1" Type="http://schemas.openxmlformats.org/officeDocument/2006/relationships/tags" Target="../tags/tag491.xml"/><Relationship Id="rId6" Type="http://schemas.openxmlformats.org/officeDocument/2006/relationships/tags" Target="../tags/tag496.xml"/><Relationship Id="rId11" Type="http://schemas.openxmlformats.org/officeDocument/2006/relationships/tags" Target="../tags/tag501.xml"/><Relationship Id="rId24" Type="http://schemas.openxmlformats.org/officeDocument/2006/relationships/image" Target="../media/image161.png"/><Relationship Id="rId32" Type="http://schemas.openxmlformats.org/officeDocument/2006/relationships/image" Target="../media/image106.png"/><Relationship Id="rId37" Type="http://schemas.openxmlformats.org/officeDocument/2006/relationships/image" Target="../media/image82.png"/><Relationship Id="rId40" Type="http://schemas.openxmlformats.org/officeDocument/2006/relationships/image" Target="../media/image167.png"/><Relationship Id="rId5" Type="http://schemas.openxmlformats.org/officeDocument/2006/relationships/tags" Target="../tags/tag495.xml"/><Relationship Id="rId15" Type="http://schemas.openxmlformats.org/officeDocument/2006/relationships/tags" Target="../tags/tag50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71.png"/><Relationship Id="rId36" Type="http://schemas.openxmlformats.org/officeDocument/2006/relationships/image" Target="../media/image146.png"/><Relationship Id="rId10" Type="http://schemas.openxmlformats.org/officeDocument/2006/relationships/tags" Target="../tags/tag500.xml"/><Relationship Id="rId19" Type="http://schemas.openxmlformats.org/officeDocument/2006/relationships/tags" Target="../tags/tag509.xml"/><Relationship Id="rId31" Type="http://schemas.openxmlformats.org/officeDocument/2006/relationships/image" Target="../media/image105.png"/><Relationship Id="rId44" Type="http://schemas.openxmlformats.org/officeDocument/2006/relationships/image" Target="../media/image107.png"/><Relationship Id="rId4" Type="http://schemas.openxmlformats.org/officeDocument/2006/relationships/tags" Target="../tags/tag494.xml"/><Relationship Id="rId9" Type="http://schemas.openxmlformats.org/officeDocument/2006/relationships/tags" Target="../tags/tag499.xml"/><Relationship Id="rId14" Type="http://schemas.openxmlformats.org/officeDocument/2006/relationships/tags" Target="../tags/tag504.xml"/><Relationship Id="rId22" Type="http://schemas.openxmlformats.org/officeDocument/2006/relationships/tags" Target="../tags/tag512.xml"/><Relationship Id="rId27" Type="http://schemas.openxmlformats.org/officeDocument/2006/relationships/image" Target="../media/image169.png"/><Relationship Id="rId30" Type="http://schemas.openxmlformats.org/officeDocument/2006/relationships/image" Target="../media/image109.png"/><Relationship Id="rId35" Type="http://schemas.openxmlformats.org/officeDocument/2006/relationships/image" Target="../media/image145.png"/><Relationship Id="rId43" Type="http://schemas.openxmlformats.org/officeDocument/2006/relationships/image" Target="../media/image1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0.xml"/><Relationship Id="rId13" Type="http://schemas.openxmlformats.org/officeDocument/2006/relationships/tags" Target="../tags/tag525.xml"/><Relationship Id="rId18" Type="http://schemas.openxmlformats.org/officeDocument/2006/relationships/image" Target="../media/image105.png"/><Relationship Id="rId26" Type="http://schemas.openxmlformats.org/officeDocument/2006/relationships/image" Target="../media/image176.png"/><Relationship Id="rId3" Type="http://schemas.openxmlformats.org/officeDocument/2006/relationships/tags" Target="../tags/tag515.xml"/><Relationship Id="rId21" Type="http://schemas.openxmlformats.org/officeDocument/2006/relationships/image" Target="../media/image79.png"/><Relationship Id="rId7" Type="http://schemas.openxmlformats.org/officeDocument/2006/relationships/tags" Target="../tags/tag519.xml"/><Relationship Id="rId12" Type="http://schemas.openxmlformats.org/officeDocument/2006/relationships/tags" Target="../tags/tag524.xml"/><Relationship Id="rId17" Type="http://schemas.openxmlformats.org/officeDocument/2006/relationships/image" Target="../media/image109.png"/><Relationship Id="rId25" Type="http://schemas.openxmlformats.org/officeDocument/2006/relationships/image" Target="../media/image147.png"/><Relationship Id="rId2" Type="http://schemas.openxmlformats.org/officeDocument/2006/relationships/tags" Target="../tags/tag514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1.png"/><Relationship Id="rId29" Type="http://schemas.openxmlformats.org/officeDocument/2006/relationships/image" Target="../media/image179.png"/><Relationship Id="rId1" Type="http://schemas.openxmlformats.org/officeDocument/2006/relationships/tags" Target="../tags/tag513.xml"/><Relationship Id="rId6" Type="http://schemas.openxmlformats.org/officeDocument/2006/relationships/tags" Target="../tags/tag518.xml"/><Relationship Id="rId11" Type="http://schemas.openxmlformats.org/officeDocument/2006/relationships/tags" Target="../tags/tag523.xml"/><Relationship Id="rId24" Type="http://schemas.openxmlformats.org/officeDocument/2006/relationships/image" Target="../media/image175.png"/><Relationship Id="rId5" Type="http://schemas.openxmlformats.org/officeDocument/2006/relationships/tags" Target="../tags/tag517.xml"/><Relationship Id="rId15" Type="http://schemas.openxmlformats.org/officeDocument/2006/relationships/tags" Target="../tags/tag527.xml"/><Relationship Id="rId23" Type="http://schemas.openxmlformats.org/officeDocument/2006/relationships/image" Target="../media/image146.png"/><Relationship Id="rId28" Type="http://schemas.openxmlformats.org/officeDocument/2006/relationships/image" Target="../media/image178.png"/><Relationship Id="rId10" Type="http://schemas.openxmlformats.org/officeDocument/2006/relationships/tags" Target="../tags/tag522.xml"/><Relationship Id="rId19" Type="http://schemas.openxmlformats.org/officeDocument/2006/relationships/image" Target="../media/image106.png"/><Relationship Id="rId4" Type="http://schemas.openxmlformats.org/officeDocument/2006/relationships/tags" Target="../tags/tag516.xml"/><Relationship Id="rId9" Type="http://schemas.openxmlformats.org/officeDocument/2006/relationships/tags" Target="../tags/tag521.xml"/><Relationship Id="rId14" Type="http://schemas.openxmlformats.org/officeDocument/2006/relationships/tags" Target="../tags/tag526.xml"/><Relationship Id="rId22" Type="http://schemas.openxmlformats.org/officeDocument/2006/relationships/image" Target="../media/image145.png"/><Relationship Id="rId27" Type="http://schemas.openxmlformats.org/officeDocument/2006/relationships/image" Target="../media/image177.png"/><Relationship Id="rId30" Type="http://schemas.openxmlformats.org/officeDocument/2006/relationships/image" Target="../media/image18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image" Target="../media/image145.png"/><Relationship Id="rId3" Type="http://schemas.openxmlformats.org/officeDocument/2006/relationships/tags" Target="../tags/tag530.xml"/><Relationship Id="rId21" Type="http://schemas.openxmlformats.org/officeDocument/2006/relationships/image" Target="../media/image109.png"/><Relationship Id="rId34" Type="http://schemas.openxmlformats.org/officeDocument/2006/relationships/image" Target="../media/image179.png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79.png"/><Relationship Id="rId33" Type="http://schemas.openxmlformats.org/officeDocument/2006/relationships/image" Target="../media/image110.png"/><Relationship Id="rId38" Type="http://schemas.openxmlformats.org/officeDocument/2006/relationships/image" Target="../media/image182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7.png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image" Target="../media/image81.png"/><Relationship Id="rId32" Type="http://schemas.openxmlformats.org/officeDocument/2006/relationships/image" Target="../media/image178.png"/><Relationship Id="rId37" Type="http://schemas.openxmlformats.org/officeDocument/2006/relationships/image" Target="../media/image107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image" Target="../media/image106.png"/><Relationship Id="rId28" Type="http://schemas.openxmlformats.org/officeDocument/2006/relationships/image" Target="../media/image175.png"/><Relationship Id="rId36" Type="http://schemas.openxmlformats.org/officeDocument/2006/relationships/image" Target="../media/image181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image" Target="../media/image177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image" Target="../media/image105.png"/><Relationship Id="rId27" Type="http://schemas.openxmlformats.org/officeDocument/2006/relationships/image" Target="../media/image146.png"/><Relationship Id="rId30" Type="http://schemas.openxmlformats.org/officeDocument/2006/relationships/image" Target="../media/image176.png"/><Relationship Id="rId35" Type="http://schemas.openxmlformats.org/officeDocument/2006/relationships/image" Target="../media/image1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image" Target="../media/image79.png"/><Relationship Id="rId39" Type="http://schemas.openxmlformats.org/officeDocument/2006/relationships/image" Target="../media/image191.png"/><Relationship Id="rId3" Type="http://schemas.openxmlformats.org/officeDocument/2006/relationships/tags" Target="../tags/tag549.xml"/><Relationship Id="rId21" Type="http://schemas.openxmlformats.org/officeDocument/2006/relationships/tags" Target="../tags/tag567.xml"/><Relationship Id="rId34" Type="http://schemas.openxmlformats.org/officeDocument/2006/relationships/image" Target="../media/image186.png"/><Relationship Id="rId42" Type="http://schemas.openxmlformats.org/officeDocument/2006/relationships/image" Target="../media/image194.png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5.png"/><Relationship Id="rId38" Type="http://schemas.openxmlformats.org/officeDocument/2006/relationships/image" Target="../media/image190.png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image" Target="../media/image147.png"/><Relationship Id="rId41" Type="http://schemas.openxmlformats.org/officeDocument/2006/relationships/image" Target="../media/image193.png"/><Relationship Id="rId1" Type="http://schemas.openxmlformats.org/officeDocument/2006/relationships/tags" Target="../tags/tag547.x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tags" Target="../tags/tag570.xml"/><Relationship Id="rId32" Type="http://schemas.openxmlformats.org/officeDocument/2006/relationships/image" Target="../media/image182.png"/><Relationship Id="rId37" Type="http://schemas.openxmlformats.org/officeDocument/2006/relationships/image" Target="../media/image189.png"/><Relationship Id="rId40" Type="http://schemas.openxmlformats.org/officeDocument/2006/relationships/image" Target="../media/image192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tags" Target="../tags/tag569.xml"/><Relationship Id="rId28" Type="http://schemas.openxmlformats.org/officeDocument/2006/relationships/image" Target="../media/image146.png"/><Relationship Id="rId36" Type="http://schemas.openxmlformats.org/officeDocument/2006/relationships/image" Target="../media/image188.png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image" Target="../media/image184.png"/><Relationship Id="rId44" Type="http://schemas.openxmlformats.org/officeDocument/2006/relationships/image" Target="../media/image196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tags" Target="../tags/tag568.xml"/><Relationship Id="rId27" Type="http://schemas.openxmlformats.org/officeDocument/2006/relationships/image" Target="../media/image145.png"/><Relationship Id="rId30" Type="http://schemas.openxmlformats.org/officeDocument/2006/relationships/image" Target="../media/image183.png"/><Relationship Id="rId35" Type="http://schemas.openxmlformats.org/officeDocument/2006/relationships/image" Target="../media/image187.png"/><Relationship Id="rId43" Type="http://schemas.openxmlformats.org/officeDocument/2006/relationships/image" Target="../media/image19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3" Type="http://schemas.openxmlformats.org/officeDocument/2006/relationships/tags" Target="../tags/tag573.xml"/><Relationship Id="rId7" Type="http://schemas.openxmlformats.org/officeDocument/2006/relationships/image" Target="../media/image197.png"/><Relationship Id="rId2" Type="http://schemas.openxmlformats.org/officeDocument/2006/relationships/tags" Target="../tags/tag572.xml"/><Relationship Id="rId1" Type="http://schemas.openxmlformats.org/officeDocument/2006/relationships/tags" Target="../tags/tag571.xml"/><Relationship Id="rId6" Type="http://schemas.openxmlformats.org/officeDocument/2006/relationships/notesSlide" Target="../notesSlides/notesSlide15.xml"/><Relationship Id="rId11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574.xml"/><Relationship Id="rId9" Type="http://schemas.openxmlformats.org/officeDocument/2006/relationships/image" Target="../media/image12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wmf"/><Relationship Id="rId3" Type="http://schemas.openxmlformats.org/officeDocument/2006/relationships/tags" Target="../tags/tag577.xml"/><Relationship Id="rId7" Type="http://schemas.openxmlformats.org/officeDocument/2006/relationships/image" Target="../media/image199.png"/><Relationship Id="rId2" Type="http://schemas.openxmlformats.org/officeDocument/2006/relationships/tags" Target="../tags/tag576.xml"/><Relationship Id="rId1" Type="http://schemas.openxmlformats.org/officeDocument/2006/relationships/tags" Target="../tags/tag575.xml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578.xml"/><Relationship Id="rId9" Type="http://schemas.openxmlformats.org/officeDocument/2006/relationships/image" Target="../media/image12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tags" Target="../tags/tag581.xml"/><Relationship Id="rId7" Type="http://schemas.openxmlformats.org/officeDocument/2006/relationships/image" Target="../media/image201.png"/><Relationship Id="rId2" Type="http://schemas.openxmlformats.org/officeDocument/2006/relationships/tags" Target="../tags/tag580.xml"/><Relationship Id="rId1" Type="http://schemas.openxmlformats.org/officeDocument/2006/relationships/tags" Target="../tags/tag579.xml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582.xml"/><Relationship Id="rId9" Type="http://schemas.openxmlformats.org/officeDocument/2006/relationships/image" Target="../media/image12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4.wmf"/><Relationship Id="rId3" Type="http://schemas.openxmlformats.org/officeDocument/2006/relationships/tags" Target="../tags/tag585.xml"/><Relationship Id="rId7" Type="http://schemas.openxmlformats.org/officeDocument/2006/relationships/image" Target="../media/image203.png"/><Relationship Id="rId2" Type="http://schemas.openxmlformats.org/officeDocument/2006/relationships/tags" Target="../tags/tag584.xml"/><Relationship Id="rId1" Type="http://schemas.openxmlformats.org/officeDocument/2006/relationships/tags" Target="../tags/tag583.xml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586.xml"/><Relationship Id="rId9" Type="http://schemas.openxmlformats.org/officeDocument/2006/relationships/image" Target="../media/image126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47.xml"/><Relationship Id="rId18" Type="http://schemas.openxmlformats.org/officeDocument/2006/relationships/tags" Target="../tags/tag52.xml"/><Relationship Id="rId26" Type="http://schemas.openxmlformats.org/officeDocument/2006/relationships/tags" Target="../tags/tag60.xml"/><Relationship Id="rId39" Type="http://schemas.openxmlformats.org/officeDocument/2006/relationships/image" Target="../media/image1.png"/><Relationship Id="rId3" Type="http://schemas.openxmlformats.org/officeDocument/2006/relationships/tags" Target="../tags/tag37.xml"/><Relationship Id="rId21" Type="http://schemas.openxmlformats.org/officeDocument/2006/relationships/tags" Target="../tags/tag55.xml"/><Relationship Id="rId34" Type="http://schemas.openxmlformats.org/officeDocument/2006/relationships/image" Target="../media/image28.png"/><Relationship Id="rId42" Type="http://schemas.openxmlformats.org/officeDocument/2006/relationships/image" Target="../media/image35.png"/><Relationship Id="rId47" Type="http://schemas.openxmlformats.org/officeDocument/2006/relationships/image" Target="../media/image40.png"/><Relationship Id="rId50" Type="http://schemas.openxmlformats.org/officeDocument/2006/relationships/image" Target="../media/image43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tags" Target="../tags/tag51.xml"/><Relationship Id="rId25" Type="http://schemas.openxmlformats.org/officeDocument/2006/relationships/tags" Target="../tags/tag59.xml"/><Relationship Id="rId33" Type="http://schemas.openxmlformats.org/officeDocument/2006/relationships/notesSlide" Target="../notesSlides/notesSlide3.xml"/><Relationship Id="rId38" Type="http://schemas.openxmlformats.org/officeDocument/2006/relationships/image" Target="../media/image32.png"/><Relationship Id="rId46" Type="http://schemas.openxmlformats.org/officeDocument/2006/relationships/image" Target="../media/image39.png"/><Relationship Id="rId2" Type="http://schemas.openxmlformats.org/officeDocument/2006/relationships/tags" Target="../tags/tag36.xml"/><Relationship Id="rId16" Type="http://schemas.openxmlformats.org/officeDocument/2006/relationships/tags" Target="../tags/tag50.xml"/><Relationship Id="rId20" Type="http://schemas.openxmlformats.org/officeDocument/2006/relationships/tags" Target="../tags/tag54.xml"/><Relationship Id="rId29" Type="http://schemas.openxmlformats.org/officeDocument/2006/relationships/tags" Target="../tags/tag63.xml"/><Relationship Id="rId41" Type="http://schemas.openxmlformats.org/officeDocument/2006/relationships/image" Target="../media/image34.png"/><Relationship Id="rId54" Type="http://schemas.openxmlformats.org/officeDocument/2006/relationships/image" Target="../media/image47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tags" Target="../tags/tag58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31.png"/><Relationship Id="rId40" Type="http://schemas.openxmlformats.org/officeDocument/2006/relationships/image" Target="../media/image33.png"/><Relationship Id="rId45" Type="http://schemas.openxmlformats.org/officeDocument/2006/relationships/image" Target="../media/image38.png"/><Relationship Id="rId53" Type="http://schemas.openxmlformats.org/officeDocument/2006/relationships/image" Target="../media/image46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tags" Target="../tags/tag57.xml"/><Relationship Id="rId28" Type="http://schemas.openxmlformats.org/officeDocument/2006/relationships/tags" Target="../tags/tag62.xml"/><Relationship Id="rId36" Type="http://schemas.openxmlformats.org/officeDocument/2006/relationships/image" Target="../media/image30.png"/><Relationship Id="rId49" Type="http://schemas.openxmlformats.org/officeDocument/2006/relationships/image" Target="../media/image42.png"/><Relationship Id="rId10" Type="http://schemas.openxmlformats.org/officeDocument/2006/relationships/tags" Target="../tags/tag44.xml"/><Relationship Id="rId19" Type="http://schemas.openxmlformats.org/officeDocument/2006/relationships/tags" Target="../tags/tag53.xml"/><Relationship Id="rId31" Type="http://schemas.openxmlformats.org/officeDocument/2006/relationships/tags" Target="../tags/tag65.xml"/><Relationship Id="rId44" Type="http://schemas.openxmlformats.org/officeDocument/2006/relationships/image" Target="../media/image37.png"/><Relationship Id="rId52" Type="http://schemas.openxmlformats.org/officeDocument/2006/relationships/image" Target="../media/image45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tags" Target="../tags/tag56.xml"/><Relationship Id="rId27" Type="http://schemas.openxmlformats.org/officeDocument/2006/relationships/tags" Target="../tags/tag61.xml"/><Relationship Id="rId30" Type="http://schemas.openxmlformats.org/officeDocument/2006/relationships/tags" Target="../tags/tag64.xml"/><Relationship Id="rId35" Type="http://schemas.openxmlformats.org/officeDocument/2006/relationships/image" Target="../media/image29.png"/><Relationship Id="rId43" Type="http://schemas.openxmlformats.org/officeDocument/2006/relationships/image" Target="../media/image36.png"/><Relationship Id="rId48" Type="http://schemas.openxmlformats.org/officeDocument/2006/relationships/image" Target="../media/image41.png"/><Relationship Id="rId8" Type="http://schemas.openxmlformats.org/officeDocument/2006/relationships/tags" Target="../tags/tag42.xml"/><Relationship Id="rId51" Type="http://schemas.openxmlformats.org/officeDocument/2006/relationships/image" Target="../media/image4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wmf"/><Relationship Id="rId3" Type="http://schemas.openxmlformats.org/officeDocument/2006/relationships/tags" Target="../tags/tag589.xml"/><Relationship Id="rId7" Type="http://schemas.openxmlformats.org/officeDocument/2006/relationships/image" Target="../media/image205.png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6" Type="http://schemas.openxmlformats.org/officeDocument/2006/relationships/notesSlide" Target="../notesSlides/notesSlide19.xml"/><Relationship Id="rId11" Type="http://schemas.openxmlformats.org/officeDocument/2006/relationships/image" Target="../media/image19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27.png"/><Relationship Id="rId4" Type="http://schemas.openxmlformats.org/officeDocument/2006/relationships/tags" Target="../tags/tag590.xml"/><Relationship Id="rId9" Type="http://schemas.openxmlformats.org/officeDocument/2006/relationships/image" Target="../media/image12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9" Type="http://schemas.openxmlformats.org/officeDocument/2006/relationships/tags" Target="../tags/tag104.xml"/><Relationship Id="rId21" Type="http://schemas.openxmlformats.org/officeDocument/2006/relationships/tags" Target="../tags/tag86.xml"/><Relationship Id="rId34" Type="http://schemas.openxmlformats.org/officeDocument/2006/relationships/tags" Target="../tags/tag99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50" Type="http://schemas.openxmlformats.org/officeDocument/2006/relationships/tags" Target="../tags/tag115.xml"/><Relationship Id="rId55" Type="http://schemas.openxmlformats.org/officeDocument/2006/relationships/image" Target="../media/image30.png"/><Relationship Id="rId63" Type="http://schemas.openxmlformats.org/officeDocument/2006/relationships/image" Target="../media/image37.png"/><Relationship Id="rId68" Type="http://schemas.openxmlformats.org/officeDocument/2006/relationships/image" Target="../media/image50.png"/><Relationship Id="rId76" Type="http://schemas.openxmlformats.org/officeDocument/2006/relationships/image" Target="../media/image54.png"/><Relationship Id="rId7" Type="http://schemas.openxmlformats.org/officeDocument/2006/relationships/tags" Target="../tags/tag72.xml"/><Relationship Id="rId71" Type="http://schemas.openxmlformats.org/officeDocument/2006/relationships/image" Target="../media/image41.png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3" Type="http://schemas.openxmlformats.org/officeDocument/2006/relationships/image" Target="../media/image28.png"/><Relationship Id="rId58" Type="http://schemas.openxmlformats.org/officeDocument/2006/relationships/image" Target="../media/image1.png"/><Relationship Id="rId66" Type="http://schemas.openxmlformats.org/officeDocument/2006/relationships/image" Target="../media/image49.png"/><Relationship Id="rId74" Type="http://schemas.openxmlformats.org/officeDocument/2006/relationships/image" Target="../media/image43.png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57" Type="http://schemas.openxmlformats.org/officeDocument/2006/relationships/image" Target="../media/image32.png"/><Relationship Id="rId61" Type="http://schemas.openxmlformats.org/officeDocument/2006/relationships/image" Target="../media/image35.png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notesSlide" Target="../notesSlides/notesSlide4.xml"/><Relationship Id="rId60" Type="http://schemas.openxmlformats.org/officeDocument/2006/relationships/image" Target="../media/image34.png"/><Relationship Id="rId65" Type="http://schemas.openxmlformats.org/officeDocument/2006/relationships/image" Target="../media/image48.png"/><Relationship Id="rId73" Type="http://schemas.openxmlformats.org/officeDocument/2006/relationships/image" Target="../media/image42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image" Target="../media/image31.png"/><Relationship Id="rId64" Type="http://schemas.openxmlformats.org/officeDocument/2006/relationships/image" Target="../media/image40.png"/><Relationship Id="rId69" Type="http://schemas.openxmlformats.org/officeDocument/2006/relationships/image" Target="../media/image51.png"/><Relationship Id="rId8" Type="http://schemas.openxmlformats.org/officeDocument/2006/relationships/tags" Target="../tags/tag73.xml"/><Relationship Id="rId51" Type="http://schemas.openxmlformats.org/officeDocument/2006/relationships/slideLayout" Target="../slideLayouts/slideLayout2.xml"/><Relationship Id="rId72" Type="http://schemas.openxmlformats.org/officeDocument/2006/relationships/image" Target="../media/image53.png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59" Type="http://schemas.openxmlformats.org/officeDocument/2006/relationships/image" Target="../media/image33.png"/><Relationship Id="rId67" Type="http://schemas.openxmlformats.org/officeDocument/2006/relationships/image" Target="../media/image39.png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image" Target="../media/image29.png"/><Relationship Id="rId62" Type="http://schemas.openxmlformats.org/officeDocument/2006/relationships/image" Target="../media/image36.png"/><Relationship Id="rId70" Type="http://schemas.openxmlformats.org/officeDocument/2006/relationships/image" Target="../media/image52.png"/><Relationship Id="rId75" Type="http://schemas.openxmlformats.org/officeDocument/2006/relationships/image" Target="../media/image44.png"/><Relationship Id="rId1" Type="http://schemas.openxmlformats.org/officeDocument/2006/relationships/tags" Target="../tags/tag66.xml"/><Relationship Id="rId6" Type="http://schemas.openxmlformats.org/officeDocument/2006/relationships/tags" Target="../tags/tag7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tags" Target="../tags/tag133.xml"/><Relationship Id="rId26" Type="http://schemas.openxmlformats.org/officeDocument/2006/relationships/tags" Target="../tags/tag141.xml"/><Relationship Id="rId39" Type="http://schemas.openxmlformats.org/officeDocument/2006/relationships/image" Target="../media/image34.png"/><Relationship Id="rId3" Type="http://schemas.openxmlformats.org/officeDocument/2006/relationships/tags" Target="../tags/tag118.xml"/><Relationship Id="rId21" Type="http://schemas.openxmlformats.org/officeDocument/2006/relationships/tags" Target="../tags/tag136.xml"/><Relationship Id="rId34" Type="http://schemas.openxmlformats.org/officeDocument/2006/relationships/image" Target="../media/image30.png"/><Relationship Id="rId42" Type="http://schemas.openxmlformats.org/officeDocument/2006/relationships/image" Target="../media/image50.png"/><Relationship Id="rId47" Type="http://schemas.openxmlformats.org/officeDocument/2006/relationships/image" Target="../media/image6.png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5" Type="http://schemas.openxmlformats.org/officeDocument/2006/relationships/tags" Target="../tags/tag140.xml"/><Relationship Id="rId33" Type="http://schemas.openxmlformats.org/officeDocument/2006/relationships/image" Target="../media/image29.png"/><Relationship Id="rId38" Type="http://schemas.openxmlformats.org/officeDocument/2006/relationships/image" Target="../media/image40.png"/><Relationship Id="rId46" Type="http://schemas.openxmlformats.org/officeDocument/2006/relationships/image" Target="../media/image53.png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20" Type="http://schemas.openxmlformats.org/officeDocument/2006/relationships/tags" Target="../tags/tag135.xml"/><Relationship Id="rId29" Type="http://schemas.openxmlformats.org/officeDocument/2006/relationships/tags" Target="../tags/tag144.xml"/><Relationship Id="rId41" Type="http://schemas.openxmlformats.org/officeDocument/2006/relationships/image" Target="../media/image54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24" Type="http://schemas.openxmlformats.org/officeDocument/2006/relationships/tags" Target="../tags/tag139.xml"/><Relationship Id="rId32" Type="http://schemas.openxmlformats.org/officeDocument/2006/relationships/image" Target="../media/image28.png"/><Relationship Id="rId37" Type="http://schemas.openxmlformats.org/officeDocument/2006/relationships/image" Target="../media/image33.png"/><Relationship Id="rId40" Type="http://schemas.openxmlformats.org/officeDocument/2006/relationships/image" Target="../media/image37.png"/><Relationship Id="rId45" Type="http://schemas.openxmlformats.org/officeDocument/2006/relationships/image" Target="../media/image55.png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23" Type="http://schemas.openxmlformats.org/officeDocument/2006/relationships/tags" Target="../tags/tag138.xml"/><Relationship Id="rId28" Type="http://schemas.openxmlformats.org/officeDocument/2006/relationships/tags" Target="../tags/tag143.xml"/><Relationship Id="rId36" Type="http://schemas.openxmlformats.org/officeDocument/2006/relationships/image" Target="../media/image1.png"/><Relationship Id="rId10" Type="http://schemas.openxmlformats.org/officeDocument/2006/relationships/tags" Target="../tags/tag125.xml"/><Relationship Id="rId19" Type="http://schemas.openxmlformats.org/officeDocument/2006/relationships/tags" Target="../tags/tag134.xml"/><Relationship Id="rId31" Type="http://schemas.openxmlformats.org/officeDocument/2006/relationships/notesSlide" Target="../notesSlides/notesSlide5.xml"/><Relationship Id="rId44" Type="http://schemas.openxmlformats.org/officeDocument/2006/relationships/image" Target="../media/image52.png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Relationship Id="rId22" Type="http://schemas.openxmlformats.org/officeDocument/2006/relationships/tags" Target="../tags/tag137.xml"/><Relationship Id="rId27" Type="http://schemas.openxmlformats.org/officeDocument/2006/relationships/tags" Target="../tags/tag14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31.png"/><Relationship Id="rId43" Type="http://schemas.openxmlformats.org/officeDocument/2006/relationships/image" Target="../media/image51.png"/><Relationship Id="rId48" Type="http://schemas.openxmlformats.org/officeDocument/2006/relationships/image" Target="../media/image5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26" Type="http://schemas.openxmlformats.org/officeDocument/2006/relationships/tags" Target="../tags/tag170.xml"/><Relationship Id="rId39" Type="http://schemas.openxmlformats.org/officeDocument/2006/relationships/tags" Target="../tags/tag183.xml"/><Relationship Id="rId21" Type="http://schemas.openxmlformats.org/officeDocument/2006/relationships/tags" Target="../tags/tag165.xml"/><Relationship Id="rId34" Type="http://schemas.openxmlformats.org/officeDocument/2006/relationships/tags" Target="../tags/tag178.xml"/><Relationship Id="rId42" Type="http://schemas.openxmlformats.org/officeDocument/2006/relationships/tags" Target="../tags/tag186.xml"/><Relationship Id="rId47" Type="http://schemas.openxmlformats.org/officeDocument/2006/relationships/image" Target="../media/image29.png"/><Relationship Id="rId50" Type="http://schemas.openxmlformats.org/officeDocument/2006/relationships/image" Target="../media/image1.png"/><Relationship Id="rId55" Type="http://schemas.openxmlformats.org/officeDocument/2006/relationships/image" Target="../media/image57.png"/><Relationship Id="rId63" Type="http://schemas.openxmlformats.org/officeDocument/2006/relationships/image" Target="../media/image62.png"/><Relationship Id="rId68" Type="http://schemas.openxmlformats.org/officeDocument/2006/relationships/image" Target="../media/image67.png"/><Relationship Id="rId7" Type="http://schemas.openxmlformats.org/officeDocument/2006/relationships/tags" Target="../tags/tag15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9" Type="http://schemas.openxmlformats.org/officeDocument/2006/relationships/tags" Target="../tags/tag173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tags" Target="../tags/tag168.xml"/><Relationship Id="rId32" Type="http://schemas.openxmlformats.org/officeDocument/2006/relationships/tags" Target="../tags/tag176.xml"/><Relationship Id="rId37" Type="http://schemas.openxmlformats.org/officeDocument/2006/relationships/tags" Target="../tags/tag181.xml"/><Relationship Id="rId40" Type="http://schemas.openxmlformats.org/officeDocument/2006/relationships/tags" Target="../tags/tag184.xml"/><Relationship Id="rId45" Type="http://schemas.openxmlformats.org/officeDocument/2006/relationships/image" Target="../media/image33.png"/><Relationship Id="rId53" Type="http://schemas.openxmlformats.org/officeDocument/2006/relationships/image" Target="../media/image55.png"/><Relationship Id="rId58" Type="http://schemas.openxmlformats.org/officeDocument/2006/relationships/image" Target="../media/image60.png"/><Relationship Id="rId66" Type="http://schemas.openxmlformats.org/officeDocument/2006/relationships/image" Target="../media/image65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tags" Target="../tags/tag167.xml"/><Relationship Id="rId28" Type="http://schemas.openxmlformats.org/officeDocument/2006/relationships/tags" Target="../tags/tag172.xml"/><Relationship Id="rId36" Type="http://schemas.openxmlformats.org/officeDocument/2006/relationships/tags" Target="../tags/tag180.xml"/><Relationship Id="rId49" Type="http://schemas.openxmlformats.org/officeDocument/2006/relationships/image" Target="../media/image31.png"/><Relationship Id="rId57" Type="http://schemas.openxmlformats.org/officeDocument/2006/relationships/image" Target="../media/image59.png"/><Relationship Id="rId61" Type="http://schemas.openxmlformats.org/officeDocument/2006/relationships/image" Target="../media/image4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31" Type="http://schemas.openxmlformats.org/officeDocument/2006/relationships/tags" Target="../tags/tag175.xml"/><Relationship Id="rId44" Type="http://schemas.openxmlformats.org/officeDocument/2006/relationships/notesSlide" Target="../notesSlides/notesSlide6.xml"/><Relationship Id="rId52" Type="http://schemas.openxmlformats.org/officeDocument/2006/relationships/image" Target="../media/image6.png"/><Relationship Id="rId60" Type="http://schemas.openxmlformats.org/officeDocument/2006/relationships/image" Target="../media/image34.png"/><Relationship Id="rId65" Type="http://schemas.openxmlformats.org/officeDocument/2006/relationships/image" Target="../media/image64.png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tags" Target="../tags/tag166.xml"/><Relationship Id="rId27" Type="http://schemas.openxmlformats.org/officeDocument/2006/relationships/tags" Target="../tags/tag171.xml"/><Relationship Id="rId30" Type="http://schemas.openxmlformats.org/officeDocument/2006/relationships/tags" Target="../tags/tag174.xml"/><Relationship Id="rId35" Type="http://schemas.openxmlformats.org/officeDocument/2006/relationships/tags" Target="../tags/tag179.xml"/><Relationship Id="rId43" Type="http://schemas.openxmlformats.org/officeDocument/2006/relationships/slideLayout" Target="../slideLayouts/slideLayout2.xml"/><Relationship Id="rId48" Type="http://schemas.openxmlformats.org/officeDocument/2006/relationships/image" Target="../media/image30.png"/><Relationship Id="rId56" Type="http://schemas.openxmlformats.org/officeDocument/2006/relationships/image" Target="../media/image58.png"/><Relationship Id="rId64" Type="http://schemas.openxmlformats.org/officeDocument/2006/relationships/image" Target="../media/image63.png"/><Relationship Id="rId69" Type="http://schemas.openxmlformats.org/officeDocument/2006/relationships/image" Target="../media/image68.png"/><Relationship Id="rId8" Type="http://schemas.openxmlformats.org/officeDocument/2006/relationships/tags" Target="../tags/tag152.xml"/><Relationship Id="rId51" Type="http://schemas.openxmlformats.org/officeDocument/2006/relationships/image" Target="../media/image40.png"/><Relationship Id="rId3" Type="http://schemas.openxmlformats.org/officeDocument/2006/relationships/tags" Target="../tags/tag147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5" Type="http://schemas.openxmlformats.org/officeDocument/2006/relationships/tags" Target="../tags/tag169.xml"/><Relationship Id="rId33" Type="http://schemas.openxmlformats.org/officeDocument/2006/relationships/tags" Target="../tags/tag177.xml"/><Relationship Id="rId38" Type="http://schemas.openxmlformats.org/officeDocument/2006/relationships/tags" Target="../tags/tag182.xml"/><Relationship Id="rId46" Type="http://schemas.openxmlformats.org/officeDocument/2006/relationships/image" Target="../media/image28.png"/><Relationship Id="rId59" Type="http://schemas.openxmlformats.org/officeDocument/2006/relationships/image" Target="../media/image61.png"/><Relationship Id="rId67" Type="http://schemas.openxmlformats.org/officeDocument/2006/relationships/image" Target="../media/image66.png"/><Relationship Id="rId20" Type="http://schemas.openxmlformats.org/officeDocument/2006/relationships/tags" Target="../tags/tag164.xml"/><Relationship Id="rId41" Type="http://schemas.openxmlformats.org/officeDocument/2006/relationships/tags" Target="../tags/tag185.xml"/><Relationship Id="rId54" Type="http://schemas.openxmlformats.org/officeDocument/2006/relationships/image" Target="../media/image56.png"/><Relationship Id="rId62" Type="http://schemas.openxmlformats.org/officeDocument/2006/relationships/image" Target="../media/image53.png"/><Relationship Id="rId70" Type="http://schemas.openxmlformats.org/officeDocument/2006/relationships/image" Target="../media/image6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94.xml"/><Relationship Id="rId13" Type="http://schemas.openxmlformats.org/officeDocument/2006/relationships/tags" Target="../tags/tag199.xml"/><Relationship Id="rId18" Type="http://schemas.openxmlformats.org/officeDocument/2006/relationships/image" Target="../media/image61.png"/><Relationship Id="rId26" Type="http://schemas.openxmlformats.org/officeDocument/2006/relationships/image" Target="../media/image74.png"/><Relationship Id="rId3" Type="http://schemas.openxmlformats.org/officeDocument/2006/relationships/tags" Target="../tags/tag189.xml"/><Relationship Id="rId21" Type="http://schemas.openxmlformats.org/officeDocument/2006/relationships/image" Target="../media/image65.png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notesSlide" Target="../notesSlides/notesSlide7.xml"/><Relationship Id="rId25" Type="http://schemas.openxmlformats.org/officeDocument/2006/relationships/image" Target="../media/image73.png"/><Relationship Id="rId2" Type="http://schemas.openxmlformats.org/officeDocument/2006/relationships/tags" Target="../tags/tag188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4.png"/><Relationship Id="rId29" Type="http://schemas.openxmlformats.org/officeDocument/2006/relationships/image" Target="../media/image77.png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image" Target="../media/image72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image" Target="../media/image71.png"/><Relationship Id="rId28" Type="http://schemas.openxmlformats.org/officeDocument/2006/relationships/image" Target="../media/image76.png"/><Relationship Id="rId10" Type="http://schemas.openxmlformats.org/officeDocument/2006/relationships/tags" Target="../tags/tag196.xml"/><Relationship Id="rId19" Type="http://schemas.openxmlformats.org/officeDocument/2006/relationships/image" Target="../media/image63.png"/><Relationship Id="rId31" Type="http://schemas.openxmlformats.org/officeDocument/2006/relationships/image" Target="../media/image79.png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image" Target="../media/image70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tags" Target="../tags/tag21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6.png"/><Relationship Id="rId3" Type="http://schemas.openxmlformats.org/officeDocument/2006/relationships/tags" Target="../tags/tag204.xml"/><Relationship Id="rId21" Type="http://schemas.openxmlformats.org/officeDocument/2006/relationships/image" Target="../media/image81.png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image" Target="../media/image85.png"/><Relationship Id="rId33" Type="http://schemas.openxmlformats.org/officeDocument/2006/relationships/image" Target="../media/image78.png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0" Type="http://schemas.openxmlformats.org/officeDocument/2006/relationships/image" Target="../media/image80.png"/><Relationship Id="rId29" Type="http://schemas.openxmlformats.org/officeDocument/2006/relationships/image" Target="../media/image89.png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24" Type="http://schemas.openxmlformats.org/officeDocument/2006/relationships/image" Target="../media/image84.png"/><Relationship Id="rId32" Type="http://schemas.openxmlformats.org/officeDocument/2006/relationships/image" Target="../media/image92.png"/><Relationship Id="rId5" Type="http://schemas.openxmlformats.org/officeDocument/2006/relationships/tags" Target="../tags/tag206.xml"/><Relationship Id="rId15" Type="http://schemas.openxmlformats.org/officeDocument/2006/relationships/tags" Target="../tags/tag216.xml"/><Relationship Id="rId23" Type="http://schemas.openxmlformats.org/officeDocument/2006/relationships/image" Target="../media/image83.png"/><Relationship Id="rId28" Type="http://schemas.openxmlformats.org/officeDocument/2006/relationships/image" Target="../media/image88.png"/><Relationship Id="rId10" Type="http://schemas.openxmlformats.org/officeDocument/2006/relationships/tags" Target="../tags/tag211.xml"/><Relationship Id="rId19" Type="http://schemas.openxmlformats.org/officeDocument/2006/relationships/image" Target="../media/image79.png"/><Relationship Id="rId31" Type="http://schemas.openxmlformats.org/officeDocument/2006/relationships/image" Target="../media/image91.png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image" Target="../media/image82.png"/><Relationship Id="rId27" Type="http://schemas.openxmlformats.org/officeDocument/2006/relationships/image" Target="../media/image87.png"/><Relationship Id="rId30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6BECC-F813-4166-AFA7-399245BB5196}" type="slidenum">
              <a:rPr lang="en-US"/>
              <a:pPr/>
              <a:t>1</a:t>
            </a:fld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  <a:endParaRPr lang="en-US" sz="2400"/>
          </a:p>
          <a:p>
            <a:pPr algn="ctr"/>
            <a:r>
              <a:rPr lang="en-US" sz="2400"/>
              <a:t>Some important indeterminate forms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6561138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56CEB-0ACE-4410-881F-0697D156B841}" type="slidenum">
              <a:rPr lang="en-US"/>
              <a:pPr/>
              <a:t>10</a:t>
            </a:fld>
            <a:endParaRPr lang="en-US"/>
          </a:p>
        </p:txBody>
      </p:sp>
      <p:pic>
        <p:nvPicPr>
          <p:cNvPr id="53456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559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453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453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53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4541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4542" name="Picture 1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538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54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574925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4546" name="Rectangle 18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454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24000"/>
            <a:ext cx="161448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4555" name="Group 27"/>
          <p:cNvGrpSpPr>
            <a:grpSpLocks/>
          </p:cNvGrpSpPr>
          <p:nvPr/>
        </p:nvGrpSpPr>
        <p:grpSpPr bwMode="auto">
          <a:xfrm>
            <a:off x="2805113" y="1752600"/>
            <a:ext cx="1444625" cy="288925"/>
            <a:chOff x="1767" y="1104"/>
            <a:chExt cx="910" cy="182"/>
          </a:xfrm>
        </p:grpSpPr>
        <p:sp>
          <p:nvSpPr>
            <p:cNvPr id="534550" name="Line 22"/>
            <p:cNvSpPr>
              <a:spLocks noChangeShapeType="1"/>
            </p:cNvSpPr>
            <p:nvPr/>
          </p:nvSpPr>
          <p:spPr bwMode="auto">
            <a:xfrm>
              <a:off x="1767" y="110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51" name="Line 23"/>
            <p:cNvSpPr>
              <a:spLocks noChangeShapeType="1"/>
            </p:cNvSpPr>
            <p:nvPr/>
          </p:nvSpPr>
          <p:spPr bwMode="auto">
            <a:xfrm>
              <a:off x="2055" y="1200"/>
              <a:ext cx="115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554" name="Line 26"/>
            <p:cNvSpPr>
              <a:spLocks noChangeShapeType="1"/>
            </p:cNvSpPr>
            <p:nvPr/>
          </p:nvSpPr>
          <p:spPr bwMode="auto">
            <a:xfrm>
              <a:off x="2562" y="1200"/>
              <a:ext cx="115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4558" name="Picture 3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455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352800"/>
            <a:ext cx="9429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-5.55556E-7 -0.35556 " pathEditMode="relative" ptsTypes="AA">
                                      <p:cBhvr>
                                        <p:cTn id="6" dur="5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6327E-6 L -0.42709 -0.3989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4" y="-19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80AC4-AAA1-413F-8218-9FC52621A1C7}" type="slidenum">
              <a:rPr lang="en-US"/>
              <a:pPr/>
              <a:t>11</a:t>
            </a:fld>
            <a:endParaRPr lang="en-US"/>
          </a:p>
        </p:txBody>
      </p:sp>
      <p:pic>
        <p:nvPicPr>
          <p:cNvPr id="535579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7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7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6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24000"/>
            <a:ext cx="161448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5573" name="Group 21"/>
          <p:cNvGrpSpPr>
            <a:grpSpLocks/>
          </p:cNvGrpSpPr>
          <p:nvPr/>
        </p:nvGrpSpPr>
        <p:grpSpPr bwMode="auto">
          <a:xfrm>
            <a:off x="2805113" y="1752600"/>
            <a:ext cx="1444625" cy="288925"/>
            <a:chOff x="1767" y="1104"/>
            <a:chExt cx="910" cy="182"/>
          </a:xfrm>
        </p:grpSpPr>
        <p:sp>
          <p:nvSpPr>
            <p:cNvPr id="535574" name="Line 22"/>
            <p:cNvSpPr>
              <a:spLocks noChangeShapeType="1"/>
            </p:cNvSpPr>
            <p:nvPr/>
          </p:nvSpPr>
          <p:spPr bwMode="auto">
            <a:xfrm>
              <a:off x="1767" y="1104"/>
              <a:ext cx="144" cy="9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75" name="Line 23"/>
            <p:cNvSpPr>
              <a:spLocks noChangeShapeType="1"/>
            </p:cNvSpPr>
            <p:nvPr/>
          </p:nvSpPr>
          <p:spPr bwMode="auto">
            <a:xfrm>
              <a:off x="2055" y="1200"/>
              <a:ext cx="115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576" name="Line 24"/>
            <p:cNvSpPr>
              <a:spLocks noChangeShapeType="1"/>
            </p:cNvSpPr>
            <p:nvPr/>
          </p:nvSpPr>
          <p:spPr bwMode="auto">
            <a:xfrm>
              <a:off x="2562" y="1200"/>
              <a:ext cx="115" cy="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556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63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5565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5566" name="Picture 1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538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69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35125"/>
            <a:ext cx="150812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5570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54175"/>
            <a:ext cx="6746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5571" name="Line 19"/>
          <p:cNvSpPr>
            <a:spLocks noChangeShapeType="1"/>
          </p:cNvSpPr>
          <p:nvPr/>
        </p:nvSpPr>
        <p:spPr bwMode="auto">
          <a:xfrm flipV="1">
            <a:off x="3886200" y="1827213"/>
            <a:ext cx="2438400" cy="32718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5572" name="Rectangle 2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5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5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ED7E-9A0F-4BBE-B975-7AB156A510E6}" type="slidenum">
              <a:rPr lang="en-US"/>
              <a:pPr/>
              <a:t>12</a:t>
            </a:fld>
            <a:endParaRPr lang="en-US"/>
          </a:p>
        </p:txBody>
      </p:sp>
      <p:pic>
        <p:nvPicPr>
          <p:cNvPr id="53660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602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601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58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658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58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589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6590" name="Picture 1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538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592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24000"/>
            <a:ext cx="161448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593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54175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659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1654175"/>
            <a:ext cx="67468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6595" name="Group 19"/>
          <p:cNvGrpSpPr>
            <a:grpSpLocks/>
          </p:cNvGrpSpPr>
          <p:nvPr/>
        </p:nvGrpSpPr>
        <p:grpSpPr bwMode="auto">
          <a:xfrm>
            <a:off x="5791200" y="76200"/>
            <a:ext cx="3035300" cy="2028825"/>
            <a:chOff x="3648" y="48"/>
            <a:chExt cx="1912" cy="1278"/>
          </a:xfrm>
        </p:grpSpPr>
        <p:sp>
          <p:nvSpPr>
            <p:cNvPr id="536596" name="AutoShape 20"/>
            <p:cNvSpPr>
              <a:spLocks/>
            </p:cNvSpPr>
            <p:nvPr/>
          </p:nvSpPr>
          <p:spPr bwMode="auto">
            <a:xfrm>
              <a:off x="3648" y="48"/>
              <a:ext cx="202" cy="1278"/>
            </a:xfrm>
            <a:prstGeom prst="rightBrace">
              <a:avLst>
                <a:gd name="adj1" fmla="val 52723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6597" name="Picture 2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9"/>
              <a:ext cx="139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6598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690"/>
              <a:ext cx="16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6599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6600" name="Line 24"/>
          <p:cNvSpPr>
            <a:spLocks noChangeShapeType="1"/>
          </p:cNvSpPr>
          <p:nvPr/>
        </p:nvSpPr>
        <p:spPr bwMode="auto">
          <a:xfrm>
            <a:off x="2514600" y="220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6.66667E-6 L -0.11667 6.66667E-6 " pathEditMode="relative" ptsTypes="AA">
                                      <p:cBhvr>
                                        <p:cTn id="6" dur="500" fill="hold"/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6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53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6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4D1C8-2AFD-4512-8366-77E2BF49B1CE}" type="slidenum">
              <a:rPr lang="en-US"/>
              <a:pPr/>
              <a:t>13</a:t>
            </a:fld>
            <a:endParaRPr lang="en-US"/>
          </a:p>
        </p:txBody>
      </p:sp>
      <p:pic>
        <p:nvPicPr>
          <p:cNvPr id="537646" name="Picture 4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45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4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43" name="Line 43"/>
          <p:cNvSpPr>
            <a:spLocks noChangeShapeType="1"/>
          </p:cNvSpPr>
          <p:nvPr/>
        </p:nvSpPr>
        <p:spPr bwMode="auto">
          <a:xfrm>
            <a:off x="2514600" y="2209800"/>
            <a:ext cx="3352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7602" name="Group 2"/>
          <p:cNvGrpSpPr>
            <a:grpSpLocks/>
          </p:cNvGrpSpPr>
          <p:nvPr/>
        </p:nvGrpSpPr>
        <p:grpSpPr bwMode="auto">
          <a:xfrm>
            <a:off x="5791200" y="76200"/>
            <a:ext cx="3035300" cy="2028825"/>
            <a:chOff x="3648" y="48"/>
            <a:chExt cx="1912" cy="1278"/>
          </a:xfrm>
        </p:grpSpPr>
        <p:sp>
          <p:nvSpPr>
            <p:cNvPr id="537603" name="AutoShape 3"/>
            <p:cNvSpPr>
              <a:spLocks/>
            </p:cNvSpPr>
            <p:nvPr/>
          </p:nvSpPr>
          <p:spPr bwMode="auto">
            <a:xfrm>
              <a:off x="3648" y="48"/>
              <a:ext cx="202" cy="1278"/>
            </a:xfrm>
            <a:prstGeom prst="rightBrace">
              <a:avLst>
                <a:gd name="adj1" fmla="val 52723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7604" name="Picture 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489"/>
              <a:ext cx="1392" cy="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7605" name="Picture 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690"/>
              <a:ext cx="1624" cy="1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7610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7613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15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17" name="Line 17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7618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09538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2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524000"/>
            <a:ext cx="1614487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2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54175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7631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7635" name="Group 35"/>
          <p:cNvGrpSpPr>
            <a:grpSpLocks/>
          </p:cNvGrpSpPr>
          <p:nvPr/>
        </p:nvGrpSpPr>
        <p:grpSpPr bwMode="auto">
          <a:xfrm>
            <a:off x="3124200" y="1498600"/>
            <a:ext cx="1325563" cy="612775"/>
            <a:chOff x="1968" y="944"/>
            <a:chExt cx="823" cy="386"/>
          </a:xfrm>
        </p:grpSpPr>
        <p:sp>
          <p:nvSpPr>
            <p:cNvPr id="537632" name="Rectangle 32"/>
            <p:cNvSpPr>
              <a:spLocks noChangeArrowheads="1"/>
            </p:cNvSpPr>
            <p:nvPr/>
          </p:nvSpPr>
          <p:spPr bwMode="auto">
            <a:xfrm>
              <a:off x="1968" y="944"/>
              <a:ext cx="823" cy="3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3" name="Line 33"/>
            <p:cNvSpPr>
              <a:spLocks noChangeShapeType="1"/>
            </p:cNvSpPr>
            <p:nvPr/>
          </p:nvSpPr>
          <p:spPr bwMode="auto">
            <a:xfrm>
              <a:off x="1968" y="944"/>
              <a:ext cx="823" cy="3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34" name="Line 34"/>
            <p:cNvSpPr>
              <a:spLocks noChangeShapeType="1"/>
            </p:cNvSpPr>
            <p:nvPr/>
          </p:nvSpPr>
          <p:spPr bwMode="auto">
            <a:xfrm flipV="1">
              <a:off x="1968" y="944"/>
              <a:ext cx="823" cy="3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7636" name="Group 36"/>
          <p:cNvGrpSpPr>
            <a:grpSpLocks/>
          </p:cNvGrpSpPr>
          <p:nvPr/>
        </p:nvGrpSpPr>
        <p:grpSpPr bwMode="auto">
          <a:xfrm>
            <a:off x="2522538" y="630238"/>
            <a:ext cx="2468562" cy="612775"/>
            <a:chOff x="1968" y="944"/>
            <a:chExt cx="823" cy="386"/>
          </a:xfrm>
        </p:grpSpPr>
        <p:sp>
          <p:nvSpPr>
            <p:cNvPr id="537637" name="Rectangle 37"/>
            <p:cNvSpPr>
              <a:spLocks noChangeArrowheads="1"/>
            </p:cNvSpPr>
            <p:nvPr/>
          </p:nvSpPr>
          <p:spPr bwMode="auto">
            <a:xfrm>
              <a:off x="1968" y="944"/>
              <a:ext cx="823" cy="386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7638" name="Line 38"/>
            <p:cNvSpPr>
              <a:spLocks noChangeShapeType="1"/>
            </p:cNvSpPr>
            <p:nvPr/>
          </p:nvSpPr>
          <p:spPr bwMode="auto">
            <a:xfrm>
              <a:off x="1968" y="944"/>
              <a:ext cx="823" cy="3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39" name="Line 39"/>
            <p:cNvSpPr>
              <a:spLocks noChangeShapeType="1"/>
            </p:cNvSpPr>
            <p:nvPr/>
          </p:nvSpPr>
          <p:spPr bwMode="auto">
            <a:xfrm flipV="1">
              <a:off x="1968" y="944"/>
              <a:ext cx="823" cy="3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7622" name="Picture 2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67000"/>
            <a:ext cx="2998788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7623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797175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7624" name="Group 24"/>
          <p:cNvGrpSpPr>
            <a:grpSpLocks/>
          </p:cNvGrpSpPr>
          <p:nvPr/>
        </p:nvGrpSpPr>
        <p:grpSpPr bwMode="auto">
          <a:xfrm>
            <a:off x="2133600" y="3302000"/>
            <a:ext cx="2798763" cy="1193800"/>
            <a:chOff x="1344" y="2080"/>
            <a:chExt cx="1763" cy="752"/>
          </a:xfrm>
        </p:grpSpPr>
        <p:pic>
          <p:nvPicPr>
            <p:cNvPr id="537625" name="Picture 2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323"/>
              <a:ext cx="1763" cy="5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7626" name="Picture 26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080"/>
              <a:ext cx="68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37627" name="Group 27"/>
          <p:cNvGrpSpPr>
            <a:grpSpLocks/>
          </p:cNvGrpSpPr>
          <p:nvPr/>
        </p:nvGrpSpPr>
        <p:grpSpPr bwMode="auto">
          <a:xfrm>
            <a:off x="2119313" y="2362200"/>
            <a:ext cx="2738437" cy="503238"/>
            <a:chOff x="1335" y="1488"/>
            <a:chExt cx="1725" cy="317"/>
          </a:xfrm>
        </p:grpSpPr>
        <p:sp>
          <p:nvSpPr>
            <p:cNvPr id="537628" name="Line 28"/>
            <p:cNvSpPr>
              <a:spLocks noChangeShapeType="1"/>
            </p:cNvSpPr>
            <p:nvPr/>
          </p:nvSpPr>
          <p:spPr bwMode="auto">
            <a:xfrm flipV="1">
              <a:off x="1341" y="1488"/>
              <a:ext cx="0" cy="317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29" name="Line 29"/>
            <p:cNvSpPr>
              <a:spLocks noChangeShapeType="1"/>
            </p:cNvSpPr>
            <p:nvPr/>
          </p:nvSpPr>
          <p:spPr bwMode="auto">
            <a:xfrm>
              <a:off x="1335" y="1491"/>
              <a:ext cx="160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630" name="Line 30"/>
            <p:cNvSpPr>
              <a:spLocks noChangeShapeType="1"/>
            </p:cNvSpPr>
            <p:nvPr/>
          </p:nvSpPr>
          <p:spPr bwMode="auto">
            <a:xfrm>
              <a:off x="2928" y="1488"/>
              <a:ext cx="132" cy="271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7641" name="Line 41"/>
          <p:cNvSpPr>
            <a:spLocks noChangeShapeType="1"/>
          </p:cNvSpPr>
          <p:nvPr/>
        </p:nvSpPr>
        <p:spPr bwMode="auto">
          <a:xfrm flipH="1">
            <a:off x="2174875" y="1905000"/>
            <a:ext cx="658813" cy="9683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642" name="Line 42"/>
          <p:cNvSpPr>
            <a:spLocks noChangeShapeType="1"/>
          </p:cNvSpPr>
          <p:nvPr/>
        </p:nvSpPr>
        <p:spPr bwMode="auto">
          <a:xfrm>
            <a:off x="4876800" y="557213"/>
            <a:ext cx="304800" cy="1425575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7647" name="Line 47"/>
          <p:cNvSpPr>
            <a:spLocks noChangeShapeType="1"/>
          </p:cNvSpPr>
          <p:nvPr/>
        </p:nvSpPr>
        <p:spPr bwMode="auto">
          <a:xfrm flipH="1">
            <a:off x="4495800" y="1955800"/>
            <a:ext cx="685800" cy="639763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53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3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7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7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7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41" grpId="0" animBg="1"/>
      <p:bldP spid="537641" grpId="1" animBg="1"/>
      <p:bldP spid="537642" grpId="0" animBg="1"/>
      <p:bldP spid="537642" grpId="1" animBg="1"/>
      <p:bldP spid="537647" grpId="0" animBg="1"/>
      <p:bldP spid="5376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54C52-0328-4231-A9EE-55DFE23F443B}" type="slidenum">
              <a:rPr lang="en-US"/>
              <a:pPr/>
              <a:t>14</a:t>
            </a:fld>
            <a:endParaRPr lang="en-US"/>
          </a:p>
        </p:txBody>
      </p:sp>
      <p:pic>
        <p:nvPicPr>
          <p:cNvPr id="538649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48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47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8633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8637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8639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58763"/>
            <a:ext cx="279876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40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33400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41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87763"/>
            <a:ext cx="279876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8642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797175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8643" name="Group 19"/>
          <p:cNvGrpSpPr>
            <a:grpSpLocks/>
          </p:cNvGrpSpPr>
          <p:nvPr/>
        </p:nvGrpSpPr>
        <p:grpSpPr bwMode="auto">
          <a:xfrm>
            <a:off x="5767388" y="152400"/>
            <a:ext cx="3330575" cy="1004888"/>
            <a:chOff x="3633" y="96"/>
            <a:chExt cx="2098" cy="633"/>
          </a:xfrm>
        </p:grpSpPr>
        <p:sp>
          <p:nvSpPr>
            <p:cNvPr id="538644" name="AutoShape 20"/>
            <p:cNvSpPr>
              <a:spLocks/>
            </p:cNvSpPr>
            <p:nvPr/>
          </p:nvSpPr>
          <p:spPr bwMode="auto">
            <a:xfrm>
              <a:off x="3633" y="96"/>
              <a:ext cx="144" cy="633"/>
            </a:xfrm>
            <a:prstGeom prst="rightBrace">
              <a:avLst>
                <a:gd name="adj1" fmla="val 3663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38645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1" y="336"/>
              <a:ext cx="1920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38646" name="Rectangle 22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509713"/>
            <a:ext cx="20685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76400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22222E-6 L 0.00539 -0.4965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-248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6 L -2.22222E-6 -0.32223 " pathEditMode="relative" ptsTypes="AA">
                                      <p:cBhvr>
                                        <p:cTn id="8" dur="500" fill="hold"/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8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EA657-13B5-432A-8A23-D6E8947F912B}" type="slidenum">
              <a:rPr lang="en-US"/>
              <a:pPr/>
              <a:t>15</a:t>
            </a:fld>
            <a:endParaRPr lang="en-US"/>
          </a:p>
        </p:txBody>
      </p:sp>
      <p:pic>
        <p:nvPicPr>
          <p:cNvPr id="539679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78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57213"/>
            <a:ext cx="1028700" cy="15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77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51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52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53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5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965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5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61" name="Line 13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96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258763"/>
            <a:ext cx="2798763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6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533400"/>
            <a:ext cx="67468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65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1509713"/>
            <a:ext cx="206851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66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1676400"/>
            <a:ext cx="815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70" name="Line 22"/>
          <p:cNvSpPr>
            <a:spLocks noChangeShapeType="1"/>
          </p:cNvSpPr>
          <p:nvPr/>
        </p:nvSpPr>
        <p:spPr bwMode="auto">
          <a:xfrm>
            <a:off x="3886200" y="2133600"/>
            <a:ext cx="1752600" cy="2667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9671" name="Line 23"/>
          <p:cNvSpPr>
            <a:spLocks noChangeShapeType="1"/>
          </p:cNvSpPr>
          <p:nvPr/>
        </p:nvSpPr>
        <p:spPr bwMode="auto">
          <a:xfrm>
            <a:off x="5791200" y="2057400"/>
            <a:ext cx="1676400" cy="2998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967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904875" cy="31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9673" name="Rectangle 25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9681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5386388"/>
            <a:ext cx="1479550" cy="32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968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9690" name="Group 42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39688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9689" name="Rectangle 41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3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53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9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9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9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39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9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3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3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55" grpId="0" animBg="1"/>
      <p:bldP spid="539670" grpId="0" animBg="1"/>
      <p:bldP spid="539670" grpId="1" animBg="1"/>
      <p:bldP spid="539671" grpId="0" animBg="1"/>
      <p:bldP spid="53967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877F-E14F-4A03-95EC-590A12D5594A}" type="slidenum">
              <a:rPr lang="en-US"/>
              <a:pPr/>
              <a:t>16</a:t>
            </a:fld>
            <a:endParaRPr lang="en-US"/>
          </a:p>
        </p:txBody>
      </p:sp>
      <p:grpSp>
        <p:nvGrpSpPr>
          <p:cNvPr id="559186" name="Group 82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59187" name="Picture 8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9188" name="Rectangle 84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9157" name="Line 5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0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12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27" name="Rectangle 2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32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34" name="Picture 3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4876800"/>
            <a:ext cx="3373437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9156" name="Group 52"/>
          <p:cNvGrpSpPr>
            <a:grpSpLocks/>
          </p:cNvGrpSpPr>
          <p:nvPr/>
        </p:nvGrpSpPr>
        <p:grpSpPr bwMode="auto">
          <a:xfrm>
            <a:off x="5360988" y="2286000"/>
            <a:ext cx="2247900" cy="2667000"/>
            <a:chOff x="3377" y="1632"/>
            <a:chExt cx="1416" cy="1680"/>
          </a:xfrm>
        </p:grpSpPr>
        <p:sp>
          <p:nvSpPr>
            <p:cNvPr id="559135" name="AutoShape 31"/>
            <p:cNvSpPr>
              <a:spLocks/>
            </p:cNvSpPr>
            <p:nvPr/>
          </p:nvSpPr>
          <p:spPr bwMode="auto">
            <a:xfrm rot="-5400000">
              <a:off x="3979" y="2981"/>
              <a:ext cx="144" cy="518"/>
            </a:xfrm>
            <a:prstGeom prst="rightBrace">
              <a:avLst>
                <a:gd name="adj1" fmla="val 29977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59144" name="Picture 4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" y="1632"/>
              <a:ext cx="141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45" name="Picture 4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" y="1992"/>
              <a:ext cx="140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39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5" y="1813"/>
              <a:ext cx="921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4" name="Picture 5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" y="2619"/>
              <a:ext cx="858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5" name="Picture 5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5" y="2978"/>
              <a:ext cx="1363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0" name="Picture 4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" y="2832"/>
              <a:ext cx="1327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9153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5" y="2304"/>
              <a:ext cx="30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9168" name="Picture 6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153988"/>
            <a:ext cx="2844800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63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5867400"/>
            <a:ext cx="27527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65" name="Picture 6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0488"/>
            <a:ext cx="2519363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66" name="Line 62"/>
          <p:cNvSpPr>
            <a:spLocks noChangeShapeType="1"/>
          </p:cNvSpPr>
          <p:nvPr/>
        </p:nvSpPr>
        <p:spPr bwMode="auto">
          <a:xfrm>
            <a:off x="0" y="2209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9180" name="Picture 7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9538"/>
            <a:ext cx="21923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84" name="Picture 8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68275"/>
            <a:ext cx="19748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9179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1301750"/>
            <a:ext cx="3560762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9169" name="Line 65"/>
          <p:cNvSpPr>
            <a:spLocks noChangeShapeType="1"/>
          </p:cNvSpPr>
          <p:nvPr/>
        </p:nvSpPr>
        <p:spPr bwMode="auto">
          <a:xfrm flipV="1">
            <a:off x="5721350" y="685800"/>
            <a:ext cx="603250" cy="54292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70" name="Line 66"/>
          <p:cNvSpPr>
            <a:spLocks noChangeShapeType="1"/>
          </p:cNvSpPr>
          <p:nvPr/>
        </p:nvSpPr>
        <p:spPr bwMode="auto">
          <a:xfrm flipV="1">
            <a:off x="7686675" y="547688"/>
            <a:ext cx="639763" cy="56769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82" name="Line 78"/>
          <p:cNvSpPr>
            <a:spLocks noChangeShapeType="1"/>
          </p:cNvSpPr>
          <p:nvPr/>
        </p:nvSpPr>
        <p:spPr bwMode="auto">
          <a:xfrm flipV="1">
            <a:off x="6324600" y="457200"/>
            <a:ext cx="228600" cy="2381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9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9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59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59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9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9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9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9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5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66" grpId="0" animBg="1"/>
      <p:bldP spid="559169" grpId="0" animBg="1"/>
      <p:bldP spid="559169" grpId="1" animBg="1"/>
      <p:bldP spid="559170" grpId="0" animBg="1"/>
      <p:bldP spid="559170" grpId="1" animBg="1"/>
      <p:bldP spid="559182" grpId="0" animBg="1"/>
      <p:bldP spid="559182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805D8-0F9D-4E7E-8E05-AF6F6EA2EA76}" type="slidenum">
              <a:rPr lang="en-US"/>
              <a:pPr/>
              <a:t>17</a:t>
            </a:fld>
            <a:endParaRPr lang="en-US"/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55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6477" name="Group 29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616478" name="Picture 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79" name="Picture 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6480" name="Group 32"/>
          <p:cNvGrpSpPr>
            <a:grpSpLocks/>
          </p:cNvGrpSpPr>
          <p:nvPr/>
        </p:nvGrpSpPr>
        <p:grpSpPr bwMode="auto">
          <a:xfrm>
            <a:off x="0" y="228600"/>
            <a:ext cx="9144000" cy="5638800"/>
            <a:chOff x="0" y="144"/>
            <a:chExt cx="5760" cy="3552"/>
          </a:xfrm>
        </p:grpSpPr>
        <p:pic>
          <p:nvPicPr>
            <p:cNvPr id="616481" name="Picture 3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4" y="3264"/>
              <a:ext cx="1215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82" name="Picture 34" descr="fig1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287"/>
              <a:ext cx="3792" cy="2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483" name="Line 35"/>
            <p:cNvSpPr>
              <a:spLocks noChangeShapeType="1"/>
            </p:cNvSpPr>
            <p:nvPr/>
          </p:nvSpPr>
          <p:spPr bwMode="auto">
            <a:xfrm>
              <a:off x="2873" y="161"/>
              <a:ext cx="0" cy="3052"/>
            </a:xfrm>
            <a:prstGeom prst="line">
              <a:avLst/>
            </a:prstGeom>
            <a:noFill/>
            <a:ln w="31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84" name="Line 36"/>
            <p:cNvSpPr>
              <a:spLocks noChangeShapeType="1"/>
            </p:cNvSpPr>
            <p:nvPr/>
          </p:nvSpPr>
          <p:spPr bwMode="auto">
            <a:xfrm>
              <a:off x="593" y="2827"/>
              <a:ext cx="4560" cy="0"/>
            </a:xfrm>
            <a:prstGeom prst="line">
              <a:avLst/>
            </a:prstGeom>
            <a:noFill/>
            <a:ln w="31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16485" name="Picture 37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2838"/>
              <a:ext cx="115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6486" name="Picture 38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0" y="144"/>
              <a:ext cx="105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6487" name="Line 39"/>
            <p:cNvSpPr>
              <a:spLocks noChangeShapeType="1"/>
            </p:cNvSpPr>
            <p:nvPr/>
          </p:nvSpPr>
          <p:spPr bwMode="auto">
            <a:xfrm>
              <a:off x="0" y="3696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6476" name="Group 28"/>
          <p:cNvGrpSpPr>
            <a:grpSpLocks/>
          </p:cNvGrpSpPr>
          <p:nvPr/>
        </p:nvGrpSpPr>
        <p:grpSpPr bwMode="auto">
          <a:xfrm>
            <a:off x="2362200" y="1301750"/>
            <a:ext cx="6172200" cy="450850"/>
            <a:chOff x="1488" y="820"/>
            <a:chExt cx="3888" cy="284"/>
          </a:xfrm>
        </p:grpSpPr>
        <p:pic>
          <p:nvPicPr>
            <p:cNvPr id="616471" name="Picture 2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869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6473" name="Picture 2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" y="820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70213E-6 L -0.125 0.69935 " pathEditMode="relative" ptsTypes="AA">
                                      <p:cBhvr>
                                        <p:cTn id="6" dur="500" fill="hold"/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4EA459-7B42-463D-86F5-9B9A9AE7AFEA}" type="slidenum">
              <a:rPr lang="en-US"/>
              <a:pPr/>
              <a:t>18</a:t>
            </a:fld>
            <a:endParaRPr lang="en-US"/>
          </a:p>
        </p:txBody>
      </p:sp>
      <p:pic>
        <p:nvPicPr>
          <p:cNvPr id="59597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5181600"/>
            <a:ext cx="2495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5971" name="Picture 3" descr="fig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5972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5973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597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597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97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5979" name="Line 1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5980" name="Group 12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595981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5982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F4DC8-5442-42D8-82B8-8623E5A460D4}" type="slidenum">
              <a:rPr lang="en-US"/>
              <a:pPr/>
              <a:t>19</a:t>
            </a:fld>
            <a:endParaRPr lang="en-US"/>
          </a:p>
        </p:txBody>
      </p:sp>
      <p:pic>
        <p:nvPicPr>
          <p:cNvPr id="59802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5181600"/>
            <a:ext cx="289401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8019" name="Picture 3" descr="fig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8020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1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80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802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802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7" name="Line 1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98028" name="Group 12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598029" name="Picture 1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8030" name="Picture 1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16B33-1033-4824-A3A9-C931A8CD6634}" type="slidenum">
              <a:rPr lang="en-US"/>
              <a:pPr/>
              <a:t>2</a:t>
            </a:fld>
            <a:endParaRPr lang="en-US"/>
          </a:p>
        </p:txBody>
      </p:sp>
      <p:pic>
        <p:nvPicPr>
          <p:cNvPr id="6174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0" y="641350"/>
            <a:ext cx="307975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95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282575"/>
            <a:ext cx="3657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7476" name="Line 4"/>
          <p:cNvSpPr>
            <a:spLocks noChangeShapeType="1"/>
          </p:cNvSpPr>
          <p:nvPr/>
        </p:nvSpPr>
        <p:spPr bwMode="auto">
          <a:xfrm flipV="1">
            <a:off x="4441825" y="304800"/>
            <a:ext cx="1946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7477" name="Line 5"/>
          <p:cNvSpPr>
            <a:spLocks noChangeShapeType="1"/>
          </p:cNvSpPr>
          <p:nvPr/>
        </p:nvSpPr>
        <p:spPr bwMode="auto">
          <a:xfrm flipV="1">
            <a:off x="4441825" y="785813"/>
            <a:ext cx="1946275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74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371600"/>
            <a:ext cx="1714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752600"/>
            <a:ext cx="1698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9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000125"/>
            <a:ext cx="1604962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7481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73050"/>
            <a:ext cx="14351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7482" name="Group 10"/>
          <p:cNvGrpSpPr>
            <a:grpSpLocks/>
          </p:cNvGrpSpPr>
          <p:nvPr/>
        </p:nvGrpSpPr>
        <p:grpSpPr bwMode="auto">
          <a:xfrm>
            <a:off x="390525" y="3340100"/>
            <a:ext cx="4551363" cy="850900"/>
            <a:chOff x="336" y="2104"/>
            <a:chExt cx="2867" cy="536"/>
          </a:xfrm>
        </p:grpSpPr>
        <p:pic>
          <p:nvPicPr>
            <p:cNvPr id="617483" name="Picture 1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104"/>
              <a:ext cx="1537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484" name="Picture 1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328"/>
              <a:ext cx="129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17485" name="Group 13"/>
          <p:cNvGrpSpPr>
            <a:grpSpLocks/>
          </p:cNvGrpSpPr>
          <p:nvPr/>
        </p:nvGrpSpPr>
        <p:grpSpPr bwMode="auto">
          <a:xfrm>
            <a:off x="390525" y="5473700"/>
            <a:ext cx="5867400" cy="850900"/>
            <a:chOff x="336" y="3448"/>
            <a:chExt cx="3696" cy="536"/>
          </a:xfrm>
        </p:grpSpPr>
        <p:pic>
          <p:nvPicPr>
            <p:cNvPr id="617486" name="Picture 1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" y="3672"/>
              <a:ext cx="1298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7487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448"/>
              <a:ext cx="2370" cy="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7488" name="Picture 16" descr="txp_fig"/>
          <p:cNvPicPr preferRelativeResize="0">
            <a:picLocks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152400"/>
            <a:ext cx="92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489" name="Picture 17" descr="txp_fig"/>
          <p:cNvPicPr preferRelativeResize="0">
            <a:picLocks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5" y="152400"/>
            <a:ext cx="92075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492" name="Rectangle 2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7493" name="Rectangle 2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7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7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7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7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 animBg="1"/>
      <p:bldP spid="6174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CF9C-B920-404C-AED6-BF420CFA9C67}" type="slidenum">
              <a:rPr lang="en-US"/>
              <a:pPr/>
              <a:t>20</a:t>
            </a:fld>
            <a:endParaRPr lang="en-US"/>
          </a:p>
        </p:txBody>
      </p:sp>
      <p:pic>
        <p:nvPicPr>
          <p:cNvPr id="600085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181600"/>
            <a:ext cx="33845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67" name="Picture 3" descr="fig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0068" name="Line 4"/>
          <p:cNvSpPr>
            <a:spLocks noChangeShapeType="1"/>
          </p:cNvSpPr>
          <p:nvPr/>
        </p:nvSpPr>
        <p:spPr bwMode="auto">
          <a:xfrm>
            <a:off x="4648200" y="3733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>
            <a:off x="3179763" y="3733800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70" name="Line 6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71" name="Line 7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72" name="Line 8"/>
          <p:cNvSpPr>
            <a:spLocks noChangeShapeType="1"/>
          </p:cNvSpPr>
          <p:nvPr/>
        </p:nvSpPr>
        <p:spPr bwMode="auto">
          <a:xfrm flipH="1">
            <a:off x="4572000" y="117475"/>
            <a:ext cx="1447800" cy="66675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7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0074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0075" name="Line 11"/>
          <p:cNvSpPr>
            <a:spLocks noChangeShapeType="1"/>
          </p:cNvSpPr>
          <p:nvPr/>
        </p:nvSpPr>
        <p:spPr bwMode="auto">
          <a:xfrm>
            <a:off x="3390900" y="3124200"/>
            <a:ext cx="0" cy="13350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076" name="Line 12"/>
          <p:cNvSpPr>
            <a:spLocks noChangeShapeType="1"/>
          </p:cNvSpPr>
          <p:nvPr/>
        </p:nvSpPr>
        <p:spPr bwMode="auto">
          <a:xfrm>
            <a:off x="5740400" y="3124200"/>
            <a:ext cx="0" cy="133508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0086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4876800"/>
            <a:ext cx="2595563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008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2362200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0083" name="Rectangle 1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84" name="Rectangle 2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0087" name="Line 23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0088" name="Group 24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600089" name="Picture 2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0090" name="Picture 2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00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00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00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00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8" grpId="0" animBg="1"/>
      <p:bldP spid="600069" grpId="0" animBg="1"/>
      <p:bldP spid="600072" grpId="0" animBg="1"/>
      <p:bldP spid="600072" grpId="1" animBg="1"/>
      <p:bldP spid="600075" grpId="0" animBg="1"/>
      <p:bldP spid="600075" grpId="1" animBg="1"/>
      <p:bldP spid="600076" grpId="0" animBg="1"/>
      <p:bldP spid="60007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F08F6-70EC-48FE-AC5F-AA1BFD20B2D7}" type="slidenum">
              <a:rPr lang="en-US"/>
              <a:pPr/>
              <a:t>21</a:t>
            </a:fld>
            <a:endParaRPr lang="en-US"/>
          </a:p>
        </p:txBody>
      </p:sp>
      <p:pic>
        <p:nvPicPr>
          <p:cNvPr id="60212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5173663"/>
            <a:ext cx="56165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2115" name="Picture 3" descr="fig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2116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2117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211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211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212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2121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2126" name="Line 1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2127" name="Group 15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602128" name="Picture 1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2129" name="Picture 17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0B5F-B33F-4234-AD8B-9F6864F0B1A6}" type="slidenum">
              <a:rPr lang="en-US"/>
              <a:pPr/>
              <a:t>22</a:t>
            </a:fld>
            <a:endParaRPr lang="en-US"/>
          </a:p>
        </p:txBody>
      </p:sp>
      <p:pic>
        <p:nvPicPr>
          <p:cNvPr id="604182" name="Picture 2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5108575"/>
            <a:ext cx="15890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63" name="Picture 3" descr="fig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64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65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41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69" name="Line 9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177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78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179" name="Group 19"/>
          <p:cNvGrpSpPr>
            <a:grpSpLocks/>
          </p:cNvGrpSpPr>
          <p:nvPr/>
        </p:nvGrpSpPr>
        <p:grpSpPr bwMode="auto">
          <a:xfrm>
            <a:off x="1219200" y="6096000"/>
            <a:ext cx="6172200" cy="450850"/>
            <a:chOff x="864" y="3888"/>
            <a:chExt cx="3888" cy="284"/>
          </a:xfrm>
        </p:grpSpPr>
        <p:pic>
          <p:nvPicPr>
            <p:cNvPr id="604180" name="Picture 2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937"/>
              <a:ext cx="1381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4181" name="Picture 2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" y="3888"/>
              <a:ext cx="2243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4187" name="Picture 2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105525"/>
            <a:ext cx="146050" cy="20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188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6042025"/>
            <a:ext cx="128587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04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109DB-2550-4F26-BBC4-E5DB12A50554}" type="slidenum">
              <a:rPr lang="en-US"/>
              <a:pPr/>
              <a:t>23</a:t>
            </a:fld>
            <a:endParaRPr lang="en-US"/>
          </a:p>
        </p:txBody>
      </p:sp>
      <p:pic>
        <p:nvPicPr>
          <p:cNvPr id="622608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73788"/>
            <a:ext cx="21923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9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096000"/>
            <a:ext cx="3576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594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8" y="5108575"/>
            <a:ext cx="1589087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595" name="Picture 3" descr="fig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96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597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59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59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2600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2601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2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8F907-C199-40F8-856B-9B315B7240AA}" type="slidenum">
              <a:rPr lang="en-US"/>
              <a:pPr/>
              <a:t>24</a:t>
            </a:fld>
            <a:endParaRPr lang="en-US"/>
          </a:p>
        </p:txBody>
      </p:sp>
      <p:sp>
        <p:nvSpPr>
          <p:cNvPr id="606216" name="Line 8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8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6220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173788"/>
            <a:ext cx="219233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58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6096000"/>
            <a:ext cx="3576637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2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5106988"/>
            <a:ext cx="23796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53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5029200"/>
            <a:ext cx="3810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0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719638"/>
            <a:ext cx="1338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34" name="Line 26"/>
          <p:cNvSpPr>
            <a:spLocks noChangeShapeType="1"/>
          </p:cNvSpPr>
          <p:nvPr/>
        </p:nvSpPr>
        <p:spPr bwMode="auto">
          <a:xfrm>
            <a:off x="0" y="4348163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6238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582988"/>
            <a:ext cx="337502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37" name="Picture 2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98813"/>
            <a:ext cx="1338262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0" name="Picture 3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3511550"/>
            <a:ext cx="38100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1" name="Picture 3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2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3" name="Picture 3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6244" name="Picture 3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6245" name="Line 37"/>
          <p:cNvSpPr>
            <a:spLocks noChangeShapeType="1"/>
          </p:cNvSpPr>
          <p:nvPr/>
        </p:nvSpPr>
        <p:spPr bwMode="auto">
          <a:xfrm>
            <a:off x="0" y="2895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49" name="Line 41"/>
          <p:cNvSpPr>
            <a:spLocks noChangeShapeType="1"/>
          </p:cNvSpPr>
          <p:nvPr/>
        </p:nvSpPr>
        <p:spPr bwMode="auto">
          <a:xfrm flipH="1" flipV="1">
            <a:off x="3429000" y="1295400"/>
            <a:ext cx="1828800" cy="2286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6250" name="Line 42"/>
          <p:cNvSpPr>
            <a:spLocks noChangeShapeType="1"/>
          </p:cNvSpPr>
          <p:nvPr/>
        </p:nvSpPr>
        <p:spPr bwMode="auto">
          <a:xfrm flipH="1" flipV="1">
            <a:off x="5181600" y="1219200"/>
            <a:ext cx="18288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06259" name="Group 51"/>
          <p:cNvGrpSpPr>
            <a:grpSpLocks/>
          </p:cNvGrpSpPr>
          <p:nvPr/>
        </p:nvGrpSpPr>
        <p:grpSpPr bwMode="auto">
          <a:xfrm>
            <a:off x="1295400" y="720725"/>
            <a:ext cx="5695950" cy="3171825"/>
            <a:chOff x="816" y="454"/>
            <a:chExt cx="3588" cy="1998"/>
          </a:xfrm>
        </p:grpSpPr>
        <p:sp>
          <p:nvSpPr>
            <p:cNvPr id="606247" name="Line 39"/>
            <p:cNvSpPr>
              <a:spLocks noChangeShapeType="1"/>
            </p:cNvSpPr>
            <p:nvPr/>
          </p:nvSpPr>
          <p:spPr bwMode="auto">
            <a:xfrm flipV="1">
              <a:off x="1536" y="454"/>
              <a:ext cx="2868" cy="1785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251" name="Rectangle 43"/>
            <p:cNvSpPr>
              <a:spLocks noChangeArrowheads="1"/>
            </p:cNvSpPr>
            <p:nvPr/>
          </p:nvSpPr>
          <p:spPr bwMode="auto">
            <a:xfrm>
              <a:off x="816" y="2239"/>
              <a:ext cx="720" cy="213"/>
            </a:xfrm>
            <a:prstGeom prst="rect">
              <a:avLst/>
            </a:prstGeom>
            <a:noFill/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6260" name="Rectangle 52"/>
          <p:cNvSpPr>
            <a:spLocks noChangeArrowheads="1"/>
          </p:cNvSpPr>
          <p:nvPr/>
        </p:nvSpPr>
        <p:spPr bwMode="auto">
          <a:xfrm>
            <a:off x="2870200" y="5164138"/>
            <a:ext cx="209550" cy="2555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61" name="Rectangle 53"/>
          <p:cNvSpPr>
            <a:spLocks noChangeArrowheads="1"/>
          </p:cNvSpPr>
          <p:nvPr/>
        </p:nvSpPr>
        <p:spPr bwMode="auto">
          <a:xfrm>
            <a:off x="7110413" y="5072063"/>
            <a:ext cx="182562" cy="2286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62" name="Rectangle 54"/>
          <p:cNvSpPr>
            <a:spLocks noChangeArrowheads="1"/>
          </p:cNvSpPr>
          <p:nvPr/>
        </p:nvSpPr>
        <p:spPr bwMode="auto">
          <a:xfrm>
            <a:off x="2503488" y="3554413"/>
            <a:ext cx="923925" cy="3810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6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06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0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3" dur="500"/>
                                        <p:tgtEl>
                                          <p:spTgt spid="606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6" dur="500"/>
                                        <p:tgtEl>
                                          <p:spTgt spid="606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34" grpId="0" animBg="1"/>
      <p:bldP spid="606245" grpId="0" animBg="1"/>
      <p:bldP spid="606249" grpId="0" animBg="1"/>
      <p:bldP spid="606250" grpId="0" animBg="1"/>
      <p:bldP spid="606260" grpId="0" animBg="1"/>
      <p:bldP spid="606260" grpId="1" animBg="1"/>
      <p:bldP spid="606261" grpId="0" animBg="1"/>
      <p:bldP spid="606261" grpId="1" animBg="1"/>
      <p:bldP spid="606262" grpId="0" animBg="1"/>
      <p:bldP spid="60626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FA040-7424-4DBE-AB7A-1B342FE19A7A}" type="slidenum">
              <a:rPr lang="en-US"/>
              <a:pPr/>
              <a:t>25</a:t>
            </a:fld>
            <a:endParaRPr lang="en-US"/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1234" name="Group 82"/>
          <p:cNvGrpSpPr>
            <a:grpSpLocks/>
          </p:cNvGrpSpPr>
          <p:nvPr/>
        </p:nvGrpSpPr>
        <p:grpSpPr bwMode="auto">
          <a:xfrm>
            <a:off x="609600" y="6037263"/>
            <a:ext cx="7143750" cy="700087"/>
            <a:chOff x="384" y="3803"/>
            <a:chExt cx="4500" cy="441"/>
          </a:xfrm>
        </p:grpSpPr>
        <p:pic>
          <p:nvPicPr>
            <p:cNvPr id="561155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03"/>
              <a:ext cx="181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156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938"/>
              <a:ext cx="6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157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3938"/>
              <a:ext cx="8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160" name="Picture 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950"/>
              <a:ext cx="48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17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22" name="Picture 7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23" name="Picture 7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1203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1236" name="Line 84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1246" name="Group 94"/>
          <p:cNvGrpSpPr>
            <a:grpSpLocks/>
          </p:cNvGrpSpPr>
          <p:nvPr/>
        </p:nvGrpSpPr>
        <p:grpSpPr bwMode="auto">
          <a:xfrm>
            <a:off x="228600" y="1600200"/>
            <a:ext cx="7950200" cy="279400"/>
            <a:chOff x="144" y="1008"/>
            <a:chExt cx="5008" cy="176"/>
          </a:xfrm>
        </p:grpSpPr>
        <p:pic>
          <p:nvPicPr>
            <p:cNvPr id="561244" name="Picture 9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008"/>
              <a:ext cx="2234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43" name="Picture 9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8" y="1008"/>
              <a:ext cx="2694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61248" name="Line 96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1249" name="Group 97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61250" name="Picture 9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251" name="Rectangle 99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1256" name="Group 104"/>
          <p:cNvGrpSpPr>
            <a:grpSpLocks/>
          </p:cNvGrpSpPr>
          <p:nvPr/>
        </p:nvGrpSpPr>
        <p:grpSpPr bwMode="auto">
          <a:xfrm>
            <a:off x="1955800" y="3733800"/>
            <a:ext cx="4159250" cy="274638"/>
            <a:chOff x="1232" y="2304"/>
            <a:chExt cx="2620" cy="173"/>
          </a:xfrm>
        </p:grpSpPr>
        <p:pic>
          <p:nvPicPr>
            <p:cNvPr id="561255" name="Picture 10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2323"/>
              <a:ext cx="258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1254" name="Rectangle 102"/>
            <p:cNvSpPr>
              <a:spLocks noChangeArrowheads="1"/>
            </p:cNvSpPr>
            <p:nvPr/>
          </p:nvSpPr>
          <p:spPr bwMode="auto">
            <a:xfrm>
              <a:off x="1232" y="2304"/>
              <a:ext cx="2620" cy="17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1262" name="Group 110"/>
          <p:cNvGrpSpPr>
            <a:grpSpLocks/>
          </p:cNvGrpSpPr>
          <p:nvPr/>
        </p:nvGrpSpPr>
        <p:grpSpPr bwMode="auto">
          <a:xfrm>
            <a:off x="36513" y="4114800"/>
            <a:ext cx="7813675" cy="1631950"/>
            <a:chOff x="23" y="48"/>
            <a:chExt cx="4922" cy="1028"/>
          </a:xfrm>
        </p:grpSpPr>
        <p:pic>
          <p:nvPicPr>
            <p:cNvPr id="561257" name="Picture 10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" y="864"/>
              <a:ext cx="34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58" name="Picture 106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614"/>
              <a:ext cx="262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59" name="Picture 10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04"/>
              <a:ext cx="616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0" name="Picture 10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8"/>
              <a:ext cx="3798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1261" name="Picture 10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45"/>
              <a:ext cx="427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61263" name="Picture 1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3325813"/>
            <a:ext cx="291623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1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1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1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1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61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1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236" grpId="0" animBg="1"/>
      <p:bldP spid="56124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EE048-1DC8-4112-A19D-5FE47BE0B862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608300" name="Group 44"/>
          <p:cNvGrpSpPr>
            <a:grpSpLocks/>
          </p:cNvGrpSpPr>
          <p:nvPr/>
        </p:nvGrpSpPr>
        <p:grpSpPr bwMode="auto">
          <a:xfrm>
            <a:off x="1955800" y="3733800"/>
            <a:ext cx="4159250" cy="274638"/>
            <a:chOff x="1232" y="2304"/>
            <a:chExt cx="2620" cy="173"/>
          </a:xfrm>
        </p:grpSpPr>
        <p:pic>
          <p:nvPicPr>
            <p:cNvPr id="608301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3" y="2323"/>
              <a:ext cx="2583" cy="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8302" name="Rectangle 46"/>
            <p:cNvSpPr>
              <a:spLocks noChangeArrowheads="1"/>
            </p:cNvSpPr>
            <p:nvPr/>
          </p:nvSpPr>
          <p:spPr bwMode="auto">
            <a:xfrm>
              <a:off x="1232" y="2304"/>
              <a:ext cx="2620" cy="17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08289" name="Group 33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08290" name="Picture 3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08291" name="Rectangle 35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8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8259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8260" name="Group 4"/>
          <p:cNvGrpSpPr>
            <a:grpSpLocks/>
          </p:cNvGrpSpPr>
          <p:nvPr/>
        </p:nvGrpSpPr>
        <p:grpSpPr bwMode="auto">
          <a:xfrm>
            <a:off x="609600" y="6037263"/>
            <a:ext cx="7143750" cy="700087"/>
            <a:chOff x="384" y="3803"/>
            <a:chExt cx="4500" cy="441"/>
          </a:xfrm>
        </p:grpSpPr>
        <p:pic>
          <p:nvPicPr>
            <p:cNvPr id="608261" name="Picture 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" y="3803"/>
              <a:ext cx="1812" cy="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62" name="Picture 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938"/>
              <a:ext cx="686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63" name="Picture 7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3938"/>
              <a:ext cx="813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8264" name="Picture 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950"/>
              <a:ext cx="48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608265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6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67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7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8277" name="Line 21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8288" name="Line 32"/>
          <p:cNvSpPr>
            <a:spLocks noChangeShapeType="1"/>
          </p:cNvSpPr>
          <p:nvPr/>
        </p:nvSpPr>
        <p:spPr bwMode="auto">
          <a:xfrm>
            <a:off x="0" y="3271838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08299" name="Picture 4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346701"/>
            <a:ext cx="55165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4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013326"/>
            <a:ext cx="416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5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03701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8298" name="Picture 4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89239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15" y="4586288"/>
            <a:ext cx="6847384" cy="304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89239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15" y="4586288"/>
            <a:ext cx="6847384" cy="304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EFC48-2146-4C42-B694-417D0B64D6D2}" type="slidenum">
              <a:rPr lang="en-US"/>
              <a:pPr/>
              <a:t>27</a:t>
            </a:fld>
            <a:endParaRPr lang="en-US"/>
          </a:p>
        </p:txBody>
      </p:sp>
      <p:pic>
        <p:nvPicPr>
          <p:cNvPr id="562246" name="Picture 7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346701"/>
            <a:ext cx="55165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47" name="Picture 7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013326"/>
            <a:ext cx="416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48" name="Picture 7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03701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2230" name="Group 54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62231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2232" name="Rectangle 56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6218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9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03" name="Line 27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79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0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181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182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2183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2184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05" name="Line 2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06" name="Line 3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188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40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2214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7957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39" name="Line 63"/>
          <p:cNvSpPr>
            <a:spLocks noChangeShapeType="1"/>
          </p:cNvSpPr>
          <p:nvPr/>
        </p:nvSpPr>
        <p:spPr bwMode="auto">
          <a:xfrm flipH="1">
            <a:off x="3829050" y="730250"/>
            <a:ext cx="3154363" cy="9604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2241" name="Line 65"/>
          <p:cNvSpPr>
            <a:spLocks noChangeShapeType="1"/>
          </p:cNvSpPr>
          <p:nvPr/>
        </p:nvSpPr>
        <p:spPr bwMode="auto">
          <a:xfrm flipH="1" flipV="1">
            <a:off x="2514600" y="2286000"/>
            <a:ext cx="3343275" cy="31337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2242" name="Picture 6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2243" name="Line 67"/>
          <p:cNvSpPr>
            <a:spLocks noChangeShapeType="1"/>
          </p:cNvSpPr>
          <p:nvPr/>
        </p:nvSpPr>
        <p:spPr bwMode="auto">
          <a:xfrm flipV="1">
            <a:off x="3124200" y="2211388"/>
            <a:ext cx="3721100" cy="29257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56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56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205" grpId="0" animBg="1"/>
      <p:bldP spid="562239" grpId="0" animBg="1"/>
      <p:bldP spid="562239" grpId="1" animBg="1"/>
      <p:bldP spid="562241" grpId="0" animBg="1"/>
      <p:bldP spid="5622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89239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15" y="4586288"/>
            <a:ext cx="6847384" cy="304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F2884-1D30-4986-A450-AF0941E6AC0A}" type="slidenum">
              <a:rPr lang="en-US"/>
              <a:pPr/>
              <a:t>28</a:t>
            </a:fld>
            <a:endParaRPr lang="en-US"/>
          </a:p>
        </p:txBody>
      </p:sp>
      <p:pic>
        <p:nvPicPr>
          <p:cNvPr id="612405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346701"/>
            <a:ext cx="55165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06" name="Picture 5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013326"/>
            <a:ext cx="416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07" name="Picture 5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03701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0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00" name="Picture 4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79571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401" name="Picture 4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2390" name="Group 38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12391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2392" name="Rectangle 40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2354" name="Picture 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5" name="Picture 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6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57" name="Picture 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58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59" name="Picture 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0" name="Picture 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61" name="Picture 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62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2363" name="Rectangle 1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2364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2371" name="Line 1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2372" name="Line 2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2373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2378" name="Picture 2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62200"/>
            <a:ext cx="33750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4189239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8615" y="4586288"/>
            <a:ext cx="6847384" cy="3049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D7D60-7115-4AF3-BC5A-F17CBA0B460C}" type="slidenum">
              <a:rPr lang="en-US"/>
              <a:pPr/>
              <a:t>29</a:t>
            </a:fld>
            <a:endParaRPr lang="en-US"/>
          </a:p>
        </p:txBody>
      </p:sp>
      <p:pic>
        <p:nvPicPr>
          <p:cNvPr id="611391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5346701"/>
            <a:ext cx="55165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2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5013326"/>
            <a:ext cx="416718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93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203701"/>
            <a:ext cx="9779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1371" name="Group 43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11372" name="Picture 4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1373" name="Rectangle 45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1330" name="Picture 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1" name="Picture 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2" name="Picture 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3" name="Picture 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34" name="Line 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35" name="Picture 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6" name="Picture 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37" name="Picture 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38" name="Rectangle 10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1339" name="Rectangle 1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1340" name="Picture 12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47" name="Line 19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1348" name="Line 2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49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67" name="Line 39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1370" name="Picture 4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171700"/>
            <a:ext cx="16510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9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2362200"/>
            <a:ext cx="3375025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62" name="Picture 3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514600"/>
            <a:ext cx="41386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88" name="Picture 6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2028825"/>
            <a:ext cx="63817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1366" name="Picture 3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59753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1368" name="Line 40"/>
          <p:cNvSpPr>
            <a:spLocks noChangeShapeType="1"/>
          </p:cNvSpPr>
          <p:nvPr/>
        </p:nvSpPr>
        <p:spPr bwMode="auto">
          <a:xfrm>
            <a:off x="3352800" y="1295400"/>
            <a:ext cx="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77521E-7 L 0.24166 0.0222 " pathEditMode="relative" ptsTypes="AA">
                                      <p:cBhvr>
                                        <p:cTn id="6" dur="500" fill="hold"/>
                                        <p:tgtEl>
                                          <p:spTgt spid="611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7521E-7 L 0.2 0.07771 " pathEditMode="relative" ptsTypes="AA">
                                      <p:cBhvr>
                                        <p:cTn id="8" dur="500" fill="hold"/>
                                        <p:tgtEl>
                                          <p:spTgt spid="611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1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67" grpId="0" animBg="1"/>
      <p:bldP spid="6113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D4A94-CC6C-4600-9463-817AD39C5789}" type="slidenum">
              <a:rPr lang="en-US"/>
              <a:pPr/>
              <a:t>3</a:t>
            </a:fld>
            <a:endParaRPr lang="en-US"/>
          </a:p>
        </p:txBody>
      </p:sp>
      <p:pic>
        <p:nvPicPr>
          <p:cNvPr id="52326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98763"/>
            <a:ext cx="24209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7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808163"/>
            <a:ext cx="542766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7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3152775"/>
            <a:ext cx="136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92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3038"/>
            <a:ext cx="16637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33400"/>
            <a:ext cx="49545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303" name="Picture 3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52400"/>
            <a:ext cx="5843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304" name="Picture 4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3178175"/>
            <a:ext cx="20986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77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738" y="3152775"/>
            <a:ext cx="642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278" name="Line 14"/>
          <p:cNvSpPr>
            <a:spLocks noChangeShapeType="1"/>
          </p:cNvSpPr>
          <p:nvPr/>
        </p:nvSpPr>
        <p:spPr bwMode="auto">
          <a:xfrm>
            <a:off x="6770688" y="528638"/>
            <a:ext cx="1600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327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68438"/>
            <a:ext cx="63531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280" name="Rectangle 16"/>
          <p:cNvSpPr>
            <a:spLocks noChangeArrowheads="1"/>
          </p:cNvSpPr>
          <p:nvPr/>
        </p:nvSpPr>
        <p:spPr bwMode="auto">
          <a:xfrm>
            <a:off x="4778375" y="1785938"/>
            <a:ext cx="3171825" cy="365125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3293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447800"/>
            <a:ext cx="155098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4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2800350"/>
            <a:ext cx="16637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87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3152775"/>
            <a:ext cx="908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290" name="Rectangle 2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91" name="Rectangle 2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3276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3500438"/>
            <a:ext cx="15319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98" name="Picture 3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5281613"/>
            <a:ext cx="50498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5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4341813"/>
            <a:ext cx="14557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96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6415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3285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6324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3286" name="Picture 2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43053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3299" name="Line 35"/>
          <p:cNvSpPr>
            <a:spLocks noChangeShapeType="1"/>
          </p:cNvSpPr>
          <p:nvPr/>
        </p:nvSpPr>
        <p:spPr bwMode="auto">
          <a:xfrm>
            <a:off x="3179763" y="4679950"/>
            <a:ext cx="0" cy="16637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3272" name="Picture 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324600"/>
            <a:ext cx="850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3302" name="Group 38"/>
          <p:cNvGrpSpPr>
            <a:grpSpLocks/>
          </p:cNvGrpSpPr>
          <p:nvPr/>
        </p:nvGrpSpPr>
        <p:grpSpPr bwMode="auto">
          <a:xfrm>
            <a:off x="4962525" y="6370638"/>
            <a:ext cx="939800" cy="284162"/>
            <a:chOff x="3126" y="3869"/>
            <a:chExt cx="592" cy="179"/>
          </a:xfrm>
        </p:grpSpPr>
        <p:pic>
          <p:nvPicPr>
            <p:cNvPr id="523274" name="Picture 1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3301" name="Picture 3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6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3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3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3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3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23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23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23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3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7" dur="500"/>
                                        <p:tgtEl>
                                          <p:spTgt spid="52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23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23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8" grpId="0" animBg="1"/>
      <p:bldP spid="523278" grpId="1" animBg="1"/>
      <p:bldP spid="523280" grpId="0" animBg="1"/>
      <p:bldP spid="523280" grpId="1" animBg="1"/>
      <p:bldP spid="523299" grpId="0" animBg="1"/>
      <p:bldP spid="523299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FF0C9-0BFA-4237-AF17-3E83DADB9550}" type="slidenum">
              <a:rPr lang="en-US"/>
              <a:pPr/>
              <a:t>30</a:t>
            </a:fld>
            <a:endParaRPr lang="en-US"/>
          </a:p>
        </p:txBody>
      </p:sp>
      <p:pic>
        <p:nvPicPr>
          <p:cNvPr id="563260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59" name="Picture 5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63247" name="Group 47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63248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63249" name="Rectangle 49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42" name="Line 42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03" name="Picture 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04" name="Picture 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05" name="Picture 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07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6320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0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1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20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2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514600"/>
            <a:ext cx="41386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0" name="Picture 3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0"/>
            <a:ext cx="59753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33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05375"/>
            <a:ext cx="295751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63246" name="Picture 4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76838"/>
            <a:ext cx="2322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8" name="Line 38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39" name="Line 39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1" name="Line 41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3" name="Line 43"/>
          <p:cNvSpPr>
            <a:spLocks noChangeShapeType="1"/>
          </p:cNvSpPr>
          <p:nvPr/>
        </p:nvSpPr>
        <p:spPr bwMode="auto">
          <a:xfrm flipH="1">
            <a:off x="5334000" y="3886200"/>
            <a:ext cx="381000" cy="990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44" name="Line 44"/>
          <p:cNvSpPr>
            <a:spLocks noChangeShapeType="1"/>
          </p:cNvSpPr>
          <p:nvPr/>
        </p:nvSpPr>
        <p:spPr bwMode="auto">
          <a:xfrm flipH="1">
            <a:off x="6019800" y="3352800"/>
            <a:ext cx="990600" cy="1676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37" name="Picture 3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86213"/>
            <a:ext cx="25828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45" name="Line 45"/>
          <p:cNvSpPr>
            <a:spLocks noChangeShapeType="1"/>
          </p:cNvSpPr>
          <p:nvPr/>
        </p:nvSpPr>
        <p:spPr bwMode="auto">
          <a:xfrm flipH="1">
            <a:off x="6545263" y="2220913"/>
            <a:ext cx="274637" cy="30718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63256" name="Group 56"/>
          <p:cNvGrpSpPr>
            <a:grpSpLocks/>
          </p:cNvGrpSpPr>
          <p:nvPr/>
        </p:nvGrpSpPr>
        <p:grpSpPr bwMode="auto">
          <a:xfrm>
            <a:off x="3225800" y="3500438"/>
            <a:ext cx="3905250" cy="1147762"/>
            <a:chOff x="2032" y="2205"/>
            <a:chExt cx="2460" cy="723"/>
          </a:xfrm>
        </p:grpSpPr>
        <p:sp>
          <p:nvSpPr>
            <p:cNvPr id="563250" name="Line 50"/>
            <p:cNvSpPr>
              <a:spLocks noChangeShapeType="1"/>
            </p:cNvSpPr>
            <p:nvPr/>
          </p:nvSpPr>
          <p:spPr bwMode="auto">
            <a:xfrm>
              <a:off x="4491" y="2400"/>
              <a:ext cx="0" cy="52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1" name="Line 51"/>
            <p:cNvSpPr>
              <a:spLocks noChangeShapeType="1"/>
            </p:cNvSpPr>
            <p:nvPr/>
          </p:nvSpPr>
          <p:spPr bwMode="auto">
            <a:xfrm flipH="1">
              <a:off x="3312" y="2919"/>
              <a:ext cx="118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3" name="Line 53"/>
            <p:cNvSpPr>
              <a:spLocks noChangeShapeType="1"/>
            </p:cNvSpPr>
            <p:nvPr/>
          </p:nvSpPr>
          <p:spPr bwMode="auto">
            <a:xfrm flipH="1">
              <a:off x="2032" y="2251"/>
              <a:ext cx="81" cy="43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4" name="Line 54"/>
            <p:cNvSpPr>
              <a:spLocks noChangeShapeType="1"/>
            </p:cNvSpPr>
            <p:nvPr/>
          </p:nvSpPr>
          <p:spPr bwMode="auto">
            <a:xfrm flipH="1">
              <a:off x="2208" y="2205"/>
              <a:ext cx="86" cy="56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255" name="Line 55"/>
            <p:cNvSpPr>
              <a:spLocks noChangeShapeType="1"/>
            </p:cNvSpPr>
            <p:nvPr/>
          </p:nvSpPr>
          <p:spPr bwMode="auto">
            <a:xfrm flipH="1">
              <a:off x="2592" y="2400"/>
              <a:ext cx="48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257" name="Line 57"/>
          <p:cNvSpPr>
            <a:spLocks noChangeShapeType="1"/>
          </p:cNvSpPr>
          <p:nvPr/>
        </p:nvSpPr>
        <p:spPr bwMode="auto">
          <a:xfrm flipV="1">
            <a:off x="3427413" y="4267200"/>
            <a:ext cx="1590675" cy="8874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63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63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56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563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9" grpId="0" animBg="1"/>
      <p:bldP spid="563243" grpId="0" animBg="1"/>
      <p:bldP spid="563243" grpId="1" animBg="1"/>
      <p:bldP spid="563244" grpId="0" animBg="1"/>
      <p:bldP spid="563244" grpId="1" animBg="1"/>
      <p:bldP spid="563245" grpId="0" animBg="1"/>
      <p:bldP spid="563257" grpId="0" animBg="1"/>
      <p:bldP spid="563257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4A0D-2B24-4F13-A9A0-72727CFCB5AA}" type="slidenum">
              <a:rPr lang="en-US"/>
              <a:pPr/>
              <a:t>31</a:t>
            </a:fld>
            <a:endParaRPr lang="en-US"/>
          </a:p>
        </p:txBody>
      </p:sp>
      <p:pic>
        <p:nvPicPr>
          <p:cNvPr id="624689" name="Picture 4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90" name="Picture 5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42" name="Group 2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24643" name="Picture 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24644" name="Rectangle 4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4645" name="Line 5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4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7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4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49" name="Rectangle 9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50" name="Rectangle 10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46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7" name="Picture 1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5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514600"/>
            <a:ext cx="41386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2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05375"/>
            <a:ext cx="295751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3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76838"/>
            <a:ext cx="2322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64" name="Line 24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5" name="Line 25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66" name="Line 26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4680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76575"/>
            <a:ext cx="11049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81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52763"/>
            <a:ext cx="25828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4669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86213"/>
            <a:ext cx="25828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4687" name="Group 47"/>
          <p:cNvGrpSpPr>
            <a:grpSpLocks/>
          </p:cNvGrpSpPr>
          <p:nvPr/>
        </p:nvGrpSpPr>
        <p:grpSpPr bwMode="auto">
          <a:xfrm>
            <a:off x="1155700" y="3930650"/>
            <a:ext cx="4668838" cy="839788"/>
            <a:chOff x="728" y="2476"/>
            <a:chExt cx="2941" cy="529"/>
          </a:xfrm>
        </p:grpSpPr>
        <p:pic>
          <p:nvPicPr>
            <p:cNvPr id="624685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476"/>
              <a:ext cx="1000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4686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476"/>
              <a:ext cx="1941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4691" name="Line 51"/>
          <p:cNvSpPr>
            <a:spLocks noChangeShapeType="1"/>
          </p:cNvSpPr>
          <p:nvPr/>
        </p:nvSpPr>
        <p:spPr bwMode="auto">
          <a:xfrm flipH="1">
            <a:off x="2667000" y="1095375"/>
            <a:ext cx="1571625" cy="2824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67345E-6 L -8.33333E-7 -0.13321 " pathEditMode="relative" ptsTypes="AA">
                                      <p:cBhvr>
                                        <p:cTn id="6" dur="500" fill="hold"/>
                                        <p:tgtEl>
                                          <p:spTgt spid="624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2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D2C38-3813-460F-9C1D-505705E5BD9A}" type="slidenum">
              <a:rPr lang="en-US"/>
              <a:pPr/>
              <a:t>32</a:t>
            </a:fld>
            <a:endParaRPr lang="en-US"/>
          </a:p>
        </p:txBody>
      </p:sp>
      <p:pic>
        <p:nvPicPr>
          <p:cNvPr id="614447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2028825"/>
            <a:ext cx="29987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8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23796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4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76575"/>
            <a:ext cx="11049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45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52763"/>
            <a:ext cx="2582863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4441" name="Group 41"/>
          <p:cNvGrpSpPr>
            <a:grpSpLocks/>
          </p:cNvGrpSpPr>
          <p:nvPr/>
        </p:nvGrpSpPr>
        <p:grpSpPr bwMode="auto">
          <a:xfrm>
            <a:off x="1155700" y="3930650"/>
            <a:ext cx="4668838" cy="839788"/>
            <a:chOff x="728" y="2476"/>
            <a:chExt cx="2941" cy="529"/>
          </a:xfrm>
        </p:grpSpPr>
        <p:pic>
          <p:nvPicPr>
            <p:cNvPr id="614442" name="Picture 4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476"/>
              <a:ext cx="1000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4443" name="Picture 43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2476"/>
              <a:ext cx="1941" cy="5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614438" name="Group 38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14439" name="Picture 39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4440" name="Rectangle 40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02" name="Line 2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03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04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05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07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08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09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0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1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2" name="Picture 1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649413"/>
            <a:ext cx="4048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4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514600"/>
            <a:ext cx="4138612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19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05375"/>
            <a:ext cx="2957513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20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76838"/>
            <a:ext cx="2322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21" name="Line 21"/>
          <p:cNvSpPr>
            <a:spLocks noChangeShapeType="1"/>
          </p:cNvSpPr>
          <p:nvPr/>
        </p:nvSpPr>
        <p:spPr bwMode="auto">
          <a:xfrm>
            <a:off x="0" y="2971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22" name="Line 22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23" name="Line 23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28" name="Line 28"/>
          <p:cNvSpPr>
            <a:spLocks noChangeShapeType="1"/>
          </p:cNvSpPr>
          <p:nvPr/>
        </p:nvSpPr>
        <p:spPr bwMode="auto">
          <a:xfrm>
            <a:off x="4249738" y="4267200"/>
            <a:ext cx="1417637" cy="18557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0" name="Line 30"/>
          <p:cNvSpPr>
            <a:spLocks noChangeShapeType="1"/>
          </p:cNvSpPr>
          <p:nvPr/>
        </p:nvSpPr>
        <p:spPr bwMode="auto">
          <a:xfrm>
            <a:off x="3673475" y="4395788"/>
            <a:ext cx="0" cy="4937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1" name="Line 31"/>
          <p:cNvSpPr>
            <a:spLocks noChangeShapeType="1"/>
          </p:cNvSpPr>
          <p:nvPr/>
        </p:nvSpPr>
        <p:spPr bwMode="auto">
          <a:xfrm>
            <a:off x="3673475" y="4879975"/>
            <a:ext cx="1955800" cy="12795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32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137025"/>
            <a:ext cx="1309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33" name="Picture 3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8" y="5913438"/>
            <a:ext cx="1444625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4" name="Line 34"/>
          <p:cNvSpPr>
            <a:spLocks noChangeShapeType="1"/>
          </p:cNvSpPr>
          <p:nvPr/>
        </p:nvSpPr>
        <p:spPr bwMode="auto">
          <a:xfrm flipH="1" flipV="1">
            <a:off x="6881813" y="4368800"/>
            <a:ext cx="804862" cy="1846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35" name="Picture 3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4267200"/>
            <a:ext cx="793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436" name="Line 36"/>
          <p:cNvSpPr>
            <a:spLocks noChangeShapeType="1"/>
          </p:cNvSpPr>
          <p:nvPr/>
        </p:nvSpPr>
        <p:spPr bwMode="auto">
          <a:xfrm flipV="1">
            <a:off x="1946275" y="1295400"/>
            <a:ext cx="1252538" cy="26685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37" name="Line 37"/>
          <p:cNvSpPr>
            <a:spLocks noChangeShapeType="1"/>
          </p:cNvSpPr>
          <p:nvPr/>
        </p:nvSpPr>
        <p:spPr bwMode="auto">
          <a:xfrm flipH="1" flipV="1">
            <a:off x="5181600" y="1219200"/>
            <a:ext cx="1295400" cy="2971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61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6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614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3" dur="500"/>
                                        <p:tgtEl>
                                          <p:spTgt spid="614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1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1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8" grpId="0" animBg="1"/>
      <p:bldP spid="614428" grpId="1" animBg="1"/>
      <p:bldP spid="614430" grpId="0" animBg="1"/>
      <p:bldP spid="614430" grpId="1" animBg="1"/>
      <p:bldP spid="614431" grpId="0" animBg="1"/>
      <p:bldP spid="614431" grpId="1" animBg="1"/>
      <p:bldP spid="614434" grpId="0" animBg="1"/>
      <p:bldP spid="614434" grpId="1" animBg="1"/>
      <p:bldP spid="614436" grpId="0" animBg="1"/>
      <p:bldP spid="6144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05ED5-F824-4CB6-8EF4-A0DFB4763FF3}" type="slidenum">
              <a:rPr lang="en-US"/>
              <a:pPr/>
              <a:t>33</a:t>
            </a:fld>
            <a:endParaRPr lang="en-US"/>
          </a:p>
        </p:txBody>
      </p:sp>
      <p:grpSp>
        <p:nvGrpSpPr>
          <p:cNvPr id="590902" name="Group 54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590903" name="Picture 5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0904" name="Rectangle 56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0898" name="Line 50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5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0855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08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8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59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96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00200"/>
            <a:ext cx="43910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8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0870" name="Line 22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0891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005013"/>
            <a:ext cx="51165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901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667000"/>
            <a:ext cx="718343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0899" name="Group 51"/>
          <p:cNvGrpSpPr>
            <a:grpSpLocks/>
          </p:cNvGrpSpPr>
          <p:nvPr/>
        </p:nvGrpSpPr>
        <p:grpSpPr bwMode="auto">
          <a:xfrm>
            <a:off x="5167313" y="2971800"/>
            <a:ext cx="1169987" cy="646113"/>
            <a:chOff x="3255" y="1872"/>
            <a:chExt cx="737" cy="407"/>
          </a:xfrm>
        </p:grpSpPr>
        <p:pic>
          <p:nvPicPr>
            <p:cNvPr id="590883" name="Picture 3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064"/>
              <a:ext cx="6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0882" name="AutoShape 34"/>
            <p:cNvSpPr>
              <a:spLocks/>
            </p:cNvSpPr>
            <p:nvPr/>
          </p:nvSpPr>
          <p:spPr bwMode="auto">
            <a:xfrm rot="-5400000">
              <a:off x="3552" y="1575"/>
              <a:ext cx="144" cy="737"/>
            </a:xfrm>
            <a:prstGeom prst="leftBrace">
              <a:avLst>
                <a:gd name="adj1" fmla="val 4265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90876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78263"/>
            <a:ext cx="60340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0900" name="Picture 5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400550"/>
            <a:ext cx="14779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4B3B-5100-424F-98FF-965C9587BCEB}" type="slidenum">
              <a:rPr lang="en-US"/>
              <a:pPr/>
              <a:t>34</a:t>
            </a:fld>
            <a:endParaRPr lang="en-US"/>
          </a:p>
        </p:txBody>
      </p:sp>
      <p:grpSp>
        <p:nvGrpSpPr>
          <p:cNvPr id="615454" name="Group 30"/>
          <p:cNvGrpSpPr>
            <a:grpSpLocks noChangeAspect="1"/>
          </p:cNvGrpSpPr>
          <p:nvPr/>
        </p:nvGrpSpPr>
        <p:grpSpPr bwMode="auto">
          <a:xfrm>
            <a:off x="1698625" y="6543675"/>
            <a:ext cx="3025775" cy="274638"/>
            <a:chOff x="506" y="4105"/>
            <a:chExt cx="2113" cy="192"/>
          </a:xfrm>
        </p:grpSpPr>
        <p:pic>
          <p:nvPicPr>
            <p:cNvPr id="615455" name="Picture 3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4126"/>
              <a:ext cx="2084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456" name="Rectangle 32"/>
            <p:cNvSpPr>
              <a:spLocks noChangeAspect="1" noChangeArrowheads="1"/>
            </p:cNvSpPr>
            <p:nvPr/>
          </p:nvSpPr>
          <p:spPr bwMode="auto">
            <a:xfrm>
              <a:off x="506" y="4105"/>
              <a:ext cx="2113" cy="19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426" name="Line 2"/>
          <p:cNvSpPr>
            <a:spLocks noChangeShapeType="1"/>
          </p:cNvSpPr>
          <p:nvPr/>
        </p:nvSpPr>
        <p:spPr bwMode="auto">
          <a:xfrm>
            <a:off x="0" y="5867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7263"/>
            <a:ext cx="2876550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28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1575"/>
            <a:ext cx="1089025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2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6251575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31" name="Rectangle 7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4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27062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4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00200"/>
            <a:ext cx="4391025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3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38" name="Line 14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39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2005013"/>
            <a:ext cx="511651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5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667000"/>
            <a:ext cx="7183437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15441" name="Group 17"/>
          <p:cNvGrpSpPr>
            <a:grpSpLocks/>
          </p:cNvGrpSpPr>
          <p:nvPr/>
        </p:nvGrpSpPr>
        <p:grpSpPr bwMode="auto">
          <a:xfrm>
            <a:off x="5167313" y="2971800"/>
            <a:ext cx="1169987" cy="646113"/>
            <a:chOff x="3255" y="1872"/>
            <a:chExt cx="737" cy="407"/>
          </a:xfrm>
        </p:grpSpPr>
        <p:pic>
          <p:nvPicPr>
            <p:cNvPr id="615442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5" y="2064"/>
              <a:ext cx="617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15443" name="AutoShape 19"/>
            <p:cNvSpPr>
              <a:spLocks/>
            </p:cNvSpPr>
            <p:nvPr/>
          </p:nvSpPr>
          <p:spPr bwMode="auto">
            <a:xfrm rot="-5400000">
              <a:off x="3552" y="1575"/>
              <a:ext cx="144" cy="737"/>
            </a:xfrm>
            <a:prstGeom prst="leftBrace">
              <a:avLst>
                <a:gd name="adj1" fmla="val 42650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15444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4953000"/>
            <a:ext cx="33734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45" name="Line 21"/>
          <p:cNvSpPr>
            <a:spLocks noChangeShapeType="1"/>
          </p:cNvSpPr>
          <p:nvPr/>
        </p:nvSpPr>
        <p:spPr bwMode="auto">
          <a:xfrm>
            <a:off x="0" y="4800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46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878263"/>
            <a:ext cx="6034087" cy="38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7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238" y="4400550"/>
            <a:ext cx="1477962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8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9525"/>
            <a:ext cx="1400175" cy="40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449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4368800"/>
            <a:ext cx="7937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50" name="Line 26"/>
          <p:cNvSpPr>
            <a:spLocks noChangeShapeType="1"/>
          </p:cNvSpPr>
          <p:nvPr/>
        </p:nvSpPr>
        <p:spPr bwMode="auto">
          <a:xfrm flipV="1">
            <a:off x="1371600" y="1295400"/>
            <a:ext cx="18288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51" name="Line 27"/>
          <p:cNvSpPr>
            <a:spLocks noChangeShapeType="1"/>
          </p:cNvSpPr>
          <p:nvPr/>
        </p:nvSpPr>
        <p:spPr bwMode="auto">
          <a:xfrm flipH="1" flipV="1">
            <a:off x="5181600" y="1219200"/>
            <a:ext cx="2438400" cy="2590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5453" name="Picture 2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911225"/>
            <a:ext cx="12906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615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615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45" grpId="0" animBg="1"/>
      <p:bldP spid="615450" grpId="0" animBg="1"/>
      <p:bldP spid="615450" grpId="1" animBg="1"/>
      <p:bldP spid="615451" grpId="0" animBg="1"/>
      <p:bldP spid="61545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B244D-1F11-4414-A5C9-7516DCFC6F21}" type="slidenum">
              <a:rPr lang="en-US"/>
              <a:pPr/>
              <a:t>35</a:t>
            </a:fld>
            <a:endParaRPr lang="en-US"/>
          </a:p>
        </p:txBody>
      </p:sp>
      <p:sp>
        <p:nvSpPr>
          <p:cNvPr id="59187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1875" name="Rectangle 3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187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904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38150"/>
            <a:ext cx="72151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4900613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7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6513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0" y="1447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188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577975"/>
            <a:ext cx="76200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25638"/>
            <a:ext cx="7215188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325688"/>
            <a:ext cx="4806950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885" name="Line 13"/>
          <p:cNvSpPr>
            <a:spLocks noChangeShapeType="1"/>
          </p:cNvSpPr>
          <p:nvPr/>
        </p:nvSpPr>
        <p:spPr bwMode="auto">
          <a:xfrm>
            <a:off x="0" y="2997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1886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1257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89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73400"/>
            <a:ext cx="58531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0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75" y="3103563"/>
            <a:ext cx="15081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0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963" y="911225"/>
            <a:ext cx="1290637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03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5225"/>
            <a:ext cx="1290638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91904" name="Group 32"/>
          <p:cNvGrpSpPr>
            <a:grpSpLocks/>
          </p:cNvGrpSpPr>
          <p:nvPr/>
        </p:nvGrpSpPr>
        <p:grpSpPr bwMode="auto">
          <a:xfrm>
            <a:off x="914400" y="3475038"/>
            <a:ext cx="7215188" cy="944562"/>
            <a:chOff x="576" y="2189"/>
            <a:chExt cx="4545" cy="595"/>
          </a:xfrm>
        </p:grpSpPr>
        <p:pic>
          <p:nvPicPr>
            <p:cNvPr id="591887" name="Picture 1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189"/>
              <a:ext cx="4545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1888" name="Picture 1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441"/>
              <a:ext cx="3018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91923" name="Group 51"/>
          <p:cNvGrpSpPr>
            <a:grpSpLocks noChangeAspect="1"/>
          </p:cNvGrpSpPr>
          <p:nvPr/>
        </p:nvGrpSpPr>
        <p:grpSpPr bwMode="auto">
          <a:xfrm>
            <a:off x="6178550" y="3838575"/>
            <a:ext cx="2833688" cy="544513"/>
            <a:chOff x="3892" y="2406"/>
            <a:chExt cx="1555" cy="299"/>
          </a:xfrm>
        </p:grpSpPr>
        <p:pic>
          <p:nvPicPr>
            <p:cNvPr id="591920" name="Picture 48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8" y="2419"/>
              <a:ext cx="1525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91919" name="Rectangle 47"/>
            <p:cNvSpPr>
              <a:spLocks noChangeAspect="1" noChangeArrowheads="1"/>
            </p:cNvSpPr>
            <p:nvPr/>
          </p:nvSpPr>
          <p:spPr bwMode="auto">
            <a:xfrm>
              <a:off x="3892" y="2406"/>
              <a:ext cx="1555" cy="299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91922" name="Picture 5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5" y="2562"/>
              <a:ext cx="972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0" y="4495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91897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08550"/>
            <a:ext cx="18970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8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91100"/>
            <a:ext cx="638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9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4648200"/>
            <a:ext cx="216217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914" name="Rectangle 42"/>
          <p:cNvSpPr>
            <a:spLocks noChangeArrowheads="1"/>
          </p:cNvSpPr>
          <p:nvPr/>
        </p:nvSpPr>
        <p:spPr bwMode="auto">
          <a:xfrm>
            <a:off x="3381375" y="4614863"/>
            <a:ext cx="990600" cy="79533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91916" name="Picture 4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963" y="5451475"/>
            <a:ext cx="372903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11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979488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89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91913" name="Picture 4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724400"/>
            <a:ext cx="59055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91910" name="Line 38"/>
          <p:cNvSpPr>
            <a:spLocks noChangeShapeType="1"/>
          </p:cNvSpPr>
          <p:nvPr/>
        </p:nvSpPr>
        <p:spPr bwMode="auto">
          <a:xfrm>
            <a:off x="5257800" y="4130675"/>
            <a:ext cx="1066800" cy="2057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1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91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9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91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1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1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91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91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91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91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500"/>
                                        <p:tgtEl>
                                          <p:spTgt spid="5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5" grpId="0" animBg="1"/>
      <p:bldP spid="591891" grpId="0" animBg="1"/>
      <p:bldP spid="591914" grpId="0" animBg="1"/>
      <p:bldP spid="5919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5C2B-50BA-45F1-9987-DD967718AA99}" type="slidenum">
              <a:rPr lang="en-US"/>
              <a:pPr/>
              <a:t>36</a:t>
            </a:fld>
            <a:endParaRPr lang="en-US"/>
          </a:p>
        </p:txBody>
      </p:sp>
      <p:pic>
        <p:nvPicPr>
          <p:cNvPr id="578570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13" y="5334000"/>
            <a:ext cx="177800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78563" name="Picture 3" descr="fig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564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8565" name="Line 5"/>
          <p:cNvSpPr>
            <a:spLocks noChangeShapeType="1"/>
          </p:cNvSpPr>
          <p:nvPr/>
        </p:nvSpPr>
        <p:spPr bwMode="auto">
          <a:xfrm>
            <a:off x="941388" y="2649538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7856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667000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85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8568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8569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857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8572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3FF4B-90E1-4707-8071-2AB2AADF5E96}" type="slidenum">
              <a:rPr lang="en-US"/>
              <a:pPr/>
              <a:t>37</a:t>
            </a:fld>
            <a:endParaRPr lang="en-US"/>
          </a:p>
        </p:txBody>
      </p:sp>
      <p:pic>
        <p:nvPicPr>
          <p:cNvPr id="580618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5" y="5241925"/>
            <a:ext cx="3668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0611" name="Picture 3" descr="fig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0612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0613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061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061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0617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0619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0620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9379F-3132-49B8-A711-32E2B353C4F8}" type="slidenum">
              <a:rPr lang="en-US"/>
              <a:pPr/>
              <a:t>38</a:t>
            </a:fld>
            <a:endParaRPr lang="en-US"/>
          </a:p>
        </p:txBody>
      </p:sp>
      <p:pic>
        <p:nvPicPr>
          <p:cNvPr id="582666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5165725"/>
            <a:ext cx="47847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2659" name="Picture 3" descr="fig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2660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2661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266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266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2665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2667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2668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95A8-C547-4F45-9D56-4726BA9CB33C}" type="slidenum">
              <a:rPr lang="en-US"/>
              <a:pPr/>
              <a:t>39</a:t>
            </a:fld>
            <a:endParaRPr lang="en-US"/>
          </a:p>
        </p:txBody>
      </p:sp>
      <p:pic>
        <p:nvPicPr>
          <p:cNvPr id="584714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13" y="5165725"/>
            <a:ext cx="5219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4707" name="Picture 3" descr="fig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708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709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471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471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4713" name="Rectangle 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4715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4716" name="Line 12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B6E-D1F9-4B00-9326-43F226B9AEBB}" type="slidenum">
              <a:rPr lang="en-US"/>
              <a:pPr/>
              <a:t>4</a:t>
            </a:fld>
            <a:endParaRPr lang="en-US"/>
          </a:p>
        </p:txBody>
      </p:sp>
      <p:pic>
        <p:nvPicPr>
          <p:cNvPr id="546882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6324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83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324600"/>
            <a:ext cx="850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6884" name="Group 68"/>
          <p:cNvGrpSpPr>
            <a:grpSpLocks/>
          </p:cNvGrpSpPr>
          <p:nvPr/>
        </p:nvGrpSpPr>
        <p:grpSpPr bwMode="auto">
          <a:xfrm>
            <a:off x="4962525" y="6370638"/>
            <a:ext cx="939800" cy="284162"/>
            <a:chOff x="3126" y="3869"/>
            <a:chExt cx="592" cy="179"/>
          </a:xfrm>
        </p:grpSpPr>
        <p:pic>
          <p:nvPicPr>
            <p:cNvPr id="546885" name="Picture 69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86" name="Picture 70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6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6818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141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19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20725"/>
            <a:ext cx="26193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0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63023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1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630238"/>
            <a:ext cx="2873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2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3023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3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988" y="125253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4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93738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5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547688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6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0713"/>
            <a:ext cx="3349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7" name="Picture 1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365125"/>
            <a:ext cx="134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28" name="Picture 1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5988" y="1233488"/>
            <a:ext cx="303212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6829" name="Line 13"/>
          <p:cNvSpPr>
            <a:spLocks noChangeShapeType="1"/>
          </p:cNvSpPr>
          <p:nvPr/>
        </p:nvSpPr>
        <p:spPr bwMode="auto">
          <a:xfrm flipV="1">
            <a:off x="292100" y="858838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30" name="Line 14"/>
          <p:cNvSpPr>
            <a:spLocks noChangeShapeType="1"/>
          </p:cNvSpPr>
          <p:nvPr/>
        </p:nvSpPr>
        <p:spPr bwMode="auto">
          <a:xfrm flipV="1">
            <a:off x="7010400" y="858838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31" name="Line 15"/>
          <p:cNvSpPr>
            <a:spLocks noChangeShapeType="1"/>
          </p:cNvSpPr>
          <p:nvPr/>
        </p:nvSpPr>
        <p:spPr bwMode="auto">
          <a:xfrm flipV="1">
            <a:off x="4060825" y="858838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32" name="Line 16"/>
          <p:cNvSpPr>
            <a:spLocks noChangeShapeType="1"/>
          </p:cNvSpPr>
          <p:nvPr/>
        </p:nvSpPr>
        <p:spPr bwMode="auto">
          <a:xfrm flipV="1">
            <a:off x="2800350" y="858838"/>
            <a:ext cx="0" cy="838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6849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7688"/>
            <a:ext cx="104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6869" name="Picture 5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730250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6887" name="Group 71"/>
          <p:cNvGrpSpPr>
            <a:grpSpLocks/>
          </p:cNvGrpSpPr>
          <p:nvPr/>
        </p:nvGrpSpPr>
        <p:grpSpPr bwMode="auto">
          <a:xfrm>
            <a:off x="152400" y="1981200"/>
            <a:ext cx="8839200" cy="722313"/>
            <a:chOff x="96" y="1248"/>
            <a:chExt cx="5568" cy="455"/>
          </a:xfrm>
        </p:grpSpPr>
        <p:pic>
          <p:nvPicPr>
            <p:cNvPr id="546833" name="Picture 1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" y="1472"/>
              <a:ext cx="165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4" name="Picture 1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" y="1415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5" name="Picture 19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" y="1415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6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1415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7" name="Picture 2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" y="1478"/>
              <a:ext cx="251" cy="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8" name="Picture 22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55"/>
              <a:ext cx="132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39" name="Picture 23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248"/>
              <a:ext cx="850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71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02"/>
              <a:ext cx="729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76" name="Picture 60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404"/>
              <a:ext cx="21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77" name="Picture 61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" y="1363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6878" name="Picture 6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363"/>
              <a:ext cx="6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6879" name="Rectangle 6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80" name="Rectangle 6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6891" name="Group 75"/>
          <p:cNvGrpSpPr>
            <a:grpSpLocks/>
          </p:cNvGrpSpPr>
          <p:nvPr/>
        </p:nvGrpSpPr>
        <p:grpSpPr bwMode="auto">
          <a:xfrm>
            <a:off x="7412038" y="1066800"/>
            <a:ext cx="1673225" cy="817563"/>
            <a:chOff x="4669" y="672"/>
            <a:chExt cx="1054" cy="515"/>
          </a:xfrm>
        </p:grpSpPr>
        <p:sp>
          <p:nvSpPr>
            <p:cNvPr id="546888" name="Oval 72"/>
            <p:cNvSpPr>
              <a:spLocks noChangeArrowheads="1"/>
            </p:cNvSpPr>
            <p:nvPr/>
          </p:nvSpPr>
          <p:spPr bwMode="auto">
            <a:xfrm>
              <a:off x="5088" y="672"/>
              <a:ext cx="576" cy="374"/>
            </a:xfrm>
            <a:prstGeom prst="ellipse">
              <a:avLst/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46890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9" y="1076"/>
              <a:ext cx="1054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46892" name="Line 76"/>
          <p:cNvSpPr>
            <a:spLocks noChangeShapeType="1"/>
          </p:cNvSpPr>
          <p:nvPr/>
        </p:nvSpPr>
        <p:spPr bwMode="auto">
          <a:xfrm>
            <a:off x="0" y="762000"/>
            <a:ext cx="845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93" name="Line 77"/>
          <p:cNvSpPr>
            <a:spLocks noChangeShapeType="1"/>
          </p:cNvSpPr>
          <p:nvPr/>
        </p:nvSpPr>
        <p:spPr bwMode="auto">
          <a:xfrm>
            <a:off x="0" y="1371600"/>
            <a:ext cx="8458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6899" name="Picture 8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4117975"/>
            <a:ext cx="2554288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898" name="Picture 8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17975"/>
            <a:ext cx="139700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6900" name="Line 84"/>
          <p:cNvSpPr>
            <a:spLocks noChangeShapeType="1"/>
          </p:cNvSpPr>
          <p:nvPr/>
        </p:nvSpPr>
        <p:spPr bwMode="auto">
          <a:xfrm flipV="1">
            <a:off x="3079750" y="876300"/>
            <a:ext cx="749300" cy="35829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901" name="Line 85"/>
          <p:cNvSpPr>
            <a:spLocks noChangeShapeType="1"/>
          </p:cNvSpPr>
          <p:nvPr/>
        </p:nvSpPr>
        <p:spPr bwMode="auto">
          <a:xfrm flipH="1" flipV="1">
            <a:off x="6132513" y="1104900"/>
            <a:ext cx="685800" cy="297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4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54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54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500"/>
                                        <p:tgtEl>
                                          <p:spTgt spid="546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3" dur="500"/>
                                        <p:tgtEl>
                                          <p:spTgt spid="546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46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46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6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46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4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4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54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6829" grpId="0" animBg="1"/>
      <p:bldP spid="546830" grpId="0" animBg="1"/>
      <p:bldP spid="546831" grpId="0" animBg="1"/>
      <p:bldP spid="546832" grpId="0" animBg="1"/>
      <p:bldP spid="546892" grpId="0" animBg="1"/>
      <p:bldP spid="546892" grpId="1" animBg="1"/>
      <p:bldP spid="546893" grpId="0" animBg="1"/>
      <p:bldP spid="546893" grpId="1" animBg="1"/>
      <p:bldP spid="546900" grpId="0" animBg="1"/>
      <p:bldP spid="546900" grpId="1" animBg="1"/>
      <p:bldP spid="546901" grpId="0" animBg="1"/>
      <p:bldP spid="546901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E594C-2689-412C-A451-000332785DB6}" type="slidenum">
              <a:rPr lang="en-US"/>
              <a:pPr/>
              <a:t>40</a:t>
            </a:fld>
            <a:endParaRPr lang="en-US"/>
          </a:p>
        </p:txBody>
      </p:sp>
      <p:pic>
        <p:nvPicPr>
          <p:cNvPr id="58676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5181600"/>
            <a:ext cx="19478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86755" name="Picture 3" descr="fig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5613"/>
            <a:ext cx="6019800" cy="45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6756" name="Line 4"/>
          <p:cNvSpPr>
            <a:spLocks noChangeShapeType="1"/>
          </p:cNvSpPr>
          <p:nvPr/>
        </p:nvSpPr>
        <p:spPr bwMode="auto">
          <a:xfrm>
            <a:off x="4560888" y="255588"/>
            <a:ext cx="0" cy="484505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6757" name="Line 5"/>
          <p:cNvSpPr>
            <a:spLocks noChangeShapeType="1"/>
          </p:cNvSpPr>
          <p:nvPr/>
        </p:nvSpPr>
        <p:spPr bwMode="auto">
          <a:xfrm>
            <a:off x="941388" y="4487863"/>
            <a:ext cx="7239000" cy="0"/>
          </a:xfrm>
          <a:prstGeom prst="line">
            <a:avLst/>
          </a:prstGeom>
          <a:noFill/>
          <a:ln w="3175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675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505325"/>
            <a:ext cx="182563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675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28600"/>
            <a:ext cx="166688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6761" name="Rectangle 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6764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3" y="6161088"/>
            <a:ext cx="4230687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86765" name="Line 13"/>
          <p:cNvSpPr>
            <a:spLocks noChangeShapeType="1"/>
          </p:cNvSpPr>
          <p:nvPr/>
        </p:nvSpPr>
        <p:spPr bwMode="auto">
          <a:xfrm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86766" name="Group 14"/>
          <p:cNvGrpSpPr>
            <a:grpSpLocks/>
          </p:cNvGrpSpPr>
          <p:nvPr/>
        </p:nvGrpSpPr>
        <p:grpSpPr bwMode="auto">
          <a:xfrm>
            <a:off x="7086600" y="5867400"/>
            <a:ext cx="914400" cy="914400"/>
            <a:chOff x="4853" y="1680"/>
            <a:chExt cx="576" cy="576"/>
          </a:xfrm>
        </p:grpSpPr>
        <p:sp>
          <p:nvSpPr>
            <p:cNvPr id="586767" name="AutoShape 15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68" name="Text Box 16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4285-A8A5-4C25-AA9D-331ABA12017C}" type="slidenum">
              <a:rPr lang="en-US"/>
              <a:pPr/>
              <a:t>5</a:t>
            </a:fld>
            <a:endParaRPr lang="en-US"/>
          </a:p>
        </p:txBody>
      </p:sp>
      <p:pic>
        <p:nvPicPr>
          <p:cNvPr id="5529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6324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324600"/>
            <a:ext cx="850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2964" name="Group 4"/>
          <p:cNvGrpSpPr>
            <a:grpSpLocks/>
          </p:cNvGrpSpPr>
          <p:nvPr/>
        </p:nvGrpSpPr>
        <p:grpSpPr bwMode="auto">
          <a:xfrm>
            <a:off x="4962525" y="6370638"/>
            <a:ext cx="939800" cy="284162"/>
            <a:chOff x="3126" y="3869"/>
            <a:chExt cx="592" cy="179"/>
          </a:xfrm>
        </p:grpSpPr>
        <p:pic>
          <p:nvPicPr>
            <p:cNvPr id="552965" name="Picture 5" descr="txp_fig"/>
            <p:cNvPicPr>
              <a:picLocks noChangeAspect="1" noChangeArrowheads="1"/>
            </p:cNvPicPr>
            <p:nvPr>
              <p:custDataLst>
                <p:tags r:id="rId49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2966" name="Picture 6" descr="txp_fig"/>
            <p:cNvPicPr>
              <a:picLocks noChangeAspect="1" noChangeArrowheads="1"/>
            </p:cNvPicPr>
            <p:nvPr>
              <p:custDataLst>
                <p:tags r:id="rId50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6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296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114141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6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720725"/>
            <a:ext cx="26193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6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63023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630238"/>
            <a:ext cx="2873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63023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693738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547688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20713"/>
            <a:ext cx="334963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365125"/>
            <a:ext cx="134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2" name="Picture 2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2336800"/>
            <a:ext cx="26193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3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246313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4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2246313"/>
            <a:ext cx="2873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5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2246313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6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2346325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7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309813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8" name="Picture 2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981200"/>
            <a:ext cx="134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89" name="Picture 29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3419475"/>
            <a:ext cx="261938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0" name="Picture 30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332898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1" name="Picture 31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3328988"/>
            <a:ext cx="287338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2" name="Picture 32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3328988"/>
            <a:ext cx="287337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3" name="Picture 33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3429000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4" name="Picture 34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92488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5" name="Picture 35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3063875"/>
            <a:ext cx="134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6" name="Picture 36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3316288"/>
            <a:ext cx="144462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7" name="Picture 37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3246438"/>
            <a:ext cx="288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8" name="Picture 38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47688"/>
            <a:ext cx="104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9" name="Line 39"/>
          <p:cNvSpPr>
            <a:spLocks noChangeShapeType="1"/>
          </p:cNvSpPr>
          <p:nvPr/>
        </p:nvSpPr>
        <p:spPr bwMode="auto">
          <a:xfrm flipV="1">
            <a:off x="4405313" y="3557588"/>
            <a:ext cx="0" cy="841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0" name="Line 40"/>
          <p:cNvSpPr>
            <a:spLocks noChangeShapeType="1"/>
          </p:cNvSpPr>
          <p:nvPr/>
        </p:nvSpPr>
        <p:spPr bwMode="auto">
          <a:xfrm flipV="1">
            <a:off x="7391400" y="3557588"/>
            <a:ext cx="0" cy="841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1" name="Line 41"/>
          <p:cNvSpPr>
            <a:spLocks noChangeShapeType="1"/>
          </p:cNvSpPr>
          <p:nvPr/>
        </p:nvSpPr>
        <p:spPr bwMode="auto">
          <a:xfrm>
            <a:off x="2744788" y="2513013"/>
            <a:ext cx="328612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2" name="Line 42"/>
          <p:cNvSpPr>
            <a:spLocks noChangeShapeType="1"/>
          </p:cNvSpPr>
          <p:nvPr/>
        </p:nvSpPr>
        <p:spPr bwMode="auto">
          <a:xfrm>
            <a:off x="4006850" y="2503488"/>
            <a:ext cx="7032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3" name="Line 43"/>
          <p:cNvSpPr>
            <a:spLocks noChangeShapeType="1"/>
          </p:cNvSpPr>
          <p:nvPr/>
        </p:nvSpPr>
        <p:spPr bwMode="auto">
          <a:xfrm>
            <a:off x="6959600" y="2503488"/>
            <a:ext cx="703263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04" name="Picture 44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926013"/>
            <a:ext cx="26193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5" name="Picture 45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483552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6" name="Picture 46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835525"/>
            <a:ext cx="2873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7" name="Picture 47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83552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8" name="Picture 48" descr="txp_fig"/>
          <p:cNvPicPr>
            <a:picLocks noChangeAspect="1" noChangeArrowheads="1"/>
          </p:cNvPicPr>
          <p:nvPr>
            <p:custDataLst>
              <p:tags r:id="rId33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4935538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09" name="Picture 49" descr="txp_fig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9975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0" name="Picture 50" descr="txp_fig"/>
          <p:cNvPicPr>
            <a:picLocks noChangeAspect="1" noChangeArrowheads="1"/>
          </p:cNvPicPr>
          <p:nvPr>
            <p:custDataLst>
              <p:tags r:id="rId35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579938"/>
            <a:ext cx="1349375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1" name="Line 51"/>
          <p:cNvSpPr>
            <a:spLocks noChangeShapeType="1"/>
          </p:cNvSpPr>
          <p:nvPr/>
        </p:nvSpPr>
        <p:spPr bwMode="auto">
          <a:xfrm flipH="1">
            <a:off x="3729038" y="4845050"/>
            <a:ext cx="2286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3" name="Line 53"/>
          <p:cNvSpPr>
            <a:spLocks noChangeShapeType="1"/>
          </p:cNvSpPr>
          <p:nvPr/>
        </p:nvSpPr>
        <p:spPr bwMode="auto">
          <a:xfrm>
            <a:off x="4648200" y="2503488"/>
            <a:ext cx="21907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4" name="Line 54"/>
          <p:cNvSpPr>
            <a:spLocks noChangeShapeType="1"/>
          </p:cNvSpPr>
          <p:nvPr/>
        </p:nvSpPr>
        <p:spPr bwMode="auto">
          <a:xfrm>
            <a:off x="7620000" y="2503488"/>
            <a:ext cx="3651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15" name="Picture 55" descr="txp_fig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4679950"/>
            <a:ext cx="2254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6" name="Picture 56" descr="txp_fig"/>
          <p:cNvPicPr>
            <a:picLocks noChangeAspect="1" noChangeArrowheads="1"/>
          </p:cNvPicPr>
          <p:nvPr>
            <p:custDataLst>
              <p:tags r:id="rId37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43425"/>
            <a:ext cx="6286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7" name="Picture 57" descr="txp_fig"/>
          <p:cNvPicPr>
            <a:picLocks noChangeAspect="1" noChangeArrowheads="1"/>
          </p:cNvPicPr>
          <p:nvPr>
            <p:custDataLst>
              <p:tags r:id="rId38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43563"/>
            <a:ext cx="6127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18" name="Picture 58" descr="txp_fig"/>
          <p:cNvPicPr>
            <a:picLocks noChangeAspect="1" noChangeArrowheads="1"/>
          </p:cNvPicPr>
          <p:nvPr>
            <p:custDataLst>
              <p:tags r:id="rId39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730250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9" name="Line 59"/>
          <p:cNvSpPr>
            <a:spLocks noChangeShapeType="1"/>
          </p:cNvSpPr>
          <p:nvPr/>
        </p:nvSpPr>
        <p:spPr bwMode="auto">
          <a:xfrm flipH="1">
            <a:off x="4343400" y="5100638"/>
            <a:ext cx="2286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20" name="Picture 60" descr="txp_fig"/>
          <p:cNvPicPr>
            <a:picLocks noChangeAspect="1" noChangeArrowheads="1"/>
          </p:cNvPicPr>
          <p:nvPr>
            <p:custDataLst>
              <p:tags r:id="rId40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5675"/>
            <a:ext cx="1157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1" name="Picture 61" descr="txp_fig"/>
          <p:cNvPicPr>
            <a:picLocks noChangeAspect="1" noChangeArrowheads="1"/>
          </p:cNvPicPr>
          <p:nvPr>
            <p:custDataLst>
              <p:tags r:id="rId41"/>
            </p:custDataLst>
          </p:nvPr>
        </p:nvPicPr>
        <p:blipFill>
          <a:blip r:embed="rId7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08350"/>
            <a:ext cx="115728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2" name="Picture 62" descr="txp_fig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5838"/>
            <a:ext cx="1865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3" name="Picture 63" descr="txp_fig"/>
          <p:cNvPicPr>
            <a:picLocks noChangeAspect="1" noChangeArrowheads="1"/>
          </p:cNvPicPr>
          <p:nvPr>
            <p:custDataLst>
              <p:tags r:id="rId43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344863"/>
            <a:ext cx="1428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4" name="Picture 64" descr="txp_fig"/>
          <p:cNvPicPr>
            <a:picLocks noChangeAspect="1" noChangeArrowheads="1"/>
          </p:cNvPicPr>
          <p:nvPr>
            <p:custDataLst>
              <p:tags r:id="rId44"/>
            </p:custDataLst>
          </p:nvPr>
        </p:nvPicPr>
        <p:blipFill>
          <a:blip r:embed="rId7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843463"/>
            <a:ext cx="1428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5" name="Picture 65" descr="txp_fig"/>
          <p:cNvPicPr>
            <a:picLocks noChangeAspect="1" noChangeArrowheads="1"/>
          </p:cNvPicPr>
          <p:nvPr>
            <p:custDataLst>
              <p:tags r:id="rId45"/>
            </p:custDataLst>
          </p:nvPr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8850"/>
            <a:ext cx="334963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6" name="Picture 66" descr="txp_fig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2163763"/>
            <a:ext cx="882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3027" name="Picture 67" descr="txp_fig"/>
          <p:cNvPicPr>
            <a:picLocks noChangeAspect="1" noChangeArrowheads="1"/>
          </p:cNvPicPr>
          <p:nvPr>
            <p:custDataLst>
              <p:tags r:id="rId47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163763"/>
            <a:ext cx="1042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8" name="Rectangle 6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29" name="Rectangle 6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30" name="Line 70"/>
          <p:cNvSpPr>
            <a:spLocks noChangeShapeType="1"/>
          </p:cNvSpPr>
          <p:nvPr/>
        </p:nvSpPr>
        <p:spPr bwMode="auto">
          <a:xfrm flipV="1">
            <a:off x="941388" y="3557588"/>
            <a:ext cx="0" cy="841375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3012" name="Picture 52" descr="txp_fig"/>
          <p:cNvPicPr preferRelativeResize="0">
            <a:picLocks noChangeArrowheads="1"/>
          </p:cNvPicPr>
          <p:nvPr>
            <p:custDataLst>
              <p:tags r:id="rId48"/>
            </p:custDataLst>
          </p:nvPr>
        </p:nvPicPr>
        <p:blipFill>
          <a:blip r:embed="rId7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49875"/>
            <a:ext cx="7318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5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5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2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5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3" dur="500"/>
                                        <p:tgtEl>
                                          <p:spTgt spid="553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6" dur="500"/>
                                        <p:tgtEl>
                                          <p:spTgt spid="552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553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500" fill="hold"/>
                                        <p:tgtEl>
                                          <p:spTgt spid="5530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3" dur="500" fill="hold"/>
                                        <p:tgtEl>
                                          <p:spTgt spid="553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5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9" grpId="0" animBg="1"/>
      <p:bldP spid="552999" grpId="1" animBg="1"/>
      <p:bldP spid="553000" grpId="0" animBg="1"/>
      <p:bldP spid="553000" grpId="1" animBg="1"/>
      <p:bldP spid="553001" grpId="0" animBg="1"/>
      <p:bldP spid="553001" grpId="1" animBg="1"/>
      <p:bldP spid="553002" grpId="0" animBg="1"/>
      <p:bldP spid="553002" grpId="1" animBg="1"/>
      <p:bldP spid="553003" grpId="0" animBg="1"/>
      <p:bldP spid="553003" grpId="1" animBg="1"/>
      <p:bldP spid="553011" grpId="0" animBg="1"/>
      <p:bldP spid="553011" grpId="1" animBg="1"/>
      <p:bldP spid="553013" grpId="0" animBg="1"/>
      <p:bldP spid="553013" grpId="1" animBg="1"/>
      <p:bldP spid="553014" grpId="0" animBg="1"/>
      <p:bldP spid="553014" grpId="1" animBg="1"/>
      <p:bldP spid="553019" grpId="0" animBg="1"/>
      <p:bldP spid="553019" grpId="1" animBg="1"/>
      <p:bldP spid="553030" grpId="0" animBg="1"/>
      <p:bldP spid="5530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0019-697A-43A0-AAF5-7C4DD408DE43}" type="slidenum">
              <a:rPr lang="en-US"/>
              <a:pPr/>
              <a:t>6</a:t>
            </a:fld>
            <a:endParaRPr lang="en-US"/>
          </a:p>
        </p:txBody>
      </p:sp>
      <p:pic>
        <p:nvPicPr>
          <p:cNvPr id="548908" name="Picture 4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6324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909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324600"/>
            <a:ext cx="850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8910" name="Group 46"/>
          <p:cNvGrpSpPr>
            <a:grpSpLocks/>
          </p:cNvGrpSpPr>
          <p:nvPr/>
        </p:nvGrpSpPr>
        <p:grpSpPr bwMode="auto">
          <a:xfrm>
            <a:off x="4962525" y="6370638"/>
            <a:ext cx="939800" cy="284162"/>
            <a:chOff x="3126" y="3869"/>
            <a:chExt cx="592" cy="179"/>
          </a:xfrm>
        </p:grpSpPr>
        <p:pic>
          <p:nvPicPr>
            <p:cNvPr id="548911" name="Picture 4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912" name="Picture 48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6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48866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926013"/>
            <a:ext cx="26193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67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483552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68" name="Picture 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835525"/>
            <a:ext cx="2873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69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483552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70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75" y="4935538"/>
            <a:ext cx="398463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71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879975"/>
            <a:ext cx="2095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72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4579938"/>
            <a:ext cx="1349375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75" name="Picture 11" descr="txp_fig"/>
          <p:cNvPicPr preferRelativeResize="0">
            <a:picLocks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349875"/>
            <a:ext cx="731838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8876" name="Group 12"/>
          <p:cNvGrpSpPr>
            <a:grpSpLocks/>
          </p:cNvGrpSpPr>
          <p:nvPr/>
        </p:nvGrpSpPr>
        <p:grpSpPr bwMode="auto">
          <a:xfrm>
            <a:off x="8135938" y="1539875"/>
            <a:ext cx="855662" cy="271463"/>
            <a:chOff x="5125" y="970"/>
            <a:chExt cx="539" cy="171"/>
          </a:xfrm>
        </p:grpSpPr>
        <p:pic>
          <p:nvPicPr>
            <p:cNvPr id="548877" name="Picture 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5" y="970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78" name="Picture 1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" y="1033"/>
              <a:ext cx="251" cy="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4679950"/>
            <a:ext cx="225425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43425"/>
            <a:ext cx="628650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43563"/>
            <a:ext cx="61277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48923" name="Group 59"/>
          <p:cNvGrpSpPr>
            <a:grpSpLocks/>
          </p:cNvGrpSpPr>
          <p:nvPr/>
        </p:nvGrpSpPr>
        <p:grpSpPr bwMode="auto">
          <a:xfrm>
            <a:off x="152400" y="1508125"/>
            <a:ext cx="5160963" cy="354013"/>
            <a:chOff x="96" y="950"/>
            <a:chExt cx="3251" cy="223"/>
          </a:xfrm>
        </p:grpSpPr>
        <p:pic>
          <p:nvPicPr>
            <p:cNvPr id="548886" name="Picture 2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" y="978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87" name="Picture 2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6" y="978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88" name="Picture 24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" y="1021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89" name="Picture 25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" y="1013"/>
              <a:ext cx="102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90" name="Picture 26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50"/>
              <a:ext cx="1175" cy="2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91" name="Picture 27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2" y="978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48913" name="Group 49"/>
          <p:cNvGrpSpPr>
            <a:grpSpLocks/>
          </p:cNvGrpSpPr>
          <p:nvPr/>
        </p:nvGrpSpPr>
        <p:grpSpPr bwMode="auto">
          <a:xfrm>
            <a:off x="5468938" y="2943225"/>
            <a:ext cx="2154237" cy="871538"/>
            <a:chOff x="3445" y="1854"/>
            <a:chExt cx="1357" cy="549"/>
          </a:xfrm>
        </p:grpSpPr>
        <p:pic>
          <p:nvPicPr>
            <p:cNvPr id="548898" name="Picture 3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888"/>
              <a:ext cx="850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900" name="Picture 3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854"/>
              <a:ext cx="386" cy="5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48903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95838"/>
            <a:ext cx="1865313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8904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4843463"/>
            <a:ext cx="1428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8905" name="Line 41"/>
          <p:cNvSpPr>
            <a:spLocks noChangeShapeType="1"/>
          </p:cNvSpPr>
          <p:nvPr/>
        </p:nvSpPr>
        <p:spPr bwMode="auto">
          <a:xfrm>
            <a:off x="6297613" y="3600450"/>
            <a:ext cx="8223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06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907" name="Rectangle 4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 flipH="1">
            <a:off x="3719513" y="4845050"/>
            <a:ext cx="2286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 flipH="1">
            <a:off x="4343400" y="5100638"/>
            <a:ext cx="228600" cy="2286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9" name="Group 15"/>
          <p:cNvGrpSpPr>
            <a:grpSpLocks/>
          </p:cNvGrpSpPr>
          <p:nvPr/>
        </p:nvGrpSpPr>
        <p:grpSpPr bwMode="auto">
          <a:xfrm>
            <a:off x="5468938" y="1233488"/>
            <a:ext cx="2090737" cy="873125"/>
            <a:chOff x="3445" y="777"/>
            <a:chExt cx="1317" cy="550"/>
          </a:xfrm>
        </p:grpSpPr>
        <p:pic>
          <p:nvPicPr>
            <p:cNvPr id="548880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806"/>
              <a:ext cx="850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8881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777"/>
              <a:ext cx="346" cy="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48914" name="Line 50"/>
          <p:cNvSpPr>
            <a:spLocks noChangeShapeType="1"/>
          </p:cNvSpPr>
          <p:nvPr/>
        </p:nvSpPr>
        <p:spPr bwMode="auto">
          <a:xfrm flipV="1">
            <a:off x="647700" y="1828800"/>
            <a:ext cx="0" cy="2989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15" name="Line 51"/>
          <p:cNvSpPr>
            <a:spLocks noChangeShapeType="1"/>
          </p:cNvSpPr>
          <p:nvPr/>
        </p:nvSpPr>
        <p:spPr bwMode="auto">
          <a:xfrm flipV="1">
            <a:off x="2895600" y="1781175"/>
            <a:ext cx="0" cy="30432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16" name="Line 52"/>
          <p:cNvSpPr>
            <a:spLocks noChangeShapeType="1"/>
          </p:cNvSpPr>
          <p:nvPr/>
        </p:nvSpPr>
        <p:spPr bwMode="auto">
          <a:xfrm flipH="1" flipV="1">
            <a:off x="4386263" y="1773238"/>
            <a:ext cx="63500" cy="28971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17" name="Line 53"/>
          <p:cNvSpPr>
            <a:spLocks noChangeShapeType="1"/>
          </p:cNvSpPr>
          <p:nvPr/>
        </p:nvSpPr>
        <p:spPr bwMode="auto">
          <a:xfrm flipV="1">
            <a:off x="8802688" y="1700213"/>
            <a:ext cx="0" cy="322738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18" name="Line 54"/>
          <p:cNvSpPr>
            <a:spLocks noChangeShapeType="1"/>
          </p:cNvSpPr>
          <p:nvPr/>
        </p:nvSpPr>
        <p:spPr bwMode="auto">
          <a:xfrm flipV="1">
            <a:off x="2444750" y="1727200"/>
            <a:ext cx="0" cy="31813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20" name="Line 56"/>
          <p:cNvSpPr>
            <a:spLocks noChangeShapeType="1"/>
          </p:cNvSpPr>
          <p:nvPr/>
        </p:nvSpPr>
        <p:spPr bwMode="auto">
          <a:xfrm flipV="1">
            <a:off x="3408363" y="1828800"/>
            <a:ext cx="0" cy="2989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921" name="Line 57"/>
          <p:cNvSpPr>
            <a:spLocks noChangeShapeType="1"/>
          </p:cNvSpPr>
          <p:nvPr/>
        </p:nvSpPr>
        <p:spPr bwMode="auto">
          <a:xfrm flipV="1">
            <a:off x="5168900" y="1828800"/>
            <a:ext cx="0" cy="29892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54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500"/>
                                        <p:tgtEl>
                                          <p:spTgt spid="54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8" dur="500"/>
                                        <p:tgtEl>
                                          <p:spTgt spid="54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54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54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54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500"/>
                                        <p:tgtEl>
                                          <p:spTgt spid="54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905" grpId="0" animBg="1"/>
      <p:bldP spid="548905" grpId="1" animBg="1"/>
      <p:bldP spid="548914" grpId="0" animBg="1"/>
      <p:bldP spid="548915" grpId="0" animBg="1"/>
      <p:bldP spid="548916" grpId="0" animBg="1"/>
      <p:bldP spid="548917" grpId="0" animBg="1"/>
      <p:bldP spid="548918" grpId="0" animBg="1"/>
      <p:bldP spid="548920" grpId="0" animBg="1"/>
      <p:bldP spid="5489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C4C8F-24E8-4203-BC57-750BF78B06E8}" type="slidenum">
              <a:rPr lang="en-US"/>
              <a:pPr/>
              <a:t>7</a:t>
            </a:fld>
            <a:endParaRPr lang="en-US"/>
          </a:p>
        </p:txBody>
      </p:sp>
      <p:pic>
        <p:nvPicPr>
          <p:cNvPr id="550978" name="Picture 6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155257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79" name="Picture 6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552575"/>
            <a:ext cx="287338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66" name="Picture 5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975" y="6324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67" name="Picture 5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6324600"/>
            <a:ext cx="8509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0968" name="Group 56"/>
          <p:cNvGrpSpPr>
            <a:grpSpLocks/>
          </p:cNvGrpSpPr>
          <p:nvPr/>
        </p:nvGrpSpPr>
        <p:grpSpPr bwMode="auto">
          <a:xfrm>
            <a:off x="4962525" y="6370638"/>
            <a:ext cx="939800" cy="284162"/>
            <a:chOff x="3126" y="3869"/>
            <a:chExt cx="592" cy="179"/>
          </a:xfrm>
        </p:grpSpPr>
        <p:pic>
          <p:nvPicPr>
            <p:cNvPr id="550969" name="Picture 57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6" y="3932"/>
              <a:ext cx="214" cy="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70" name="Picture 58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3869"/>
              <a:ext cx="262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50914" name="Picture 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620838"/>
            <a:ext cx="261938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1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938" y="1539875"/>
            <a:ext cx="287337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1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38" y="1639888"/>
            <a:ext cx="398462" cy="4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1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1279525"/>
            <a:ext cx="134937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925" name="Line 13"/>
          <p:cNvSpPr>
            <a:spLocks noChangeShapeType="1"/>
          </p:cNvSpPr>
          <p:nvPr/>
        </p:nvSpPr>
        <p:spPr bwMode="auto">
          <a:xfrm>
            <a:off x="2833688" y="1809750"/>
            <a:ext cx="1365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6" name="Line 14"/>
          <p:cNvSpPr>
            <a:spLocks noChangeShapeType="1"/>
          </p:cNvSpPr>
          <p:nvPr/>
        </p:nvSpPr>
        <p:spPr bwMode="auto">
          <a:xfrm>
            <a:off x="4343400" y="1809750"/>
            <a:ext cx="173038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7" name="Line 15"/>
          <p:cNvSpPr>
            <a:spLocks noChangeShapeType="1"/>
          </p:cNvSpPr>
          <p:nvPr/>
        </p:nvSpPr>
        <p:spPr bwMode="auto">
          <a:xfrm>
            <a:off x="7010400" y="2138363"/>
            <a:ext cx="593725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338" y="1608138"/>
            <a:ext cx="16192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233488"/>
            <a:ext cx="549275" cy="87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0931" name="Group 19"/>
          <p:cNvGrpSpPr>
            <a:grpSpLocks/>
          </p:cNvGrpSpPr>
          <p:nvPr/>
        </p:nvGrpSpPr>
        <p:grpSpPr bwMode="auto">
          <a:xfrm>
            <a:off x="3167063" y="3381375"/>
            <a:ext cx="704850" cy="258763"/>
            <a:chOff x="1995" y="2130"/>
            <a:chExt cx="444" cy="163"/>
          </a:xfrm>
        </p:grpSpPr>
        <p:pic>
          <p:nvPicPr>
            <p:cNvPr id="550932" name="Picture 20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5" y="2208"/>
              <a:ext cx="165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33" name="Picture 21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130"/>
              <a:ext cx="183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0934" name="Group 22"/>
          <p:cNvGrpSpPr>
            <a:grpSpLocks/>
          </p:cNvGrpSpPr>
          <p:nvPr/>
        </p:nvGrpSpPr>
        <p:grpSpPr bwMode="auto">
          <a:xfrm>
            <a:off x="4003675" y="3408363"/>
            <a:ext cx="1398588" cy="322262"/>
            <a:chOff x="2522" y="2147"/>
            <a:chExt cx="881" cy="203"/>
          </a:xfrm>
        </p:grpSpPr>
        <p:pic>
          <p:nvPicPr>
            <p:cNvPr id="550935" name="Picture 23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2" y="2211"/>
              <a:ext cx="165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36" name="Picture 24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3" y="2147"/>
              <a:ext cx="620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50971" name="Group 59"/>
          <p:cNvGrpSpPr>
            <a:grpSpLocks/>
          </p:cNvGrpSpPr>
          <p:nvPr/>
        </p:nvGrpSpPr>
        <p:grpSpPr bwMode="auto">
          <a:xfrm>
            <a:off x="36513" y="1905000"/>
            <a:ext cx="2130425" cy="1295400"/>
            <a:chOff x="23" y="1200"/>
            <a:chExt cx="1342" cy="816"/>
          </a:xfrm>
        </p:grpSpPr>
        <p:pic>
          <p:nvPicPr>
            <p:cNvPr id="550923" name="Picture 11" descr="txp_fig"/>
            <p:cNvPicPr preferRelativeResize="0">
              <a:picLocks noChangeArrowheads="1"/>
            </p:cNvPicPr>
            <p:nvPr>
              <p:custDataLst>
                <p:tags r:id="rId33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" y="1200"/>
              <a:ext cx="1342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0924" name="Line 12"/>
            <p:cNvSpPr>
              <a:spLocks noChangeShapeType="1"/>
            </p:cNvSpPr>
            <p:nvPr/>
          </p:nvSpPr>
          <p:spPr bwMode="auto">
            <a:xfrm>
              <a:off x="702" y="1296"/>
              <a:ext cx="190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50939" name="Group 27"/>
            <p:cNvGrpSpPr>
              <a:grpSpLocks/>
            </p:cNvGrpSpPr>
            <p:nvPr/>
          </p:nvGrpSpPr>
          <p:grpSpPr bwMode="auto">
            <a:xfrm>
              <a:off x="816" y="1392"/>
              <a:ext cx="244" cy="410"/>
              <a:chOff x="816" y="1392"/>
              <a:chExt cx="244" cy="410"/>
            </a:xfrm>
          </p:grpSpPr>
          <p:pic>
            <p:nvPicPr>
              <p:cNvPr id="550940" name="Picture 28" descr="txp_fig"/>
              <p:cNvPicPr>
                <a:picLocks noChangeAspect="1" noChangeArrowheads="1"/>
              </p:cNvPicPr>
              <p:nvPr>
                <p:custDataLst>
                  <p:tags r:id="rId34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1703"/>
                <a:ext cx="196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0941" name="Picture 29" descr="txp_fig"/>
              <p:cNvPicPr>
                <a:picLocks noChangeAspect="1" noChangeArrowheads="1"/>
              </p:cNvPicPr>
              <p:nvPr>
                <p:custDataLst>
                  <p:tags r:id="rId35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380000">
                <a:off x="823" y="1568"/>
                <a:ext cx="173" cy="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0942" name="Picture 30" descr="txp_fig"/>
              <p:cNvPicPr>
                <a:picLocks noChangeAspect="1" noChangeArrowheads="1"/>
              </p:cNvPicPr>
              <p:nvPr>
                <p:custDataLst>
                  <p:tags r:id="rId36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392"/>
                <a:ext cx="127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550972" name="Group 60"/>
          <p:cNvGrpSpPr>
            <a:grpSpLocks/>
          </p:cNvGrpSpPr>
          <p:nvPr/>
        </p:nvGrpSpPr>
        <p:grpSpPr bwMode="auto">
          <a:xfrm>
            <a:off x="5392738" y="2057400"/>
            <a:ext cx="1462087" cy="1244600"/>
            <a:chOff x="3397" y="1296"/>
            <a:chExt cx="921" cy="784"/>
          </a:xfrm>
        </p:grpSpPr>
        <p:pic>
          <p:nvPicPr>
            <p:cNvPr id="550920" name="Picture 8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5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7" y="1296"/>
              <a:ext cx="921" cy="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0921" name="Line 9"/>
            <p:cNvSpPr>
              <a:spLocks noChangeShapeType="1"/>
            </p:cNvSpPr>
            <p:nvPr/>
          </p:nvSpPr>
          <p:spPr bwMode="auto">
            <a:xfrm>
              <a:off x="3863" y="1393"/>
              <a:ext cx="0" cy="5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50922" name="Picture 10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3" y="1940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50943" name="Group 31"/>
            <p:cNvGrpSpPr>
              <a:grpSpLocks/>
            </p:cNvGrpSpPr>
            <p:nvPr/>
          </p:nvGrpSpPr>
          <p:grpSpPr bwMode="auto">
            <a:xfrm>
              <a:off x="3904" y="1445"/>
              <a:ext cx="196" cy="410"/>
              <a:chOff x="3904" y="1445"/>
              <a:chExt cx="196" cy="410"/>
            </a:xfrm>
          </p:grpSpPr>
          <p:pic>
            <p:nvPicPr>
              <p:cNvPr id="550944" name="Picture 32" descr="txp_fig"/>
              <p:cNvPicPr>
                <a:picLocks noChangeAspect="1" noChangeArrowheads="1"/>
              </p:cNvPicPr>
              <p:nvPr>
                <p:custDataLst>
                  <p:tags r:id="rId30"/>
                </p:custDataLst>
              </p:nvPr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4" y="1756"/>
                <a:ext cx="196" cy="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0945" name="Picture 33" descr="txp_fig"/>
              <p:cNvPicPr>
                <a:picLocks noChangeAspect="1" noChangeArrowheads="1"/>
              </p:cNvPicPr>
              <p:nvPr>
                <p:custDataLst>
                  <p:tags r:id="rId31"/>
                </p:custDataLst>
              </p:nvPr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909" y="1621"/>
                <a:ext cx="173" cy="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50946" name="Picture 34" descr="txp_fig"/>
              <p:cNvPicPr>
                <a:picLocks noChangeAspect="1" noChangeArrowheads="1"/>
              </p:cNvPicPr>
              <p:nvPr>
                <p:custDataLst>
                  <p:tags r:id="rId32"/>
                </p:custDataLst>
              </p:nvPr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8" y="1445"/>
                <a:ext cx="127" cy="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550954" name="Picture 4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508125"/>
            <a:ext cx="18653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55" name="Picture 4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552575"/>
            <a:ext cx="14287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0956" name="Group 44"/>
          <p:cNvGrpSpPr>
            <a:grpSpLocks/>
          </p:cNvGrpSpPr>
          <p:nvPr/>
        </p:nvGrpSpPr>
        <p:grpSpPr bwMode="auto">
          <a:xfrm>
            <a:off x="228600" y="3111500"/>
            <a:ext cx="2760663" cy="776288"/>
            <a:chOff x="144" y="1960"/>
            <a:chExt cx="1739" cy="489"/>
          </a:xfrm>
        </p:grpSpPr>
        <p:pic>
          <p:nvPicPr>
            <p:cNvPr id="550957" name="Picture 4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153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58" name="Picture 46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" y="2153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59" name="Picture 4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153"/>
              <a:ext cx="181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60" name="Picture 4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2216"/>
              <a:ext cx="251" cy="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61" name="Picture 4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196"/>
              <a:ext cx="102" cy="1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62" name="Picture 5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960"/>
              <a:ext cx="224" cy="4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0963" name="Picture 51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2161"/>
              <a:ext cx="90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50964" name="Rectangle 5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65" name="Rectangle 5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50" name="Picture 3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65125"/>
            <a:ext cx="3778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51" name="Picture 3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28613"/>
            <a:ext cx="2058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52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28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0953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55588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975" name="Line 63"/>
          <p:cNvSpPr>
            <a:spLocks noChangeShapeType="1"/>
          </p:cNvSpPr>
          <p:nvPr/>
        </p:nvSpPr>
        <p:spPr bwMode="auto">
          <a:xfrm flipV="1">
            <a:off x="749300" y="609600"/>
            <a:ext cx="1077913" cy="914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76" name="Line 64"/>
          <p:cNvSpPr>
            <a:spLocks noChangeShapeType="1"/>
          </p:cNvSpPr>
          <p:nvPr/>
        </p:nvSpPr>
        <p:spPr bwMode="auto">
          <a:xfrm flipV="1">
            <a:off x="3733800" y="547688"/>
            <a:ext cx="622300" cy="27971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4867275"/>
            <a:ext cx="482600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0949" name="Rectangle 37"/>
          <p:cNvSpPr>
            <a:spLocks noChangeArrowheads="1"/>
          </p:cNvSpPr>
          <p:nvPr/>
        </p:nvSpPr>
        <p:spPr bwMode="auto">
          <a:xfrm>
            <a:off x="3546475" y="3344863"/>
            <a:ext cx="374650" cy="338137"/>
          </a:xfrm>
          <a:prstGeom prst="rect">
            <a:avLst/>
          </a:prstGeom>
          <a:solidFill>
            <a:schemeClr val="accent1">
              <a:alpha val="0"/>
            </a:schemeClr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7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3" y="5624513"/>
            <a:ext cx="51133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0977" name="Group 65"/>
          <p:cNvGrpSpPr>
            <a:grpSpLocks/>
          </p:cNvGrpSpPr>
          <p:nvPr/>
        </p:nvGrpSpPr>
        <p:grpSpPr bwMode="auto">
          <a:xfrm>
            <a:off x="2686050" y="5300663"/>
            <a:ext cx="4286250" cy="246062"/>
            <a:chOff x="1692" y="3339"/>
            <a:chExt cx="2700" cy="155"/>
          </a:xfrm>
        </p:grpSpPr>
        <p:pic>
          <p:nvPicPr>
            <p:cNvPr id="550974" name="Picture 6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" y="3339"/>
              <a:ext cx="2423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0948" name="Picture 3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" y="3340"/>
              <a:ext cx="17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38100" algn="in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0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0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0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0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0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0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0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0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0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550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500"/>
                                        <p:tgtEl>
                                          <p:spTgt spid="55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25" grpId="0" animBg="1"/>
      <p:bldP spid="550925" grpId="1" animBg="1"/>
      <p:bldP spid="550926" grpId="0" animBg="1"/>
      <p:bldP spid="550926" grpId="1" animBg="1"/>
      <p:bldP spid="550927" grpId="0" animBg="1"/>
      <p:bldP spid="550927" grpId="1" animBg="1"/>
      <p:bldP spid="550975" grpId="0" animBg="1"/>
      <p:bldP spid="550976" grpId="0" animBg="1"/>
      <p:bldP spid="5509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5FC7-E626-4610-A7D3-8E896FFB965F}" type="slidenum">
              <a:rPr lang="en-US"/>
              <a:pPr/>
              <a:t>8</a:t>
            </a:fld>
            <a:endParaRPr lang="en-US"/>
          </a:p>
        </p:txBody>
      </p:sp>
      <p:sp>
        <p:nvSpPr>
          <p:cNvPr id="555057" name="Rectangle 4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58" name="Rectangle 5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64" name="Picture 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0" y="365125"/>
            <a:ext cx="37782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65" name="Picture 5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13" y="328613"/>
            <a:ext cx="2058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66" name="Picture 5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228600"/>
            <a:ext cx="21939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67" name="Picture 5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255588"/>
            <a:ext cx="32067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071" name="Picture 6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743200"/>
            <a:ext cx="3155950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70" name="Picture 6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75" y="1828800"/>
            <a:ext cx="209867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74" name="Picture 6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732213"/>
            <a:ext cx="5207000" cy="83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8" name="Picture 10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9" name="Picture 10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78" name="Line 70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82" name="Group 74"/>
          <p:cNvGrpSpPr>
            <a:grpSpLocks/>
          </p:cNvGrpSpPr>
          <p:nvPr/>
        </p:nvGrpSpPr>
        <p:grpSpPr bwMode="auto">
          <a:xfrm>
            <a:off x="3836988" y="762000"/>
            <a:ext cx="1954212" cy="914400"/>
            <a:chOff x="2417" y="480"/>
            <a:chExt cx="1231" cy="576"/>
          </a:xfrm>
        </p:grpSpPr>
        <p:pic>
          <p:nvPicPr>
            <p:cNvPr id="555080" name="Picture 7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" y="720"/>
              <a:ext cx="607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55081" name="Line 73"/>
            <p:cNvSpPr>
              <a:spLocks noChangeShapeType="1"/>
            </p:cNvSpPr>
            <p:nvPr/>
          </p:nvSpPr>
          <p:spPr bwMode="auto">
            <a:xfrm>
              <a:off x="2688" y="480"/>
              <a:ext cx="960" cy="576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55086" name="Picture 7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006725"/>
            <a:ext cx="1336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87" name="Picture 7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4011613"/>
            <a:ext cx="13366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5092" name="Rectangle 84"/>
          <p:cNvSpPr>
            <a:spLocks noChangeArrowheads="1"/>
          </p:cNvSpPr>
          <p:nvPr/>
        </p:nvSpPr>
        <p:spPr bwMode="auto">
          <a:xfrm>
            <a:off x="6049963" y="2768600"/>
            <a:ext cx="566737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93" name="Rectangle 85"/>
          <p:cNvSpPr>
            <a:spLocks noChangeArrowheads="1"/>
          </p:cNvSpPr>
          <p:nvPr/>
        </p:nvSpPr>
        <p:spPr bwMode="auto">
          <a:xfrm>
            <a:off x="4003675" y="3719513"/>
            <a:ext cx="2614613" cy="41116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94" name="Line 86"/>
          <p:cNvSpPr>
            <a:spLocks noChangeShapeType="1"/>
          </p:cNvSpPr>
          <p:nvPr/>
        </p:nvSpPr>
        <p:spPr bwMode="auto">
          <a:xfrm>
            <a:off x="6629400" y="2951163"/>
            <a:ext cx="1279525" cy="4206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95" name="Line 87"/>
          <p:cNvSpPr>
            <a:spLocks noChangeShapeType="1"/>
          </p:cNvSpPr>
          <p:nvPr/>
        </p:nvSpPr>
        <p:spPr bwMode="auto">
          <a:xfrm flipV="1">
            <a:off x="6629400" y="3505200"/>
            <a:ext cx="1279525" cy="420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55105" name="Picture 9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8" y="3335338"/>
            <a:ext cx="7477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106" name="Picture 9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657600"/>
            <a:ext cx="1028700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90" name="Picture 8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5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5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5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5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5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55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55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55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5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78" grpId="0" animBg="1"/>
      <p:bldP spid="555092" grpId="0" animBg="1"/>
      <p:bldP spid="555093" grpId="0" animBg="1"/>
      <p:bldP spid="555094" grpId="0" animBg="1"/>
      <p:bldP spid="55509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A4BD-BF6C-4F8D-B7DA-0B165758CF8E}" type="slidenum">
              <a:rPr lang="en-US"/>
              <a:pPr/>
              <a:t>9</a:t>
            </a:fld>
            <a:endParaRPr lang="en-US"/>
          </a:p>
        </p:txBody>
      </p:sp>
      <p:pic>
        <p:nvPicPr>
          <p:cNvPr id="533543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018088"/>
            <a:ext cx="7620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351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4803775"/>
            <a:ext cx="287655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16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995863"/>
            <a:ext cx="129063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518" name="Line 14"/>
          <p:cNvSpPr>
            <a:spLocks noChangeShapeType="1"/>
          </p:cNvSpPr>
          <p:nvPr/>
        </p:nvSpPr>
        <p:spPr bwMode="auto">
          <a:xfrm>
            <a:off x="0" y="4648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3542" name="Picture 3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57200"/>
            <a:ext cx="461962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21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2088"/>
            <a:ext cx="5181600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22" name="Picture 1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560388"/>
            <a:ext cx="320675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3523" name="Group 19"/>
          <p:cNvGrpSpPr>
            <a:grpSpLocks/>
          </p:cNvGrpSpPr>
          <p:nvPr/>
        </p:nvGrpSpPr>
        <p:grpSpPr bwMode="auto">
          <a:xfrm>
            <a:off x="7156450" y="304800"/>
            <a:ext cx="201613" cy="304800"/>
            <a:chOff x="4508" y="192"/>
            <a:chExt cx="127" cy="192"/>
          </a:xfrm>
        </p:grpSpPr>
        <p:pic>
          <p:nvPicPr>
            <p:cNvPr id="533524" name="Picture 2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1" y="192"/>
              <a:ext cx="101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533525" name="Line 21"/>
            <p:cNvSpPr>
              <a:spLocks noChangeShapeType="1"/>
            </p:cNvSpPr>
            <p:nvPr/>
          </p:nvSpPr>
          <p:spPr bwMode="auto">
            <a:xfrm>
              <a:off x="4508" y="384"/>
              <a:ext cx="1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33526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669925"/>
            <a:ext cx="160337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27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68313"/>
            <a:ext cx="62388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528" name="Line 24"/>
          <p:cNvSpPr>
            <a:spLocks noChangeShapeType="1"/>
          </p:cNvSpPr>
          <p:nvPr/>
        </p:nvSpPr>
        <p:spPr bwMode="auto">
          <a:xfrm flipV="1">
            <a:off x="3756025" y="228600"/>
            <a:ext cx="1252538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33529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663" y="1258888"/>
            <a:ext cx="2395537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3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550" y="1433513"/>
            <a:ext cx="182245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3532" name="Line 28"/>
          <p:cNvSpPr>
            <a:spLocks noChangeShapeType="1"/>
          </p:cNvSpPr>
          <p:nvPr/>
        </p:nvSpPr>
        <p:spPr bwMode="auto">
          <a:xfrm>
            <a:off x="6324600" y="609600"/>
            <a:ext cx="838200" cy="152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3" name="Line 29"/>
          <p:cNvSpPr>
            <a:spLocks noChangeShapeType="1"/>
          </p:cNvSpPr>
          <p:nvPr/>
        </p:nvSpPr>
        <p:spPr bwMode="auto">
          <a:xfrm>
            <a:off x="3657600" y="762000"/>
            <a:ext cx="1524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4" name="Line 30"/>
          <p:cNvSpPr>
            <a:spLocks noChangeShapeType="1"/>
          </p:cNvSpPr>
          <p:nvPr/>
        </p:nvSpPr>
        <p:spPr bwMode="auto">
          <a:xfrm flipH="1">
            <a:off x="5791200" y="685800"/>
            <a:ext cx="2057400" cy="838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3535" name="Rectangle 31"/>
          <p:cNvSpPr>
            <a:spLocks noChangeArrowheads="1"/>
          </p:cNvSpPr>
          <p:nvPr/>
        </p:nvSpPr>
        <p:spPr bwMode="auto">
          <a:xfrm>
            <a:off x="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33537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838200"/>
            <a:ext cx="800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39" name="Picture 3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905000"/>
            <a:ext cx="8001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33552" name="Group 48"/>
          <p:cNvGrpSpPr>
            <a:grpSpLocks/>
          </p:cNvGrpSpPr>
          <p:nvPr/>
        </p:nvGrpSpPr>
        <p:grpSpPr bwMode="auto">
          <a:xfrm>
            <a:off x="7759700" y="1919288"/>
            <a:ext cx="1012825" cy="1096962"/>
            <a:chOff x="4888" y="1229"/>
            <a:chExt cx="638" cy="691"/>
          </a:xfrm>
        </p:grpSpPr>
        <p:sp>
          <p:nvSpPr>
            <p:cNvPr id="533544" name="Line 40"/>
            <p:cNvSpPr>
              <a:spLocks noChangeShapeType="1"/>
            </p:cNvSpPr>
            <p:nvPr/>
          </p:nvSpPr>
          <p:spPr bwMode="auto">
            <a:xfrm>
              <a:off x="4942" y="1229"/>
              <a:ext cx="0" cy="52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533546" name="Picture 4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" y="1766"/>
              <a:ext cx="1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3548" name="Picture 4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0" y="1450"/>
              <a:ext cx="576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33531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2574925"/>
            <a:ext cx="328295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33541" name="Picture 3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3352800"/>
            <a:ext cx="9429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3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3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53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500" fill="hold"/>
                                        <p:tgtEl>
                                          <p:spTgt spid="5335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3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3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3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53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53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33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33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3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3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28" grpId="0" animBg="1"/>
      <p:bldP spid="533532" grpId="0" animBg="1"/>
      <p:bldP spid="533532" grpId="1" animBg="1"/>
      <p:bldP spid="533533" grpId="0" animBg="1"/>
      <p:bldP spid="533533" grpId="1" animBg="1"/>
      <p:bldP spid="533534" grpId="0" animBg="1"/>
      <p:bldP spid="5335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2001&quot;&gt;&lt;property id=&quot;20148&quot; value=&quot;5&quot;/&gt;&lt;property id=&quot;20300&quot; value=&quot;Slide 3&quot;/&gt;&lt;property id=&quot;20307&quot; value=&quot;520&quot;/&gt;&lt;/object&gt;&lt;object type=&quot;3&quot; unique_id=&quot;49147&quot;&gt;&lt;property id=&quot;20148&quot; value=&quot;5&quot;/&gt;&lt;property id=&quot;20300&quot; value=&quot;Slide 9&quot;/&gt;&lt;property id=&quot;20307&quot; value=&quot;524&quot;/&gt;&lt;/object&gt;&lt;object type=&quot;3&quot; unique_id=&quot;49148&quot;&gt;&lt;property id=&quot;20148&quot; value=&quot;5&quot;/&gt;&lt;property id=&quot;20300&quot; value=&quot;Slide 10&quot;/&gt;&lt;property id=&quot;20307&quot; value=&quot;525&quot;/&gt;&lt;/object&gt;&lt;object type=&quot;3&quot; unique_id=&quot;49149&quot;&gt;&lt;property id=&quot;20148&quot; value=&quot;5&quot;/&gt;&lt;property id=&quot;20300&quot; value=&quot;Slide 11&quot;/&gt;&lt;property id=&quot;20307&quot; value=&quot;526&quot;/&gt;&lt;/object&gt;&lt;object type=&quot;3&quot; unique_id=&quot;49150&quot;&gt;&lt;property id=&quot;20148&quot; value=&quot;5&quot;/&gt;&lt;property id=&quot;20300&quot; value=&quot;Slide 12&quot;/&gt;&lt;property id=&quot;20307&quot; value=&quot;527&quot;/&gt;&lt;/object&gt;&lt;object type=&quot;3&quot; unique_id=&quot;49151&quot;&gt;&lt;property id=&quot;20148&quot; value=&quot;5&quot;/&gt;&lt;property id=&quot;20300&quot; value=&quot;Slide 13&quot;/&gt;&lt;property id=&quot;20307&quot; value=&quot;528&quot;/&gt;&lt;/object&gt;&lt;object type=&quot;3&quot; unique_id=&quot;49152&quot;&gt;&lt;property id=&quot;20148&quot; value=&quot;5&quot;/&gt;&lt;property id=&quot;20300&quot; value=&quot;Slide 14&quot;/&gt;&lt;property id=&quot;20307&quot; value=&quot;529&quot;/&gt;&lt;/object&gt;&lt;object type=&quot;3&quot; unique_id=&quot;49153&quot;&gt;&lt;property id=&quot;20148&quot; value=&quot;5&quot;/&gt;&lt;property id=&quot;20300&quot; value=&quot;Slide 15&quot;/&gt;&lt;property id=&quot;20307&quot; value=&quot;530&quot;/&gt;&lt;/object&gt;&lt;object type=&quot;3&quot; unique_id=&quot;49238&quot;&gt;&lt;property id=&quot;20148&quot; value=&quot;5&quot;/&gt;&lt;property id=&quot;20300&quot; value=&quot;Slide 4&quot;/&gt;&lt;property id=&quot;20307&quot; value=&quot;531&quot;/&gt;&lt;/object&gt;&lt;object type=&quot;3&quot; unique_id=&quot;49239&quot;&gt;&lt;property id=&quot;20148&quot; value=&quot;5&quot;/&gt;&lt;property id=&quot;20300&quot; value=&quot;Slide 6&quot;/&gt;&lt;property id=&quot;20307&quot; value=&quot;532&quot;/&gt;&lt;/object&gt;&lt;object type=&quot;3&quot; unique_id=&quot;49240&quot;&gt;&lt;property id=&quot;20148&quot; value=&quot;5&quot;/&gt;&lt;property id=&quot;20300&quot; value=&quot;Slide 7&quot;/&gt;&lt;property id=&quot;20307&quot; value=&quot;533&quot;/&gt;&lt;/object&gt;&lt;object type=&quot;3&quot; unique_id=&quot;49297&quot;&gt;&lt;property id=&quot;20148&quot; value=&quot;5&quot;/&gt;&lt;property id=&quot;20300&quot; value=&quot;Slide 5&quot;/&gt;&lt;property id=&quot;20307&quot; value=&quot;534&quot;/&gt;&lt;/object&gt;&lt;object type=&quot;3&quot; unique_id=&quot;49448&quot;&gt;&lt;property id=&quot;20148&quot; value=&quot;5&quot;/&gt;&lt;property id=&quot;20300&quot; value=&quot;Slide 8&quot;/&gt;&lt;property id=&quot;20307&quot; value=&quot;535&quot;/&gt;&lt;/object&gt;&lt;object type=&quot;3&quot; unique_id=&quot;49465&quot;&gt;&lt;property id=&quot;20148&quot; value=&quot;5&quot;/&gt;&lt;property id=&quot;20300&quot; value=&quot;Slide 16&quot;/&gt;&lt;property id=&quot;20307&quot; value=&quot;536&quot;/&gt;&lt;/object&gt;&lt;object type=&quot;3&quot; unique_id=&quot;49844&quot;&gt;&lt;property id=&quot;20148&quot; value=&quot;5&quot;/&gt;&lt;property id=&quot;20300&quot; value=&quot;Slide 25&quot;/&gt;&lt;property id=&quot;20307&quot; value=&quot;538&quot;/&gt;&lt;/object&gt;&lt;object type=&quot;3&quot; unique_id=&quot;49845&quot;&gt;&lt;property id=&quot;20148&quot; value=&quot;5&quot;/&gt;&lt;property id=&quot;20300&quot; value=&quot;Slide 27&quot;/&gt;&lt;property id=&quot;20307&quot; value=&quot;539&quot;/&gt;&lt;/object&gt;&lt;object type=&quot;3&quot; unique_id=&quot;49846&quot;&gt;&lt;property id=&quot;20148&quot; value=&quot;5&quot;/&gt;&lt;property id=&quot;20300&quot; value=&quot;Slide 30&quot;/&gt;&lt;property id=&quot;20307&quot; value=&quot;540&quot;/&gt;&lt;/object&gt;&lt;object type=&quot;3&quot; unique_id=&quot;49856&quot;&gt;&lt;property id=&quot;20148&quot; value=&quot;5&quot;/&gt;&lt;property id=&quot;20300&quot; value=&quot;Slide 36&quot;/&gt;&lt;property id=&quot;20307&quot; value=&quot;549&quot;/&gt;&lt;/object&gt;&lt;object type=&quot;3&quot; unique_id=&quot;49857&quot;&gt;&lt;property id=&quot;20148&quot; value=&quot;5&quot;/&gt;&lt;property id=&quot;20300&quot; value=&quot;Slide 37&quot;/&gt;&lt;property id=&quot;20307&quot; value=&quot;550&quot;/&gt;&lt;/object&gt;&lt;object type=&quot;3&quot; unique_id=&quot;49858&quot;&gt;&lt;property id=&quot;20148&quot; value=&quot;5&quot;/&gt;&lt;property id=&quot;20300&quot; value=&quot;Slide 38&quot;/&gt;&lt;property id=&quot;20307&quot; value=&quot;551&quot;/&gt;&lt;/object&gt;&lt;object type=&quot;3&quot; unique_id=&quot;49859&quot;&gt;&lt;property id=&quot;20148&quot; value=&quot;5&quot;/&gt;&lt;property id=&quot;20300&quot; value=&quot;Slide 39&quot;/&gt;&lt;property id=&quot;20307&quot; value=&quot;552&quot;/&gt;&lt;/object&gt;&lt;object type=&quot;3&quot; unique_id=&quot;49860&quot;&gt;&lt;property id=&quot;20148&quot; value=&quot;5&quot;/&gt;&lt;property id=&quot;20300&quot; value=&quot;Slide 40&quot;/&gt;&lt;property id=&quot;20307&quot; value=&quot;553&quot;/&gt;&lt;/object&gt;&lt;object type=&quot;3&quot; unique_id=&quot;50036&quot;&gt;&lt;property id=&quot;20148&quot; value=&quot;5&quot;/&gt;&lt;property id=&quot;20300&quot; value=&quot;Slide 33&quot;/&gt;&lt;property id=&quot;20307&quot; value=&quot;556&quot;/&gt;&lt;/object&gt;&lt;object type=&quot;3&quot; unique_id=&quot;50145&quot;&gt;&lt;property id=&quot;20148&quot; value=&quot;5&quot;/&gt;&lt;property id=&quot;20300&quot; value=&quot;Slide 35&quot;/&gt;&lt;property id=&quot;20307&quot; value=&quot;557&quot;/&gt;&lt;/object&gt;&lt;object type=&quot;3&quot; unique_id=&quot;50471&quot;&gt;&lt;property id=&quot;20148&quot; value=&quot;5&quot;/&gt;&lt;property id=&quot;20300&quot; value=&quot;Slide 18&quot;/&gt;&lt;property id=&quot;20307&quot; value=&quot;559&quot;/&gt;&lt;/object&gt;&lt;object type=&quot;3&quot; unique_id=&quot;50472&quot;&gt;&lt;property id=&quot;20148&quot; value=&quot;5&quot;/&gt;&lt;property id=&quot;20300&quot; value=&quot;Slide 19&quot;/&gt;&lt;property id=&quot;20307&quot; value=&quot;560&quot;/&gt;&lt;/object&gt;&lt;object type=&quot;3&quot; unique_id=&quot;50473&quot;&gt;&lt;property id=&quot;20148&quot; value=&quot;5&quot;/&gt;&lt;property id=&quot;20300&quot; value=&quot;Slide 20&quot;/&gt;&lt;property id=&quot;20307&quot; value=&quot;561&quot;/&gt;&lt;/object&gt;&lt;object type=&quot;3&quot; unique_id=&quot;50474&quot;&gt;&lt;property id=&quot;20148&quot; value=&quot;5&quot;/&gt;&lt;property id=&quot;20300&quot; value=&quot;Slide 21&quot;/&gt;&lt;property id=&quot;20307&quot; value=&quot;562&quot;/&gt;&lt;/object&gt;&lt;object type=&quot;3&quot; unique_id=&quot;50475&quot;&gt;&lt;property id=&quot;20148&quot; value=&quot;5&quot;/&gt;&lt;property id=&quot;20300&quot; value=&quot;Slide 22&quot;/&gt;&lt;property id=&quot;20307&quot; value=&quot;563&quot;/&gt;&lt;/object&gt;&lt;object type=&quot;3&quot; unique_id=&quot;50584&quot;&gt;&lt;property id=&quot;20148&quot; value=&quot;5&quot;/&gt;&lt;property id=&quot;20300&quot; value=&quot;Slide 24&quot;/&gt;&lt;property id=&quot;20307&quot; value=&quot;564&quot;/&gt;&lt;/object&gt;&lt;object type=&quot;3&quot; unique_id=&quot;50765&quot;&gt;&lt;property id=&quot;20148&quot; value=&quot;5&quot;/&gt;&lt;property id=&quot;20300&quot; value=&quot;Slide 26&quot;/&gt;&lt;property id=&quot;20307&quot; value=&quot;565&quot;/&gt;&lt;/object&gt;&lt;object type=&quot;3&quot; unique_id=&quot;51025&quot;&gt;&lt;property id=&quot;20148&quot; value=&quot;5&quot;/&gt;&lt;property id=&quot;20300&quot; value=&quot;Slide 29&quot;/&gt;&lt;property id=&quot;20307&quot; value=&quot;567&quot;/&gt;&lt;/object&gt;&lt;object type=&quot;3&quot; unique_id=&quot;51222&quot;&gt;&lt;property id=&quot;20148&quot; value=&quot;5&quot;/&gt;&lt;property id=&quot;20300&quot; value=&quot;Slide 28&quot;/&gt;&lt;property id=&quot;20307&quot; value=&quot;568&quot;/&gt;&lt;/object&gt;&lt;object type=&quot;3&quot; unique_id=&quot;51379&quot;&gt;&lt;property id=&quot;20148&quot; value=&quot;5&quot;/&gt;&lt;property id=&quot;20300&quot; value=&quot;Slide 32&quot;/&gt;&lt;property id=&quot;20307&quot; value=&quot;570&quot;/&gt;&lt;/object&gt;&lt;object type=&quot;3&quot; unique_id=&quot;51658&quot;&gt;&lt;property id=&quot;20148&quot; value=&quot;5&quot;/&gt;&lt;property id=&quot;20300&quot; value=&quot;Slide 34&quot;/&gt;&lt;property id=&quot;20307&quot; value=&quot;571&quot;/&gt;&lt;/object&gt;&lt;object type=&quot;3&quot; unique_id=&quot;51776&quot;&gt;&lt;property id=&quot;20148&quot; value=&quot;5&quot;/&gt;&lt;property id=&quot;20300&quot; value=&quot;Slide 17&quot;/&gt;&lt;property id=&quot;20307&quot; value=&quot;572&quot;/&gt;&lt;/object&gt;&lt;object type=&quot;3&quot; unique_id=&quot;51816&quot;&gt;&lt;property id=&quot;20148&quot; value=&quot;5&quot;/&gt;&lt;property id=&quot;20300&quot; value=&quot;Slide 2&quot;/&gt;&lt;property id=&quot;20307&quot; value=&quot;573&quot;/&gt;&lt;/object&gt;&lt;object type=&quot;3&quot; unique_id=&quot;51857&quot;&gt;&lt;property id=&quot;20148&quot; value=&quot;5&quot;/&gt;&lt;property id=&quot;20300&quot; value=&quot;Slide 23&quot;/&gt;&lt;property id=&quot;20307&quot; value=&quot;574&quot;/&gt;&lt;/object&gt;&lt;object type=&quot;3&quot; unique_id=&quot;52022&quot;&gt;&lt;property id=&quot;20148&quot; value=&quot;5&quot;/&gt;&lt;property id=&quot;20300&quot; value=&quot;Slide 31&quot;/&gt;&lt;property id=&quot;20307&quot; value=&quot;575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 as ${\color{red}n}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671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blue}r}}{{\color{red}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95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}{{\color{red}n}}&#10;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668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^2}{{\color{red}n}^2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4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b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17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b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17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&#10;{{\color{red}n}({\color{red}n}-1)({\color{red}n}-2)}&#10;{{\color{red}n}^3}\to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1592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2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{\color{red}n}-1}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5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{\color{red}n}-2}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27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{\color{red}n}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{\color{red}n}^2}\to1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79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blue}r}}{{\color{red}n}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"/>
  <p:tag name="PICTUREFILESIZE" val="29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}{{\color{red}n}}&#10;\right]^2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668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^2}{{\color{red}n}^2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4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 as ${\color{red}n}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671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{\color{red}n}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35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^2}{2!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1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^2}{{\color{red}n}^2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"/>
  <p:tag name="PICTUREFILESIZE" val="634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8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tart with ${\color{black}1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8"/>
  <p:tag name="PICTUREFILESIZE" val="1076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{\color{red}n}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convertible {\color{red}$n$} times per yea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7"/>
  <p:tag name="PICTUREFILESIZE" val="21796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{\color{red}n}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35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eft[&#10;\frac{{\color{blue}r}^2}{2!}&#10;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601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 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685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1+(r/n)]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72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ack}$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"/>
  <p:tag name="PICTUREFILESIZE" val="17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40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$r$} = the nominal interest rat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8"/>
  <p:tag name="PICTUREFILESIZE" val="1949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under continuous compound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299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= the ``risk-free factor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7"/>
  <p:tag name="PICTUREFILESIZE" val="163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{\color{blue}r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35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{\color{blue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blue}r}^2}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4626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9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ack}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45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[&#10;\left.\right\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1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245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ow many} dollars at end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20112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exp({\color{blue}r}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1"/>
  <p:tag name="PICTUREFILESIZE" val="673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e^{\color{blue}r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38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o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465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, as $n\to\inft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685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1+(r/n)]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72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Invest} \${\color{black}1} in bank for one yea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3362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^r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40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1/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8384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162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(5+n)/(n+1)^3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29024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{\color{blue}\delta_n}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36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{\color{blue}\delta_n\to0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58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, a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420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Multiply}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32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r: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437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(\ln(1+h))-(\ln(1))}{h}\to\ln'(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2"/>
  <p:tag name="PICTUREFILESIZE" val="27399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209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r}/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42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h)}{h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022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h:\to\frac{7}{n}+\frac{\delta_n}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1954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h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6"/>
  <p:tag name="PICTUREFILESIZE" val="387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26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nual nominal interest rate is {\color{blue}$r$}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6"/>
  <p:tag name="PICTUREFILESIZE" val="2325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[\frac{7}{n}+\frac{\delta_n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93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425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14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[\frac{7}{n}+\frac{\delta_n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93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7+\delta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5604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[\frac{7}{n}+\frac{\delta_n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934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0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2142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+(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3434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ln(1+\frac{7}{n}+\frac{\delta_n}{n})}{\frac{7}{n}+\frac{\delta_n}{n}}\to1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2065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[\frac{7}{n}+\frac{\delta_n}{n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93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\left[\ln(1+\frac{7}{n}+\frac{\delta_n}{n})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9"/>
  <p:tag name="PICTUREFILESIZE" val="16634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\left(\left[1+\frac{7}{n}+\frac{\delta_n}{n}\right]^n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95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red}$n$} time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1"/>
  <p:tag name="PICTUREFILESIZE" val="677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MULTIPL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0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GETH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214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\left(\left[1+\frac{7}{n}+\frac{\delta_n}{n}\right]^n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95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\left(\left[1+\frac{7}{n}+\frac{\delta_n}{n}\right]^n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95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Continuous compounding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20591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42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e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8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XPONENTIAT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784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$n\to\infty$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445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\to e^7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5842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n\left(\left[1+\frac{7}{n}+\frac{\delta_n}{n}\right]^n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22950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2357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7}{n}+\frac{\delta_n}{n}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3421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e^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382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7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6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o\left(\frac{1}{n}\right)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28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-x^2}{n}\right]^n\to e^{-x^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6394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\delta_n:\to0$, $x:\to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938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-\left(\frac{x}{\sqrt{n}}\right)^2\right]^n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2033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f\left(\frac{x}{\sqrt{n}}\right)\right]^n=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89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frac{(1000000)(999,999)}&#10;{(1000000)(1000000)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796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a sequenc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5811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faster than $1/n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659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ends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084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1/n$ time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10974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that tends to 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4959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ome seque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4438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{\it i.e.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4016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6470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1-x^2)^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49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{\color{red}n}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7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1-x^2)^{1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10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1-x^2)^{1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9"/>
  <p:tag name="PICTUREFILESIZE" val="1266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$x:\to x/\sqrt{1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59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renormal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2088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(1-(x/\sqrt{10,000})^2)^{1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7"/>
  <p:tag name="PICTUREFILESIZE" val="22113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069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x/\sqrt{n})]^n\to 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18452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3/\sqrt{n})]^n\to e^{-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652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e^{-x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606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9547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3/\sqrt{n})]^n\to e^{-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0"/>
  <p:tag name="PICTUREFILESIZE" val="18652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532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3/\sqrt{n})]^n\to e^{-7\cdot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603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:=1-7x^2+8x^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475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Rightarrow}\quad[f(3/\sqrt{n})]^n\to e^{-7\cdot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19603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{\color{red}n}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n:\to2$, $g:\to 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3"/>
  <p:tag name="PICTUREFILESIZE" val="10265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g(x)=[p(x)]+[\varepsilon(x)]x^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3"/>
  <p:tag name="PICTUREFILESIZE" val="27627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a+b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326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g^{(n)}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3020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n$th order Maclaurin approx.~of 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0316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Maclaurin error 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44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 prove this, start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1322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remembering two results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6581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f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243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20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Maclaurin error estim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2446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20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f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24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approx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(p(x)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0573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202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f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243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(p(x)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2057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8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:=$ the $2$nd order Maclaurin approx.~of 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7"/>
  <p:tag name="PICTUREFILESIZE" val="30202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&#10;$\displaystyle{f(x)=[p(x)]+[\varepsilon(x)]x^2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8243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{\color[rgb]{0,.8,0}\exists}\varepsilon(x)\to0$,&#10;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16769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'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408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{\color{red}n}-1}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77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x:\to3/\sqrt{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1086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63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6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16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834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\left(\frac{3}{\sqrt{n}}\right)=&#10;\left[1-\frac{7\cdot3^2}{n}\right]+&#10;\left[\varepsilon\left(\frac{3}{\sqrt{n}}\right)\right]\left[\frac{3^2}{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944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169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\left(\frac{3}{\sqrt{n}}\right)=&#10;\left[1-\frac{7\cdot3^2}{n}\right]+&#10;\left[\varepsilon\left(\frac{3}{\sqrt{n}}\right)\right]\left[\frac{3^2}{n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4944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_n:=\left[\varepsilon\left(\frac{3}{\sqrt{n}}\right)\right][3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7436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928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-\frac{7\cdot3^2}{n}+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0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"/>
  <p:tag name="PICTUREFILESIZE" val="2599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{\color{red}n}-2}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85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169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_n:=\left[\varepsilon\left(\frac{3}{\sqrt{n}}\right)\right][3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7436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9283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\left(\frac{3}{\sqrt{n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1190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-\frac{7\cdot3^2}{n}+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05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-\frac{7\cdot3^2}{n}+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05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f\left(\frac{3}{\sqrt{n}}\right)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7689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-\frac{7\cdot3^2}{n}+\frac{\delta_n}{n}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069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\varepsilon(x)\to0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2476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p(x):=1-7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0721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f\left(\frac{3}{\sqrt{n}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11908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-\frac{7\cdot3^2}{n}+\frac{\delta_n}{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3605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28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{\color{red}n}\cr2}\right)=\frac{{\color{red}n}({\color{red}n}-1)}{2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7549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[1-7x^2]+[\varepsilon(x)]x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6"/>
  <p:tag name="PICTUREFILESIZE" val="2016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delta_n:=\left[\varepsilon\left(\frac{3}{\sqrt{n}}\right)\right][3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27436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0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9283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e^{-7\cdot3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4"/>
  <p:tag name="PICTUREFILESIZE" val="5720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x:\to-7\cdot3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381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\left(\matrix{{\color{red}n}\cr1}\right)={\color{red}n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1057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f\left(\frac{3}{\sqrt{n}}\right)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17689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1-\frac{7\cdot3^2}{n}+\frac{\delta_n}{n}\right]^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0697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0,1}&#10;REMEMB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988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ally compact 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11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-7x^2+o(x^2)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402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/\sqrt{n})=1-(7\cdot3^2/n)+o(3^2/n)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295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3/\sqrt{n})]^n=[1-(7\cdot3^2/n)+o(1/n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566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05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o(1/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018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\frac{\delta_n}{n}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664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x\in{\mathbb 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0"/>
  <p:tag name="PICTUREFILESIZE" val="651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\delta_n\to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6710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ationally compact 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2"/>
  <p:tag name="PICTUREFILESIZE" val="22211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1-7x^2+o(x^2)$, as $x\to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40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3/\sqrt{n})=1-(7\cdot3^2/n)+o(3^2/n)$, 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2"/>
  <p:tag name="PICTUREFILESIZE" val="32954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frac{x}{n}+o\left(\frac{1}{n}\right)\right]^n\to e^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12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f(3/\sqrt{n})]^n=[1-(7\cdot3^2/n)+o(1/n)]^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31566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$n\to\inft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6050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o e^{-7\cdot3^2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5898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155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3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21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o(1/n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9018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exponential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666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3/\sqrt{n})]^n=e^{-7\cdot3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5"/>
  <p:tag name="PICTUREFILESIZE" val="277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7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8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x/\sqrt{n})]^n=e^{-7x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7331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ppose} that&#10;$f'''$ is continuous at $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762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\in{\mathbb R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7006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3:\to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213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&#10;$7:\to a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465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x)=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505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1-\frac{x^2}{2!}+\cdots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13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2$nd order Macl.~appro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0"/>
  <p:tag name="PICTUREFILESIZE" val="23863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a=\frac{1}{2!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730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$=\frac{1}{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"/>
  <p:tag name="PICTUREFILESIZE" val="506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The renormalize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3641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\color{blue}power limi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9774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(x)$ have $2$nd order Macl.~approx.~$1-ax^2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4679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lim_{n\to\infty}\,[f(x/\sqrt{n})]^n=e^{-ax^2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2753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\cos\,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694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[\cos(x/\sqrt{10})]^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1759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[\cos(x/\sqrt{1,000})]^{1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107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[\cos(x/\sqrt{10,000})]^{10,00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2584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y=e^{-x^2/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780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"/>
  <p:tag name="PICTUREFILESIZE" val="1865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9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im_{n\to\infty}\,[\cos(x/\sqrt{n})]^n=e^{-x^2/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60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${\color{red}n}:\to100000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763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b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2"/>
  <p:tag name="PICTUREFILESIZE" val="5617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2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{\color{red}n}-1}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15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[rgb]{0,.8,0}1}^{{\color{red}n}-2}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27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?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2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{\color[rgb]{0,.8,0}1}+&#10;({\color{blue}r}/{\color{red}n})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6"/>
  <p:tag name="PICTUREFILESIZE" val="948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lim_{{\color{red}n}\to\infty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57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a+b]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632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{\color{red}n}^2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35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{\color{red}n}-1}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5"/>
  <p:tag name="PICTUREFILESIZE" val="477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668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"/>
  <p:tag name="PICTUREFILESIZE" val="109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"/>
  <p:tag name="PICTUREFILESIZE" val="112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{\color{red}n}({\color{red}n}-1)}&#10;{2!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901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279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^{{\color{red}n}-2}b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5"/>
  <p:tag name="PICTUREFILESIZE" val="5857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18"/>
  <p:tag name="PICTUREFILESIZE" val="1612"/>
  <p:tag name="SOURCE" val="\documentclass{slides}&#10;\usepackage{color}&#10;\pagestyle{empty}&#10;\begin{document}&#10;$+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dot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109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red}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"/>
  <p:tag name="PICTUREFILESIZE" val="188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3704</TotalTime>
  <Words>66</Words>
  <Application>Microsoft Office PowerPoint</Application>
  <PresentationFormat>On-screen Show (4:3)</PresentationFormat>
  <Paragraphs>62</Paragraphs>
  <Slides>40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462</cp:revision>
  <dcterms:created xsi:type="dcterms:W3CDTF">2007-11-29T22:28:17Z</dcterms:created>
  <dcterms:modified xsi:type="dcterms:W3CDTF">2011-09-22T16:16:30Z</dcterms:modified>
</cp:coreProperties>
</file>