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8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9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1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3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4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5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6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7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8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0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1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2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3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14" r:id="rId3"/>
    <p:sldId id="542" r:id="rId4"/>
    <p:sldId id="515" r:id="rId5"/>
    <p:sldId id="516" r:id="rId6"/>
    <p:sldId id="543" r:id="rId7"/>
    <p:sldId id="517" r:id="rId8"/>
    <p:sldId id="544" r:id="rId9"/>
    <p:sldId id="545" r:id="rId10"/>
    <p:sldId id="518" r:id="rId11"/>
    <p:sldId id="547" r:id="rId12"/>
    <p:sldId id="522" r:id="rId13"/>
    <p:sldId id="523" r:id="rId14"/>
    <p:sldId id="524" r:id="rId15"/>
    <p:sldId id="546" r:id="rId16"/>
    <p:sldId id="537" r:id="rId17"/>
    <p:sldId id="529" r:id="rId18"/>
    <p:sldId id="530" r:id="rId19"/>
    <p:sldId id="526" r:id="rId20"/>
    <p:sldId id="532" r:id="rId21"/>
    <p:sldId id="533" r:id="rId22"/>
    <p:sldId id="534" r:id="rId23"/>
    <p:sldId id="535" r:id="rId24"/>
    <p:sldId id="53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E7A76D-D833-465D-B0D0-87C9AF093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6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43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3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5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05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5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1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8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6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3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759C5-6A2E-4EAA-98B8-E86B075EE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1525-678C-4A5B-8476-BBF5A090B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141C2-5B1E-428F-AD9A-0450EF036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B0F0-5F3D-46E9-90AD-A58061D45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4904-682A-4527-9B8B-7D0B370D0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EC6B-34E7-4BD7-96B3-13A676A0B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36104-D6E8-42D4-ABEE-159301BFB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76993-CD79-4543-8908-ECFF8FD93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6F0B-D06E-4096-8E38-548F35855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4E952-255E-4BBB-92D3-61503C778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98F0-EC4D-49BA-BCF7-D04A326CB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34C768-3625-4090-9E23-37A3E5F5E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image" Target="../media/image76.png"/><Relationship Id="rId26" Type="http://schemas.openxmlformats.org/officeDocument/2006/relationships/image" Target="../media/image72.png"/><Relationship Id="rId3" Type="http://schemas.openxmlformats.org/officeDocument/2006/relationships/tags" Target="../tags/tag276.xml"/><Relationship Id="rId21" Type="http://schemas.openxmlformats.org/officeDocument/2006/relationships/image" Target="../media/image80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image" Target="../media/image69.png"/><Relationship Id="rId25" Type="http://schemas.openxmlformats.org/officeDocument/2006/relationships/image" Target="../media/image83.png"/><Relationship Id="rId2" Type="http://schemas.openxmlformats.org/officeDocument/2006/relationships/tags" Target="../tags/tag275.xml"/><Relationship Id="rId16" Type="http://schemas.openxmlformats.org/officeDocument/2006/relationships/image" Target="../media/image68.png"/><Relationship Id="rId20" Type="http://schemas.openxmlformats.org/officeDocument/2006/relationships/image" Target="../media/image79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82.png"/><Relationship Id="rId5" Type="http://schemas.openxmlformats.org/officeDocument/2006/relationships/tags" Target="../tags/tag278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77.png"/><Relationship Id="rId28" Type="http://schemas.openxmlformats.org/officeDocument/2006/relationships/image" Target="../media/image74.png"/><Relationship Id="rId10" Type="http://schemas.openxmlformats.org/officeDocument/2006/relationships/tags" Target="../tags/tag283.xml"/><Relationship Id="rId19" Type="http://schemas.openxmlformats.org/officeDocument/2006/relationships/image" Target="../media/image78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Relationship Id="rId27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88.png"/><Relationship Id="rId3" Type="http://schemas.openxmlformats.org/officeDocument/2006/relationships/tags" Target="../tags/tag289.xml"/><Relationship Id="rId21" Type="http://schemas.openxmlformats.org/officeDocument/2006/relationships/image" Target="../media/image84.png"/><Relationship Id="rId34" Type="http://schemas.openxmlformats.org/officeDocument/2006/relationships/image" Target="../media/image96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91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61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86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tags" Target="../tags/tag2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3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85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107.png"/><Relationship Id="rId3" Type="http://schemas.openxmlformats.org/officeDocument/2006/relationships/tags" Target="../tags/tag307.xml"/><Relationship Id="rId21" Type="http://schemas.openxmlformats.org/officeDocument/2006/relationships/image" Target="../media/image102.png"/><Relationship Id="rId34" Type="http://schemas.openxmlformats.org/officeDocument/2006/relationships/image" Target="../media/image114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6.png"/><Relationship Id="rId33" Type="http://schemas.openxmlformats.org/officeDocument/2006/relationships/image" Target="../media/image113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image" Target="../media/image101.png"/><Relationship Id="rId29" Type="http://schemas.openxmlformats.org/officeDocument/2006/relationships/image" Target="../media/image61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05.png"/><Relationship Id="rId32" Type="http://schemas.openxmlformats.org/officeDocument/2006/relationships/image" Target="../media/image112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tags" Target="../tags/tag314.xml"/><Relationship Id="rId19" Type="http://schemas.openxmlformats.org/officeDocument/2006/relationships/image" Target="../media/image100.png"/><Relationship Id="rId31" Type="http://schemas.openxmlformats.org/officeDocument/2006/relationships/image" Target="../media/image111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image" Target="../media/image112.png"/><Relationship Id="rId26" Type="http://schemas.openxmlformats.org/officeDocument/2006/relationships/image" Target="../media/image114.png"/><Relationship Id="rId3" Type="http://schemas.openxmlformats.org/officeDocument/2006/relationships/tags" Target="../tags/tag323.xml"/><Relationship Id="rId21" Type="http://schemas.openxmlformats.org/officeDocument/2006/relationships/image" Target="../media/image116.png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image" Target="../media/image111.png"/><Relationship Id="rId25" Type="http://schemas.openxmlformats.org/officeDocument/2006/relationships/image" Target="../media/image120.png"/><Relationship Id="rId2" Type="http://schemas.openxmlformats.org/officeDocument/2006/relationships/tags" Target="../tags/tag322.xml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115.png"/><Relationship Id="rId29" Type="http://schemas.openxmlformats.org/officeDocument/2006/relationships/image" Target="../media/image123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119.png"/><Relationship Id="rId5" Type="http://schemas.openxmlformats.org/officeDocument/2006/relationships/tags" Target="../tags/tag3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8.png"/><Relationship Id="rId28" Type="http://schemas.openxmlformats.org/officeDocument/2006/relationships/image" Target="../media/image122.png"/><Relationship Id="rId10" Type="http://schemas.openxmlformats.org/officeDocument/2006/relationships/tags" Target="../tags/tag330.xml"/><Relationship Id="rId19" Type="http://schemas.openxmlformats.org/officeDocument/2006/relationships/image" Target="../media/image113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image" Target="../media/image117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tags" Target="../tags/tag337.xml"/><Relationship Id="rId21" Type="http://schemas.openxmlformats.org/officeDocument/2006/relationships/image" Target="../media/image130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tags" Target="../tags/tag336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image" Target="../media/image133.png"/><Relationship Id="rId5" Type="http://schemas.openxmlformats.org/officeDocument/2006/relationships/tags" Target="../tags/tag339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tags" Target="../tags/tag344.xml"/><Relationship Id="rId19" Type="http://schemas.openxmlformats.org/officeDocument/2006/relationships/image" Target="../media/image128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141.png"/><Relationship Id="rId39" Type="http://schemas.openxmlformats.org/officeDocument/2006/relationships/image" Target="../media/image154.png"/><Relationship Id="rId3" Type="http://schemas.openxmlformats.org/officeDocument/2006/relationships/tags" Target="../tags/tag35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9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image" Target="../media/image153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image" Target="../media/image144.png"/><Relationship Id="rId41" Type="http://schemas.openxmlformats.org/officeDocument/2006/relationships/image" Target="../media/image155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152.png"/><Relationship Id="rId40" Type="http://schemas.openxmlformats.org/officeDocument/2006/relationships/image" Target="../media/image61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image" Target="../media/image146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image" Target="../media/image158.png"/><Relationship Id="rId26" Type="http://schemas.openxmlformats.org/officeDocument/2006/relationships/image" Target="../media/image165.png"/><Relationship Id="rId3" Type="http://schemas.openxmlformats.org/officeDocument/2006/relationships/tags" Target="../tags/tag370.xml"/><Relationship Id="rId21" Type="http://schemas.openxmlformats.org/officeDocument/2006/relationships/image" Target="../media/image161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image" Target="../media/image157.png"/><Relationship Id="rId25" Type="http://schemas.openxmlformats.org/officeDocument/2006/relationships/image" Target="../media/image164.png"/><Relationship Id="rId2" Type="http://schemas.openxmlformats.org/officeDocument/2006/relationships/tags" Target="../tags/tag369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40.png"/><Relationship Id="rId5" Type="http://schemas.openxmlformats.org/officeDocument/2006/relationships/tags" Target="../tags/tag372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163.png"/><Relationship Id="rId10" Type="http://schemas.openxmlformats.org/officeDocument/2006/relationships/tags" Target="../tags/tag377.xml"/><Relationship Id="rId19" Type="http://schemas.openxmlformats.org/officeDocument/2006/relationships/image" Target="../media/image159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2.png"/><Relationship Id="rId27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image" Target="../media/image158.png"/><Relationship Id="rId18" Type="http://schemas.openxmlformats.org/officeDocument/2006/relationships/image" Target="../media/image168.png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167.png"/><Relationship Id="rId2" Type="http://schemas.openxmlformats.org/officeDocument/2006/relationships/tags" Target="../tags/tag382.xml"/><Relationship Id="rId16" Type="http://schemas.openxmlformats.org/officeDocument/2006/relationships/image" Target="../media/image166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85.xml"/><Relationship Id="rId15" Type="http://schemas.openxmlformats.org/officeDocument/2006/relationships/image" Target="../media/image140.png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9" Type="http://schemas.openxmlformats.org/officeDocument/2006/relationships/image" Target="../media/image167.png"/><Relationship Id="rId21" Type="http://schemas.openxmlformats.org/officeDocument/2006/relationships/tags" Target="../tags/tag411.xml"/><Relationship Id="rId34" Type="http://schemas.openxmlformats.org/officeDocument/2006/relationships/tags" Target="../tags/tag424.xml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89.png"/><Relationship Id="rId68" Type="http://schemas.openxmlformats.org/officeDocument/2006/relationships/image" Target="../media/image194.png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9" Type="http://schemas.openxmlformats.org/officeDocument/2006/relationships/tags" Target="../tags/tag419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tags" Target="../tags/tag422.xml"/><Relationship Id="rId37" Type="http://schemas.openxmlformats.org/officeDocument/2006/relationships/image" Target="../media/image158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66" Type="http://schemas.openxmlformats.org/officeDocument/2006/relationships/image" Target="../media/image192.png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notesSlide" Target="../notesSlides/notesSlide18.xml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61" Type="http://schemas.openxmlformats.org/officeDocument/2006/relationships/image" Target="../media/image187.png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tags" Target="../tags/tag421.xml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40.png"/><Relationship Id="rId65" Type="http://schemas.openxmlformats.org/officeDocument/2006/relationships/image" Target="../media/image191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0.png"/><Relationship Id="rId8" Type="http://schemas.openxmlformats.org/officeDocument/2006/relationships/tags" Target="../tags/tag398.xml"/><Relationship Id="rId51" Type="http://schemas.openxmlformats.org/officeDocument/2006/relationships/image" Target="../media/image179.png"/><Relationship Id="rId3" Type="http://schemas.openxmlformats.org/officeDocument/2006/relationships/tags" Target="../tags/tag393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tags" Target="../tags/tag423.xml"/><Relationship Id="rId38" Type="http://schemas.openxmlformats.org/officeDocument/2006/relationships/image" Target="../media/image163.png"/><Relationship Id="rId46" Type="http://schemas.openxmlformats.org/officeDocument/2006/relationships/image" Target="../media/image174.png"/><Relationship Id="rId59" Type="http://schemas.openxmlformats.org/officeDocument/2006/relationships/image" Target="../media/image166.png"/><Relationship Id="rId67" Type="http://schemas.openxmlformats.org/officeDocument/2006/relationships/image" Target="../media/image193.png"/><Relationship Id="rId20" Type="http://schemas.openxmlformats.org/officeDocument/2006/relationships/tags" Target="../tags/tag410.xml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62" Type="http://schemas.openxmlformats.org/officeDocument/2006/relationships/image" Target="../media/image1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199.png"/><Relationship Id="rId39" Type="http://schemas.openxmlformats.org/officeDocument/2006/relationships/image" Target="../media/image133.png"/><Relationship Id="rId3" Type="http://schemas.openxmlformats.org/officeDocument/2006/relationships/tags" Target="../tags/tag427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207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38" Type="http://schemas.openxmlformats.org/officeDocument/2006/relationships/image" Target="../media/image61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2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37" Type="http://schemas.openxmlformats.org/officeDocument/2006/relationships/image" Target="../media/image210.png"/><Relationship Id="rId40" Type="http://schemas.openxmlformats.org/officeDocument/2006/relationships/image" Target="../media/image155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36" Type="http://schemas.openxmlformats.org/officeDocument/2006/relationships/image" Target="../media/image209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204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0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2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5.png"/><Relationship Id="rId47" Type="http://schemas.openxmlformats.org/officeDocument/2006/relationships/image" Target="../media/image10.png"/><Relationship Id="rId50" Type="http://schemas.openxmlformats.org/officeDocument/2006/relationships/image" Target="../media/image13.png"/><Relationship Id="rId55" Type="http://schemas.openxmlformats.org/officeDocument/2006/relationships/image" Target="../media/image1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4.png"/><Relationship Id="rId54" Type="http://schemas.openxmlformats.org/officeDocument/2006/relationships/image" Target="../media/image17.png"/><Relationship Id="rId62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notesSlide" Target="../notesSlides/notesSlide2.xml"/><Relationship Id="rId40" Type="http://schemas.openxmlformats.org/officeDocument/2006/relationships/image" Target="../media/image3.png"/><Relationship Id="rId45" Type="http://schemas.openxmlformats.org/officeDocument/2006/relationships/image" Target="../media/image8.png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.png"/><Relationship Id="rId57" Type="http://schemas.openxmlformats.org/officeDocument/2006/relationships/image" Target="../media/image20.png"/><Relationship Id="rId61" Type="http://schemas.openxmlformats.org/officeDocument/2006/relationships/image" Target="../media/image2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7.png"/><Relationship Id="rId52" Type="http://schemas.openxmlformats.org/officeDocument/2006/relationships/image" Target="../media/image15.png"/><Relationship Id="rId60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6.png"/><Relationship Id="rId48" Type="http://schemas.openxmlformats.org/officeDocument/2006/relationships/image" Target="../media/image11.png"/><Relationship Id="rId56" Type="http://schemas.openxmlformats.org/officeDocument/2006/relationships/image" Target="../media/image19.png"/><Relationship Id="rId8" Type="http://schemas.openxmlformats.org/officeDocument/2006/relationships/tags" Target="../tags/tag9.xml"/><Relationship Id="rId51" Type="http://schemas.openxmlformats.org/officeDocument/2006/relationships/image" Target="../media/image14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1.png"/><Relationship Id="rId46" Type="http://schemas.openxmlformats.org/officeDocument/2006/relationships/image" Target="../media/image9.png"/><Relationship Id="rId5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image" Target="../media/image211.png"/><Relationship Id="rId26" Type="http://schemas.openxmlformats.org/officeDocument/2006/relationships/image" Target="../media/image218.png"/><Relationship Id="rId3" Type="http://schemas.openxmlformats.org/officeDocument/2006/relationships/tags" Target="../tags/tag446.xml"/><Relationship Id="rId21" Type="http://schemas.openxmlformats.org/officeDocument/2006/relationships/image" Target="../media/image214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notesSlide" Target="../notesSlides/notesSlide20.xml"/><Relationship Id="rId25" Type="http://schemas.openxmlformats.org/officeDocument/2006/relationships/image" Target="../media/image140.png"/><Relationship Id="rId2" Type="http://schemas.openxmlformats.org/officeDocument/2006/relationships/tags" Target="../tags/tag4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3.png"/><Relationship Id="rId29" Type="http://schemas.openxmlformats.org/officeDocument/2006/relationships/image" Target="../media/image221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image" Target="../media/image217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image" Target="../media/image216.png"/><Relationship Id="rId28" Type="http://schemas.openxmlformats.org/officeDocument/2006/relationships/image" Target="../media/image220.png"/><Relationship Id="rId10" Type="http://schemas.openxmlformats.org/officeDocument/2006/relationships/tags" Target="../tags/tag453.xml"/><Relationship Id="rId19" Type="http://schemas.openxmlformats.org/officeDocument/2006/relationships/image" Target="../media/image212.png"/><Relationship Id="rId31" Type="http://schemas.openxmlformats.org/officeDocument/2006/relationships/image" Target="../media/image223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image" Target="../media/image215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211.png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1.png"/><Relationship Id="rId2" Type="http://schemas.openxmlformats.org/officeDocument/2006/relationships/tags" Target="../tags/tag460.xml"/><Relationship Id="rId16" Type="http://schemas.openxmlformats.org/officeDocument/2006/relationships/image" Target="../media/image213.png"/><Relationship Id="rId20" Type="http://schemas.openxmlformats.org/officeDocument/2006/relationships/image" Target="../media/image224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5" Type="http://schemas.openxmlformats.org/officeDocument/2006/relationships/tags" Target="../tags/tag463.xml"/><Relationship Id="rId15" Type="http://schemas.openxmlformats.org/officeDocument/2006/relationships/image" Target="../media/image219.png"/><Relationship Id="rId10" Type="http://schemas.openxmlformats.org/officeDocument/2006/relationships/tags" Target="../tags/tag468.xml"/><Relationship Id="rId19" Type="http://schemas.openxmlformats.org/officeDocument/2006/relationships/image" Target="../media/image212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image" Target="../media/image2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5.png"/><Relationship Id="rId3" Type="http://schemas.openxmlformats.org/officeDocument/2006/relationships/tags" Target="../tags/tag472.xml"/><Relationship Id="rId21" Type="http://schemas.openxmlformats.org/officeDocument/2006/relationships/image" Target="../media/image226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image" Target="../media/image224.png"/><Relationship Id="rId2" Type="http://schemas.openxmlformats.org/officeDocument/2006/relationships/tags" Target="../tags/tag471.xml"/><Relationship Id="rId16" Type="http://schemas.openxmlformats.org/officeDocument/2006/relationships/image" Target="../media/image221.png"/><Relationship Id="rId20" Type="http://schemas.openxmlformats.org/officeDocument/2006/relationships/image" Target="../media/image219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5" Type="http://schemas.openxmlformats.org/officeDocument/2006/relationships/tags" Target="../tags/tag474.xml"/><Relationship Id="rId15" Type="http://schemas.openxmlformats.org/officeDocument/2006/relationships/image" Target="../media/image213.png"/><Relationship Id="rId10" Type="http://schemas.openxmlformats.org/officeDocument/2006/relationships/tags" Target="../tags/tag479.xml"/><Relationship Id="rId19" Type="http://schemas.openxmlformats.org/officeDocument/2006/relationships/image" Target="../media/image217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notesSlide" Target="../notesSlides/notesSlide22.xml"/><Relationship Id="rId22" Type="http://schemas.openxmlformats.org/officeDocument/2006/relationships/image" Target="../media/image2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image" Target="../media/image227.png"/><Relationship Id="rId3" Type="http://schemas.openxmlformats.org/officeDocument/2006/relationships/tags" Target="../tags/tag484.xml"/><Relationship Id="rId21" Type="http://schemas.openxmlformats.org/officeDocument/2006/relationships/image" Target="../media/image224.png"/><Relationship Id="rId34" Type="http://schemas.openxmlformats.org/officeDocument/2006/relationships/image" Target="../media/image233.png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image" Target="../media/image226.png"/><Relationship Id="rId33" Type="http://schemas.openxmlformats.org/officeDocument/2006/relationships/image" Target="../media/image232.png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229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image" Target="../media/image225.png"/><Relationship Id="rId32" Type="http://schemas.openxmlformats.org/officeDocument/2006/relationships/image" Target="../media/image231.png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image" Target="../media/image217.png"/><Relationship Id="rId28" Type="http://schemas.openxmlformats.org/officeDocument/2006/relationships/image" Target="../media/image219.png"/><Relationship Id="rId36" Type="http://schemas.openxmlformats.org/officeDocument/2006/relationships/image" Target="../media/image235.png"/><Relationship Id="rId10" Type="http://schemas.openxmlformats.org/officeDocument/2006/relationships/tags" Target="../tags/tag49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4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image" Target="../media/image213.png"/><Relationship Id="rId27" Type="http://schemas.openxmlformats.org/officeDocument/2006/relationships/image" Target="../media/image228.png"/><Relationship Id="rId30" Type="http://schemas.openxmlformats.org/officeDocument/2006/relationships/image" Target="../media/image230.png"/><Relationship Id="rId35" Type="http://schemas.openxmlformats.org/officeDocument/2006/relationships/image" Target="../media/image2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image" Target="../media/image236.png"/><Relationship Id="rId18" Type="http://schemas.openxmlformats.org/officeDocument/2006/relationships/image" Target="../media/image203.png"/><Relationship Id="rId3" Type="http://schemas.openxmlformats.org/officeDocument/2006/relationships/tags" Target="../tags/tag502.xml"/><Relationship Id="rId21" Type="http://schemas.openxmlformats.org/officeDocument/2006/relationships/image" Target="../media/image155.png"/><Relationship Id="rId7" Type="http://schemas.openxmlformats.org/officeDocument/2006/relationships/tags" Target="../tags/tag506.xml"/><Relationship Id="rId12" Type="http://schemas.openxmlformats.org/officeDocument/2006/relationships/notesSlide" Target="../notesSlides/notesSlide24.xml"/><Relationship Id="rId17" Type="http://schemas.openxmlformats.org/officeDocument/2006/relationships/image" Target="../media/image201.png"/><Relationship Id="rId2" Type="http://schemas.openxmlformats.org/officeDocument/2006/relationships/tags" Target="../tags/tag501.xml"/><Relationship Id="rId16" Type="http://schemas.openxmlformats.org/officeDocument/2006/relationships/image" Target="../media/image199.png"/><Relationship Id="rId20" Type="http://schemas.openxmlformats.org/officeDocument/2006/relationships/image" Target="../media/image205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4.xml"/><Relationship Id="rId15" Type="http://schemas.openxmlformats.org/officeDocument/2006/relationships/image" Target="../media/image238.png"/><Relationship Id="rId10" Type="http://schemas.openxmlformats.org/officeDocument/2006/relationships/tags" Target="../tags/tag509.xml"/><Relationship Id="rId19" Type="http://schemas.openxmlformats.org/officeDocument/2006/relationships/image" Target="../media/image204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image" Target="../media/image237.png"/><Relationship Id="rId22" Type="http://schemas.openxmlformats.org/officeDocument/2006/relationships/image" Target="../media/image23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tags" Target="../tags/tag62.xml"/><Relationship Id="rId39" Type="http://schemas.openxmlformats.org/officeDocument/2006/relationships/tags" Target="../tags/tag75.xml"/><Relationship Id="rId21" Type="http://schemas.openxmlformats.org/officeDocument/2006/relationships/tags" Target="../tags/tag57.xml"/><Relationship Id="rId34" Type="http://schemas.openxmlformats.org/officeDocument/2006/relationships/tags" Target="../tags/tag70.xml"/><Relationship Id="rId42" Type="http://schemas.openxmlformats.org/officeDocument/2006/relationships/image" Target="../media/image9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10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33" Type="http://schemas.openxmlformats.org/officeDocument/2006/relationships/tags" Target="../tags/tag69.xml"/><Relationship Id="rId38" Type="http://schemas.openxmlformats.org/officeDocument/2006/relationships/tags" Target="../tags/tag74.xml"/><Relationship Id="rId46" Type="http://schemas.openxmlformats.org/officeDocument/2006/relationships/image" Target="../media/image14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tags" Target="../tags/tag65.xml"/><Relationship Id="rId41" Type="http://schemas.openxmlformats.org/officeDocument/2006/relationships/notesSlide" Target="../notesSlides/notesSlide3.xml"/><Relationship Id="rId54" Type="http://schemas.openxmlformats.org/officeDocument/2006/relationships/image" Target="../media/image26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tags" Target="../tags/tag68.xml"/><Relationship Id="rId37" Type="http://schemas.openxmlformats.org/officeDocument/2006/relationships/tags" Target="../tags/tag73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3.png"/><Relationship Id="rId53" Type="http://schemas.openxmlformats.org/officeDocument/2006/relationships/image" Target="../media/image21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tags" Target="../tags/tag64.xml"/><Relationship Id="rId36" Type="http://schemas.openxmlformats.org/officeDocument/2006/relationships/tags" Target="../tags/tag72.xml"/><Relationship Id="rId49" Type="http://schemas.openxmlformats.org/officeDocument/2006/relationships/image" Target="../media/image17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tags" Target="../tags/tag67.xml"/><Relationship Id="rId44" Type="http://schemas.openxmlformats.org/officeDocument/2006/relationships/image" Target="../media/image12.png"/><Relationship Id="rId52" Type="http://schemas.openxmlformats.org/officeDocument/2006/relationships/image" Target="../media/image2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Relationship Id="rId30" Type="http://schemas.openxmlformats.org/officeDocument/2006/relationships/tags" Target="../tags/tag66.xml"/><Relationship Id="rId35" Type="http://schemas.openxmlformats.org/officeDocument/2006/relationships/tags" Target="../tags/tag71.xml"/><Relationship Id="rId43" Type="http://schemas.openxmlformats.org/officeDocument/2006/relationships/image" Target="../media/image11.png"/><Relationship Id="rId48" Type="http://schemas.openxmlformats.org/officeDocument/2006/relationships/image" Target="../media/image16.png"/><Relationship Id="rId56" Type="http://schemas.openxmlformats.org/officeDocument/2006/relationships/image" Target="../media/image27.png"/><Relationship Id="rId8" Type="http://schemas.openxmlformats.org/officeDocument/2006/relationships/tags" Target="../tags/tag44.xml"/><Relationship Id="rId51" Type="http://schemas.openxmlformats.org/officeDocument/2006/relationships/image" Target="../media/image19.png"/><Relationship Id="rId3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tags" Target="../tags/tag117.xml"/><Relationship Id="rId47" Type="http://schemas.openxmlformats.org/officeDocument/2006/relationships/tags" Target="../tags/tag122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13.png"/><Relationship Id="rId63" Type="http://schemas.openxmlformats.org/officeDocument/2006/relationships/image" Target="../media/image21.png"/><Relationship Id="rId68" Type="http://schemas.openxmlformats.org/officeDocument/2006/relationships/image" Target="../media/image31.png"/><Relationship Id="rId76" Type="http://schemas.openxmlformats.org/officeDocument/2006/relationships/image" Target="../media/image38.png"/><Relationship Id="rId7" Type="http://schemas.openxmlformats.org/officeDocument/2006/relationships/tags" Target="../tags/tag82.xml"/><Relationship Id="rId71" Type="http://schemas.openxmlformats.org/officeDocument/2006/relationships/image" Target="../media/image33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9" Type="http://schemas.openxmlformats.org/officeDocument/2006/relationships/tags" Target="../tags/tag104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53" Type="http://schemas.openxmlformats.org/officeDocument/2006/relationships/image" Target="../media/image11.png"/><Relationship Id="rId58" Type="http://schemas.openxmlformats.org/officeDocument/2006/relationships/image" Target="../media/image16.png"/><Relationship Id="rId66" Type="http://schemas.openxmlformats.org/officeDocument/2006/relationships/image" Target="../media/image29.png"/><Relationship Id="rId74" Type="http://schemas.openxmlformats.org/officeDocument/2006/relationships/image" Target="../media/image36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tags" Target="../tags/tag124.xml"/><Relationship Id="rId57" Type="http://schemas.openxmlformats.org/officeDocument/2006/relationships/image" Target="../media/image15.png"/><Relationship Id="rId61" Type="http://schemas.openxmlformats.org/officeDocument/2006/relationships/image" Target="../media/image19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52" Type="http://schemas.openxmlformats.org/officeDocument/2006/relationships/image" Target="../media/image9.png"/><Relationship Id="rId60" Type="http://schemas.openxmlformats.org/officeDocument/2006/relationships/image" Target="../media/image18.png"/><Relationship Id="rId65" Type="http://schemas.openxmlformats.org/officeDocument/2006/relationships/image" Target="../media/image27.png"/><Relationship Id="rId73" Type="http://schemas.openxmlformats.org/officeDocument/2006/relationships/image" Target="../media/image35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tags" Target="../tags/tag123.xml"/><Relationship Id="rId56" Type="http://schemas.openxmlformats.org/officeDocument/2006/relationships/image" Target="../media/image14.png"/><Relationship Id="rId64" Type="http://schemas.openxmlformats.org/officeDocument/2006/relationships/image" Target="../media/image28.png"/><Relationship Id="rId69" Type="http://schemas.openxmlformats.org/officeDocument/2006/relationships/image" Target="../media/image32.png"/><Relationship Id="rId77" Type="http://schemas.openxmlformats.org/officeDocument/2006/relationships/image" Target="../media/image39.png"/><Relationship Id="rId8" Type="http://schemas.openxmlformats.org/officeDocument/2006/relationships/tags" Target="../tags/tag83.xml"/><Relationship Id="rId51" Type="http://schemas.openxmlformats.org/officeDocument/2006/relationships/notesSlide" Target="../notesSlides/notesSlide4.xml"/><Relationship Id="rId72" Type="http://schemas.openxmlformats.org/officeDocument/2006/relationships/image" Target="../media/image34.png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59" Type="http://schemas.openxmlformats.org/officeDocument/2006/relationships/image" Target="../media/image17.png"/><Relationship Id="rId67" Type="http://schemas.openxmlformats.org/officeDocument/2006/relationships/image" Target="../media/image30.png"/><Relationship Id="rId20" Type="http://schemas.openxmlformats.org/officeDocument/2006/relationships/tags" Target="../tags/tag95.xml"/><Relationship Id="rId41" Type="http://schemas.openxmlformats.org/officeDocument/2006/relationships/tags" Target="../tags/tag116.xml"/><Relationship Id="rId54" Type="http://schemas.openxmlformats.org/officeDocument/2006/relationships/image" Target="../media/image12.png"/><Relationship Id="rId62" Type="http://schemas.openxmlformats.org/officeDocument/2006/relationships/image" Target="../media/image20.png"/><Relationship Id="rId70" Type="http://schemas.openxmlformats.org/officeDocument/2006/relationships/image" Target="../media/image26.png"/><Relationship Id="rId75" Type="http://schemas.openxmlformats.org/officeDocument/2006/relationships/image" Target="../media/image37.png"/><Relationship Id="rId1" Type="http://schemas.openxmlformats.org/officeDocument/2006/relationships/tags" Target="../tags/tag76.xml"/><Relationship Id="rId6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image" Target="../media/image44.png"/><Relationship Id="rId21" Type="http://schemas.openxmlformats.org/officeDocument/2006/relationships/tags" Target="../tags/tag145.xml"/><Relationship Id="rId34" Type="http://schemas.openxmlformats.org/officeDocument/2006/relationships/image" Target="../media/image41.png"/><Relationship Id="rId42" Type="http://schemas.openxmlformats.org/officeDocument/2006/relationships/image" Target="../media/image47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image" Target="../media/image40.png"/><Relationship Id="rId38" Type="http://schemas.openxmlformats.org/officeDocument/2006/relationships/image" Target="../media/image16.png"/><Relationship Id="rId46" Type="http://schemas.openxmlformats.org/officeDocument/2006/relationships/image" Target="../media/image49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41" Type="http://schemas.openxmlformats.org/officeDocument/2006/relationships/image" Target="../media/image46.png"/><Relationship Id="rId54" Type="http://schemas.openxmlformats.org/officeDocument/2006/relationships/image" Target="../media/image57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9.png"/><Relationship Id="rId40" Type="http://schemas.openxmlformats.org/officeDocument/2006/relationships/image" Target="../media/image45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image" Target="../media/image43.png"/><Relationship Id="rId49" Type="http://schemas.openxmlformats.org/officeDocument/2006/relationships/image" Target="../media/image52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1.png"/><Relationship Id="rId52" Type="http://schemas.openxmlformats.org/officeDocument/2006/relationships/image" Target="../media/image5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image" Target="../media/image42.png"/><Relationship Id="rId43" Type="http://schemas.openxmlformats.org/officeDocument/2006/relationships/image" Target="../media/image10.png"/><Relationship Id="rId48" Type="http://schemas.openxmlformats.org/officeDocument/2006/relationships/image" Target="../media/image51.png"/><Relationship Id="rId8" Type="http://schemas.openxmlformats.org/officeDocument/2006/relationships/tags" Target="../tags/tag132.xml"/><Relationship Id="rId51" Type="http://schemas.openxmlformats.org/officeDocument/2006/relationships/image" Target="../media/image54.png"/><Relationship Id="rId3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image" Target="../media/image10.png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34" Type="http://schemas.openxmlformats.org/officeDocument/2006/relationships/image" Target="../media/image44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image" Target="../media/image57.png"/><Relationship Id="rId38" Type="http://schemas.openxmlformats.org/officeDocument/2006/relationships/image" Target="../media/image9.png"/><Relationship Id="rId46" Type="http://schemas.openxmlformats.org/officeDocument/2006/relationships/image" Target="../media/image52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41" Type="http://schemas.openxmlformats.org/officeDocument/2006/relationships/image" Target="../media/image16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notesSlide" Target="../notesSlides/notesSlide6.xml"/><Relationship Id="rId37" Type="http://schemas.openxmlformats.org/officeDocument/2006/relationships/image" Target="../media/image47.png"/><Relationship Id="rId40" Type="http://schemas.openxmlformats.org/officeDocument/2006/relationships/image" Target="../media/image11.png"/><Relationship Id="rId45" Type="http://schemas.openxmlformats.org/officeDocument/2006/relationships/image" Target="../media/image51.png"/><Relationship Id="rId53" Type="http://schemas.openxmlformats.org/officeDocument/2006/relationships/image" Target="../media/image61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image" Target="../media/image46.png"/><Relationship Id="rId49" Type="http://schemas.openxmlformats.org/officeDocument/2006/relationships/image" Target="../media/image55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0.png"/><Relationship Id="rId52" Type="http://schemas.openxmlformats.org/officeDocument/2006/relationships/image" Target="../media/image60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image" Target="../media/image58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8" Type="http://schemas.openxmlformats.org/officeDocument/2006/relationships/tags" Target="../tags/tag162.xml"/><Relationship Id="rId51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image" Target="../media/image44.png"/><Relationship Id="rId47" Type="http://schemas.openxmlformats.org/officeDocument/2006/relationships/image" Target="../media/image63.png"/><Relationship Id="rId50" Type="http://schemas.openxmlformats.org/officeDocument/2006/relationships/image" Target="../media/image9.png"/><Relationship Id="rId55" Type="http://schemas.openxmlformats.org/officeDocument/2006/relationships/image" Target="../media/image48.png"/><Relationship Id="rId63" Type="http://schemas.openxmlformats.org/officeDocument/2006/relationships/image" Target="../media/image54.png"/><Relationship Id="rId68" Type="http://schemas.openxmlformats.org/officeDocument/2006/relationships/image" Target="../media/image68.png"/><Relationship Id="rId7" Type="http://schemas.openxmlformats.org/officeDocument/2006/relationships/tags" Target="../tags/tag191.xml"/><Relationship Id="rId71" Type="http://schemas.openxmlformats.org/officeDocument/2006/relationships/image" Target="../media/image71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notesSlide" Target="../notesSlides/notesSlide7.xml"/><Relationship Id="rId45" Type="http://schemas.openxmlformats.org/officeDocument/2006/relationships/image" Target="../media/image59.png"/><Relationship Id="rId53" Type="http://schemas.openxmlformats.org/officeDocument/2006/relationships/image" Target="../media/image66.png"/><Relationship Id="rId58" Type="http://schemas.openxmlformats.org/officeDocument/2006/relationships/image" Target="../media/image49.png"/><Relationship Id="rId66" Type="http://schemas.openxmlformats.org/officeDocument/2006/relationships/image" Target="../media/image61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49" Type="http://schemas.openxmlformats.org/officeDocument/2006/relationships/image" Target="../media/image65.png"/><Relationship Id="rId57" Type="http://schemas.openxmlformats.org/officeDocument/2006/relationships/image" Target="../media/image47.png"/><Relationship Id="rId61" Type="http://schemas.openxmlformats.org/officeDocument/2006/relationships/image" Target="../media/image52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4" Type="http://schemas.openxmlformats.org/officeDocument/2006/relationships/image" Target="../media/image46.png"/><Relationship Id="rId52" Type="http://schemas.openxmlformats.org/officeDocument/2006/relationships/image" Target="../media/image11.png"/><Relationship Id="rId60" Type="http://schemas.openxmlformats.org/officeDocument/2006/relationships/image" Target="../media/image51.png"/><Relationship Id="rId65" Type="http://schemas.openxmlformats.org/officeDocument/2006/relationships/image" Target="../media/image56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image" Target="../media/image58.png"/><Relationship Id="rId48" Type="http://schemas.openxmlformats.org/officeDocument/2006/relationships/image" Target="../media/image64.png"/><Relationship Id="rId56" Type="http://schemas.openxmlformats.org/officeDocument/2006/relationships/image" Target="../media/image60.png"/><Relationship Id="rId64" Type="http://schemas.openxmlformats.org/officeDocument/2006/relationships/image" Target="../media/image55.png"/><Relationship Id="rId69" Type="http://schemas.openxmlformats.org/officeDocument/2006/relationships/image" Target="../media/image69.png"/><Relationship Id="rId8" Type="http://schemas.openxmlformats.org/officeDocument/2006/relationships/tags" Target="../tags/tag192.xml"/><Relationship Id="rId51" Type="http://schemas.openxmlformats.org/officeDocument/2006/relationships/image" Target="../media/image10.png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image" Target="../media/image62.png"/><Relationship Id="rId59" Type="http://schemas.openxmlformats.org/officeDocument/2006/relationships/image" Target="../media/image50.png"/><Relationship Id="rId67" Type="http://schemas.openxmlformats.org/officeDocument/2006/relationships/image" Target="../media/image67.png"/><Relationship Id="rId20" Type="http://schemas.openxmlformats.org/officeDocument/2006/relationships/tags" Target="../tags/tag204.xml"/><Relationship Id="rId41" Type="http://schemas.openxmlformats.org/officeDocument/2006/relationships/image" Target="../media/image57.png"/><Relationship Id="rId54" Type="http://schemas.openxmlformats.org/officeDocument/2006/relationships/image" Target="../media/image16.png"/><Relationship Id="rId62" Type="http://schemas.openxmlformats.org/officeDocument/2006/relationships/image" Target="../media/image53.png"/><Relationship Id="rId70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tags" Target="../tags/tag261.xml"/><Relationship Id="rId21" Type="http://schemas.openxmlformats.org/officeDocument/2006/relationships/tags" Target="../tags/tag243.xml"/><Relationship Id="rId34" Type="http://schemas.openxmlformats.org/officeDocument/2006/relationships/tags" Target="../tags/tag256.xml"/><Relationship Id="rId42" Type="http://schemas.openxmlformats.org/officeDocument/2006/relationships/image" Target="../media/image68.png"/><Relationship Id="rId47" Type="http://schemas.openxmlformats.org/officeDocument/2006/relationships/image" Target="../media/image46.png"/><Relationship Id="rId50" Type="http://schemas.openxmlformats.org/officeDocument/2006/relationships/image" Target="../media/image64.png"/><Relationship Id="rId55" Type="http://schemas.openxmlformats.org/officeDocument/2006/relationships/image" Target="../media/image10.png"/><Relationship Id="rId63" Type="http://schemas.openxmlformats.org/officeDocument/2006/relationships/image" Target="../media/image51.png"/><Relationship Id="rId68" Type="http://schemas.openxmlformats.org/officeDocument/2006/relationships/image" Target="../media/image56.png"/><Relationship Id="rId7" Type="http://schemas.openxmlformats.org/officeDocument/2006/relationships/tags" Target="../tags/tag229.xml"/><Relationship Id="rId71" Type="http://schemas.openxmlformats.org/officeDocument/2006/relationships/image" Target="../media/image73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9" Type="http://schemas.openxmlformats.org/officeDocument/2006/relationships/tags" Target="../tags/tag251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44.png"/><Relationship Id="rId53" Type="http://schemas.openxmlformats.org/officeDocument/2006/relationships/image" Target="../media/image71.png"/><Relationship Id="rId58" Type="http://schemas.openxmlformats.org/officeDocument/2006/relationships/image" Target="../media/image16.png"/><Relationship Id="rId66" Type="http://schemas.openxmlformats.org/officeDocument/2006/relationships/image" Target="../media/image54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49" Type="http://schemas.openxmlformats.org/officeDocument/2006/relationships/image" Target="../media/image63.png"/><Relationship Id="rId57" Type="http://schemas.openxmlformats.org/officeDocument/2006/relationships/image" Target="../media/image66.png"/><Relationship Id="rId61" Type="http://schemas.openxmlformats.org/officeDocument/2006/relationships/image" Target="../media/image49.png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4" Type="http://schemas.openxmlformats.org/officeDocument/2006/relationships/image" Target="../media/image57.png"/><Relationship Id="rId52" Type="http://schemas.openxmlformats.org/officeDocument/2006/relationships/image" Target="../media/image70.png"/><Relationship Id="rId60" Type="http://schemas.openxmlformats.org/officeDocument/2006/relationships/image" Target="../media/image47.png"/><Relationship Id="rId65" Type="http://schemas.openxmlformats.org/officeDocument/2006/relationships/image" Target="../media/image53.png"/><Relationship Id="rId73" Type="http://schemas.openxmlformats.org/officeDocument/2006/relationships/image" Target="../media/image75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image" Target="../media/image69.png"/><Relationship Id="rId48" Type="http://schemas.openxmlformats.org/officeDocument/2006/relationships/image" Target="../media/image62.png"/><Relationship Id="rId56" Type="http://schemas.openxmlformats.org/officeDocument/2006/relationships/image" Target="../media/image11.png"/><Relationship Id="rId64" Type="http://schemas.openxmlformats.org/officeDocument/2006/relationships/image" Target="../media/image52.png"/><Relationship Id="rId69" Type="http://schemas.openxmlformats.org/officeDocument/2006/relationships/image" Target="../media/image67.png"/><Relationship Id="rId8" Type="http://schemas.openxmlformats.org/officeDocument/2006/relationships/tags" Target="../tags/tag230.xml"/><Relationship Id="rId51" Type="http://schemas.openxmlformats.org/officeDocument/2006/relationships/image" Target="../media/image65.png"/><Relationship Id="rId72" Type="http://schemas.openxmlformats.org/officeDocument/2006/relationships/image" Target="../media/image74.png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image" Target="../media/image58.png"/><Relationship Id="rId59" Type="http://schemas.openxmlformats.org/officeDocument/2006/relationships/image" Target="../media/image48.png"/><Relationship Id="rId67" Type="http://schemas.openxmlformats.org/officeDocument/2006/relationships/image" Target="../media/image55.png"/><Relationship Id="rId20" Type="http://schemas.openxmlformats.org/officeDocument/2006/relationships/tags" Target="../tags/tag242.xml"/><Relationship Id="rId41" Type="http://schemas.openxmlformats.org/officeDocument/2006/relationships/notesSlide" Target="../notesSlides/notesSlide8.xml"/><Relationship Id="rId54" Type="http://schemas.openxmlformats.org/officeDocument/2006/relationships/image" Target="../media/image9.png"/><Relationship Id="rId62" Type="http://schemas.openxmlformats.org/officeDocument/2006/relationships/image" Target="../media/image50.png"/><Relationship Id="rId70" Type="http://schemas.openxmlformats.org/officeDocument/2006/relationships/image" Target="../media/image72.png"/><Relationship Id="rId1" Type="http://schemas.openxmlformats.org/officeDocument/2006/relationships/tags" Target="../tags/tag223.xml"/><Relationship Id="rId6" Type="http://schemas.openxmlformats.org/officeDocument/2006/relationships/tags" Target="../tags/tag2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3.png"/><Relationship Id="rId3" Type="http://schemas.openxmlformats.org/officeDocument/2006/relationships/tags" Target="../tags/tag264.xml"/><Relationship Id="rId21" Type="http://schemas.openxmlformats.org/officeDocument/2006/relationships/image" Target="../media/image77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72.png"/><Relationship Id="rId2" Type="http://schemas.openxmlformats.org/officeDocument/2006/relationships/tags" Target="../tags/tag263.xml"/><Relationship Id="rId16" Type="http://schemas.openxmlformats.org/officeDocument/2006/relationships/image" Target="../media/image69.png"/><Relationship Id="rId20" Type="http://schemas.openxmlformats.org/officeDocument/2006/relationships/image" Target="../media/image76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image" Target="../media/image68.png"/><Relationship Id="rId10" Type="http://schemas.openxmlformats.org/officeDocument/2006/relationships/tags" Target="../tags/tag271.xml"/><Relationship Id="rId19" Type="http://schemas.openxmlformats.org/officeDocument/2006/relationships/image" Target="../media/image74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9FD-BD27-4E0B-941F-82907624DAF6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Basics of linear transformations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1EC8-C964-4850-83CD-B1C68C6807E6}" type="slidenum">
              <a:rPr lang="en-US"/>
              <a:pPr/>
              <a:t>10</a:t>
            </a:fld>
            <a:endParaRPr lang="en-US"/>
          </a:p>
        </p:txBody>
      </p:sp>
      <p:pic>
        <p:nvPicPr>
          <p:cNvPr id="301058" name="Picture 2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4800"/>
            <a:ext cx="32464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1173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0" name="Line 4"/>
          <p:cNvSpPr>
            <a:spLocks noChangeShapeType="1"/>
          </p:cNvSpPr>
          <p:nvPr/>
        </p:nvSpPr>
        <p:spPr bwMode="auto">
          <a:xfrm>
            <a:off x="0" y="2895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0" y="1524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200400"/>
            <a:ext cx="7246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3" name="Line 7"/>
          <p:cNvSpPr>
            <a:spLocks noChangeShapeType="1"/>
          </p:cNvSpPr>
          <p:nvPr/>
        </p:nvSpPr>
        <p:spPr bwMode="auto">
          <a:xfrm>
            <a:off x="0" y="4267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5221288"/>
            <a:ext cx="581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4518025"/>
            <a:ext cx="1189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441825"/>
            <a:ext cx="19256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61025"/>
            <a:ext cx="6473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9513"/>
            <a:ext cx="8247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70" name="Line 14"/>
          <p:cNvSpPr>
            <a:spLocks noChangeShapeType="1"/>
          </p:cNvSpPr>
          <p:nvPr/>
        </p:nvSpPr>
        <p:spPr bwMode="auto">
          <a:xfrm flipV="1">
            <a:off x="13716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71" name="Line 15"/>
          <p:cNvSpPr>
            <a:spLocks noChangeShapeType="1"/>
          </p:cNvSpPr>
          <p:nvPr/>
        </p:nvSpPr>
        <p:spPr bwMode="auto">
          <a:xfrm>
            <a:off x="1352550" y="6172200"/>
            <a:ext cx="5676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72" name="Line 16"/>
          <p:cNvSpPr>
            <a:spLocks noChangeShapeType="1"/>
          </p:cNvSpPr>
          <p:nvPr/>
        </p:nvSpPr>
        <p:spPr bwMode="auto">
          <a:xfrm>
            <a:off x="70104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7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64288"/>
            <a:ext cx="1301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8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6384925"/>
            <a:ext cx="3151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7" name="Rectangle 21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082" name="Group 26"/>
          <p:cNvGrpSpPr>
            <a:grpSpLocks/>
          </p:cNvGrpSpPr>
          <p:nvPr/>
        </p:nvGrpSpPr>
        <p:grpSpPr bwMode="auto">
          <a:xfrm>
            <a:off x="2987675" y="1809750"/>
            <a:ext cx="5083175" cy="854075"/>
            <a:chOff x="1882" y="1140"/>
            <a:chExt cx="3202" cy="538"/>
          </a:xfrm>
        </p:grpSpPr>
        <p:pic>
          <p:nvPicPr>
            <p:cNvPr id="30106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1440"/>
              <a:ext cx="2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079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140"/>
              <a:ext cx="3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108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793875"/>
            <a:ext cx="25860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0" grpId="0" animBg="1"/>
      <p:bldP spid="301071" grpId="0" animBg="1"/>
      <p:bldP spid="3010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7EEC-3D63-4E65-AFE6-92B13F30CEA8}" type="slidenum">
              <a:rPr lang="en-US"/>
              <a:pPr/>
              <a:t>11</a:t>
            </a:fld>
            <a:endParaRPr lang="en-US"/>
          </a:p>
        </p:txBody>
      </p:sp>
      <p:pic>
        <p:nvPicPr>
          <p:cNvPr id="3031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31925"/>
            <a:ext cx="65389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28600"/>
            <a:ext cx="5216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33400"/>
            <a:ext cx="52911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009650"/>
            <a:ext cx="5897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346325"/>
            <a:ext cx="16986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276600"/>
            <a:ext cx="16986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270125"/>
            <a:ext cx="283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00400"/>
            <a:ext cx="5499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613150"/>
            <a:ext cx="304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6670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46650"/>
            <a:ext cx="4387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84800"/>
            <a:ext cx="5332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5867400"/>
            <a:ext cx="419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2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89125"/>
            <a:ext cx="5918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308725"/>
            <a:ext cx="503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2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46550"/>
            <a:ext cx="678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3425"/>
            <a:ext cx="4822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45E5-7127-43C0-8926-34263FA208B4}" type="slidenum">
              <a:rPr lang="en-US"/>
              <a:pPr/>
              <a:t>12</a:t>
            </a:fld>
            <a:endParaRPr lang="en-US"/>
          </a:p>
        </p:txBody>
      </p:sp>
      <p:pic>
        <p:nvPicPr>
          <p:cNvPr id="30515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406650"/>
            <a:ext cx="3060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41925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8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41625"/>
            <a:ext cx="7351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76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6180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4384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41875"/>
            <a:ext cx="6973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34050"/>
            <a:ext cx="2493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5680075"/>
            <a:ext cx="37226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8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324600"/>
            <a:ext cx="5253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70" name="Line 18"/>
          <p:cNvSpPr>
            <a:spLocks noChangeShapeType="1"/>
          </p:cNvSpPr>
          <p:nvPr/>
        </p:nvSpPr>
        <p:spPr bwMode="auto">
          <a:xfrm>
            <a:off x="0" y="3276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517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44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8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9963"/>
            <a:ext cx="117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76" name="Rectangle 2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7" name="Rectangle 25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18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8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01688"/>
            <a:ext cx="25209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86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5088"/>
            <a:ext cx="8699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87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99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0" y="2286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0" grpId="0" animBg="1"/>
      <p:bldP spid="3051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60CE-3135-43D0-ACB3-3BA71173361E}" type="slidenum">
              <a:rPr lang="en-US"/>
              <a:pPr/>
              <a:t>13</a:t>
            </a:fld>
            <a:endParaRPr lang="en-US"/>
          </a:p>
        </p:txBody>
      </p:sp>
      <p:pic>
        <p:nvPicPr>
          <p:cNvPr id="30619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01688"/>
            <a:ext cx="25209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0" y="2286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61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5088"/>
            <a:ext cx="8699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764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952750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9950"/>
            <a:ext cx="347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867150"/>
            <a:ext cx="3325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0" y="4419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61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49775"/>
            <a:ext cx="863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5772150"/>
            <a:ext cx="8050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99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06975"/>
            <a:ext cx="4270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87975"/>
            <a:ext cx="684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5006975"/>
            <a:ext cx="3060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19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429000"/>
            <a:ext cx="2065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310D-6EF0-4DB8-A855-975BB6604313}" type="slidenum">
              <a:rPr lang="en-US"/>
              <a:pPr/>
              <a:t>14</a:t>
            </a:fld>
            <a:endParaRPr lang="en-US"/>
          </a:p>
        </p:txBody>
      </p:sp>
      <p:pic>
        <p:nvPicPr>
          <p:cNvPr id="30721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85800"/>
            <a:ext cx="45767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143000"/>
            <a:ext cx="6826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524000"/>
            <a:ext cx="5673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05000"/>
            <a:ext cx="4368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06" name="Group 6"/>
          <p:cNvGrpSpPr>
            <a:grpSpLocks/>
          </p:cNvGrpSpPr>
          <p:nvPr/>
        </p:nvGrpSpPr>
        <p:grpSpPr bwMode="auto">
          <a:xfrm>
            <a:off x="4130675" y="2206625"/>
            <a:ext cx="1449388" cy="838200"/>
            <a:chOff x="2159" y="1392"/>
            <a:chExt cx="913" cy="528"/>
          </a:xfrm>
        </p:grpSpPr>
        <p:pic>
          <p:nvPicPr>
            <p:cNvPr id="307207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717"/>
              <a:ext cx="82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08" name="Line 8"/>
            <p:cNvSpPr>
              <a:spLocks noChangeShapeType="1"/>
            </p:cNvSpPr>
            <p:nvPr/>
          </p:nvSpPr>
          <p:spPr bwMode="auto">
            <a:xfrm flipV="1">
              <a:off x="2640" y="1392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2159" y="1680"/>
              <a:ext cx="913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1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640138"/>
            <a:ext cx="1739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059238"/>
            <a:ext cx="71675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9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441825"/>
            <a:ext cx="2212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59674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38" name="Group 38"/>
          <p:cNvGrpSpPr>
            <a:grpSpLocks/>
          </p:cNvGrpSpPr>
          <p:nvPr/>
        </p:nvGrpSpPr>
        <p:grpSpPr bwMode="auto">
          <a:xfrm>
            <a:off x="2286000" y="5943600"/>
            <a:ext cx="5029200" cy="469900"/>
            <a:chOff x="1680" y="3744"/>
            <a:chExt cx="3168" cy="296"/>
          </a:xfrm>
        </p:grpSpPr>
        <p:pic>
          <p:nvPicPr>
            <p:cNvPr id="307228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754"/>
              <a:ext cx="10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232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" y="3744"/>
              <a:ext cx="11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234" name="Picture 3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744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237" name="Group 37"/>
          <p:cNvGrpSpPr>
            <a:grpSpLocks/>
          </p:cNvGrpSpPr>
          <p:nvPr/>
        </p:nvGrpSpPr>
        <p:grpSpPr bwMode="auto">
          <a:xfrm>
            <a:off x="5040313" y="4945063"/>
            <a:ext cx="2741612" cy="420687"/>
            <a:chOff x="3175" y="3115"/>
            <a:chExt cx="1727" cy="265"/>
          </a:xfrm>
        </p:grpSpPr>
        <p:pic>
          <p:nvPicPr>
            <p:cNvPr id="30723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3133"/>
              <a:ext cx="172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36" name="Rectangle 36"/>
            <p:cNvSpPr>
              <a:spLocks noChangeArrowheads="1"/>
            </p:cNvSpPr>
            <p:nvPr/>
          </p:nvSpPr>
          <p:spPr bwMode="auto">
            <a:xfrm>
              <a:off x="4502" y="3115"/>
              <a:ext cx="328" cy="26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9BF9-8425-4F30-A00B-D045277785EC}" type="slidenum">
              <a:rPr lang="en-US"/>
              <a:pPr/>
              <a:t>15</a:t>
            </a:fld>
            <a:endParaRPr lang="en-US"/>
          </a:p>
        </p:txBody>
      </p:sp>
      <p:pic>
        <p:nvPicPr>
          <p:cNvPr id="344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81000"/>
            <a:ext cx="181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858838"/>
            <a:ext cx="357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0" y="1270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07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3500"/>
            <a:ext cx="5159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0"/>
            <a:ext cx="657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68313"/>
            <a:ext cx="21923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9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88" name="Rectangle 2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491" y="2255294"/>
            <a:ext cx="7525513" cy="416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409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003550"/>
            <a:ext cx="7980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72000"/>
            <a:ext cx="7053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953000"/>
            <a:ext cx="7318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313363"/>
            <a:ext cx="27797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5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5792788"/>
            <a:ext cx="3176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6478588"/>
            <a:ext cx="65992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321050"/>
            <a:ext cx="6599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6138863"/>
            <a:ext cx="6599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9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02050"/>
            <a:ext cx="436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00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4175"/>
            <a:ext cx="17208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01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8175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02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15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103" name="Line 39"/>
          <p:cNvSpPr>
            <a:spLocks noChangeShapeType="1"/>
          </p:cNvSpPr>
          <p:nvPr/>
        </p:nvSpPr>
        <p:spPr bwMode="auto">
          <a:xfrm>
            <a:off x="0" y="1828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344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5869-8DC3-4071-8006-0B9E92942375}" type="slidenum">
              <a:rPr lang="en-US"/>
              <a:pPr/>
              <a:t>16</a:t>
            </a:fld>
            <a:endParaRPr lang="en-US"/>
          </a:p>
        </p:txBody>
      </p:sp>
      <p:pic>
        <p:nvPicPr>
          <p:cNvPr id="332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4244975"/>
            <a:ext cx="5178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52400"/>
            <a:ext cx="7956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0" y="1524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28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76400"/>
            <a:ext cx="36290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810000"/>
            <a:ext cx="36274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0" y="3657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0" y="5943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28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13475"/>
            <a:ext cx="653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559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72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111375"/>
            <a:ext cx="53101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13" name="Rectangle 13"/>
          <p:cNvSpPr>
            <a:spLocks noChangeAspect="1" noChangeArrowheads="1"/>
          </p:cNvSpPr>
          <p:nvPr/>
        </p:nvSpPr>
        <p:spPr bwMode="auto">
          <a:xfrm>
            <a:off x="1524000" y="4216400"/>
            <a:ext cx="1004888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1498600" y="2078038"/>
            <a:ext cx="125253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281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118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2821" name="Rectangle 21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2" name="Rectangle 22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281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5287963"/>
            <a:ext cx="6199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946650"/>
            <a:ext cx="2398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43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165475"/>
            <a:ext cx="7861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animBg="1"/>
      <p:bldP spid="332807" grpId="0" animBg="1"/>
      <p:bldP spid="332808" grpId="0" animBg="1"/>
      <p:bldP spid="332813" grpId="0" animBg="1"/>
      <p:bldP spid="3328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B991-7D25-486C-A696-5750E367EE1A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312343" name="Group 23"/>
          <p:cNvGrpSpPr>
            <a:grpSpLocks/>
          </p:cNvGrpSpPr>
          <p:nvPr/>
        </p:nvGrpSpPr>
        <p:grpSpPr bwMode="auto">
          <a:xfrm>
            <a:off x="287338" y="76200"/>
            <a:ext cx="6589712" cy="858838"/>
            <a:chOff x="181" y="1056"/>
            <a:chExt cx="4151" cy="541"/>
          </a:xfrm>
        </p:grpSpPr>
        <p:pic>
          <p:nvPicPr>
            <p:cNvPr id="312344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056"/>
              <a:ext cx="2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345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1330"/>
              <a:ext cx="334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2346" name="Rectangle 26"/>
            <p:cNvSpPr>
              <a:spLocks noChangeArrowheads="1"/>
            </p:cNvSpPr>
            <p:nvPr/>
          </p:nvSpPr>
          <p:spPr bwMode="auto">
            <a:xfrm>
              <a:off x="944" y="1309"/>
              <a:ext cx="78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53" name="Group 33"/>
          <p:cNvGrpSpPr>
            <a:grpSpLocks/>
          </p:cNvGrpSpPr>
          <p:nvPr/>
        </p:nvGrpSpPr>
        <p:grpSpPr bwMode="auto">
          <a:xfrm>
            <a:off x="381000" y="1066800"/>
            <a:ext cx="8250238" cy="727075"/>
            <a:chOff x="240" y="672"/>
            <a:chExt cx="5197" cy="458"/>
          </a:xfrm>
        </p:grpSpPr>
        <p:pic>
          <p:nvPicPr>
            <p:cNvPr id="312351" name="Picture 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328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868"/>
              <a:ext cx="4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382588" y="2854325"/>
            <a:ext cx="8250237" cy="727075"/>
            <a:chOff x="240" y="1798"/>
            <a:chExt cx="5197" cy="458"/>
          </a:xfrm>
        </p:grpSpPr>
        <p:pic>
          <p:nvPicPr>
            <p:cNvPr id="312348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9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335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994"/>
              <a:ext cx="4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233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7526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42" name="Group 22"/>
          <p:cNvGrpSpPr>
            <a:grpSpLocks/>
          </p:cNvGrpSpPr>
          <p:nvPr/>
        </p:nvGrpSpPr>
        <p:grpSpPr bwMode="auto">
          <a:xfrm>
            <a:off x="287338" y="1676400"/>
            <a:ext cx="6589712" cy="858838"/>
            <a:chOff x="181" y="1056"/>
            <a:chExt cx="4151" cy="541"/>
          </a:xfrm>
        </p:grpSpPr>
        <p:pic>
          <p:nvPicPr>
            <p:cNvPr id="312339" name="Picture 1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056"/>
              <a:ext cx="2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340" name="Picture 2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1330"/>
              <a:ext cx="334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944" y="1309"/>
              <a:ext cx="78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234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63725"/>
            <a:ext cx="700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33024E-7 L -3.33333E-6 -0.2336 " pathEditMode="relative" ptsTypes="AA">
                                      <p:cBhvr>
                                        <p:cTn id="6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0104 -0.25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240A-07B6-4BA9-AE6C-F148008E7960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313398" name="Group 54"/>
          <p:cNvGrpSpPr>
            <a:grpSpLocks/>
          </p:cNvGrpSpPr>
          <p:nvPr/>
        </p:nvGrpSpPr>
        <p:grpSpPr bwMode="auto">
          <a:xfrm>
            <a:off x="287338" y="76200"/>
            <a:ext cx="6589712" cy="858838"/>
            <a:chOff x="181" y="1056"/>
            <a:chExt cx="4151" cy="541"/>
          </a:xfrm>
        </p:grpSpPr>
        <p:pic>
          <p:nvPicPr>
            <p:cNvPr id="313399" name="Picture 5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056"/>
              <a:ext cx="22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400" name="Picture 5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1330"/>
              <a:ext cx="334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3401" name="Rectangle 57"/>
            <p:cNvSpPr>
              <a:spLocks noChangeArrowheads="1"/>
            </p:cNvSpPr>
            <p:nvPr/>
          </p:nvSpPr>
          <p:spPr bwMode="auto">
            <a:xfrm>
              <a:off x="944" y="1309"/>
              <a:ext cx="789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33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7526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63725"/>
            <a:ext cx="700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8175"/>
            <a:ext cx="24034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82775"/>
            <a:ext cx="3917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81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82838"/>
            <a:ext cx="25161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897188"/>
            <a:ext cx="7953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951163"/>
            <a:ext cx="681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14650"/>
            <a:ext cx="1304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400425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49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438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65" name="AutoShape 21"/>
          <p:cNvSpPr>
            <a:spLocks noChangeAspect="1" noChangeArrowheads="1"/>
          </p:cNvSpPr>
          <p:nvPr/>
        </p:nvSpPr>
        <p:spPr bwMode="auto">
          <a:xfrm>
            <a:off x="6858000" y="3292475"/>
            <a:ext cx="365125" cy="365125"/>
          </a:xfrm>
          <a:prstGeom prst="smileyFace">
            <a:avLst>
              <a:gd name="adj" fmla="val 4653"/>
            </a:avLst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36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29050"/>
            <a:ext cx="70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29050"/>
            <a:ext cx="3349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29050"/>
            <a:ext cx="297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346575"/>
            <a:ext cx="329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32288"/>
            <a:ext cx="25939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876800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2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924425"/>
            <a:ext cx="6810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3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10200"/>
            <a:ext cx="266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4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26075"/>
            <a:ext cx="1079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3404" name="Group 60"/>
          <p:cNvGrpSpPr>
            <a:grpSpLocks/>
          </p:cNvGrpSpPr>
          <p:nvPr/>
        </p:nvGrpSpPr>
        <p:grpSpPr bwMode="auto">
          <a:xfrm>
            <a:off x="381000" y="1066800"/>
            <a:ext cx="8250238" cy="727075"/>
            <a:chOff x="240" y="672"/>
            <a:chExt cx="5197" cy="458"/>
          </a:xfrm>
        </p:grpSpPr>
        <p:pic>
          <p:nvPicPr>
            <p:cNvPr id="313352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868"/>
              <a:ext cx="495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402" name="Picture 5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3375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46763"/>
            <a:ext cx="1817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6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07138"/>
            <a:ext cx="10985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77" name="AutoShape 33"/>
          <p:cNvSpPr>
            <a:spLocks noChangeAspect="1" noChangeArrowheads="1"/>
          </p:cNvSpPr>
          <p:nvPr/>
        </p:nvSpPr>
        <p:spPr bwMode="auto">
          <a:xfrm>
            <a:off x="4359275" y="6324600"/>
            <a:ext cx="365125" cy="365125"/>
          </a:xfrm>
          <a:prstGeom prst="smileyFace">
            <a:avLst>
              <a:gd name="adj" fmla="val 4653"/>
            </a:avLst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8" name="Line 34"/>
          <p:cNvSpPr>
            <a:spLocks noChangeShapeType="1"/>
          </p:cNvSpPr>
          <p:nvPr/>
        </p:nvSpPr>
        <p:spPr bwMode="auto">
          <a:xfrm>
            <a:off x="4114800" y="2133600"/>
            <a:ext cx="914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9" name="Line 35"/>
          <p:cNvSpPr>
            <a:spLocks noChangeShapeType="1"/>
          </p:cNvSpPr>
          <p:nvPr/>
        </p:nvSpPr>
        <p:spPr bwMode="auto">
          <a:xfrm>
            <a:off x="4295775" y="4597400"/>
            <a:ext cx="3409950" cy="430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80" name="Line 36"/>
          <p:cNvSpPr>
            <a:spLocks noChangeShapeType="1"/>
          </p:cNvSpPr>
          <p:nvPr/>
        </p:nvSpPr>
        <p:spPr bwMode="auto">
          <a:xfrm>
            <a:off x="4495800" y="4114800"/>
            <a:ext cx="1295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3381" name="Group 37"/>
          <p:cNvGrpSpPr>
            <a:grpSpLocks/>
          </p:cNvGrpSpPr>
          <p:nvPr/>
        </p:nvGrpSpPr>
        <p:grpSpPr bwMode="auto">
          <a:xfrm>
            <a:off x="609600" y="2286000"/>
            <a:ext cx="1371600" cy="685800"/>
            <a:chOff x="166" y="1728"/>
            <a:chExt cx="864" cy="432"/>
          </a:xfrm>
        </p:grpSpPr>
        <p:pic>
          <p:nvPicPr>
            <p:cNvPr id="313382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54"/>
              <a:ext cx="816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83" name="Picture 3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1967"/>
              <a:ext cx="7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3384" name="Rectangle 40"/>
            <p:cNvSpPr>
              <a:spLocks noChangeArrowheads="1"/>
            </p:cNvSpPr>
            <p:nvPr/>
          </p:nvSpPr>
          <p:spPr bwMode="auto">
            <a:xfrm>
              <a:off x="166" y="1728"/>
              <a:ext cx="864" cy="4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385" name="Group 41"/>
          <p:cNvGrpSpPr>
            <a:grpSpLocks/>
          </p:cNvGrpSpPr>
          <p:nvPr/>
        </p:nvGrpSpPr>
        <p:grpSpPr bwMode="auto">
          <a:xfrm>
            <a:off x="90488" y="4953000"/>
            <a:ext cx="2220912" cy="1295400"/>
            <a:chOff x="57" y="3120"/>
            <a:chExt cx="1399" cy="816"/>
          </a:xfrm>
        </p:grpSpPr>
        <p:sp>
          <p:nvSpPr>
            <p:cNvPr id="313386" name="Rectangle 42"/>
            <p:cNvSpPr>
              <a:spLocks noChangeArrowheads="1"/>
            </p:cNvSpPr>
            <p:nvPr/>
          </p:nvSpPr>
          <p:spPr bwMode="auto">
            <a:xfrm>
              <a:off x="57" y="3120"/>
              <a:ext cx="1399" cy="8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3387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3168"/>
              <a:ext cx="816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88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3320"/>
              <a:ext cx="4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89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3512"/>
              <a:ext cx="96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90" name="Picture 4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704"/>
              <a:ext cx="136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3391" name="Line 47"/>
          <p:cNvSpPr>
            <a:spLocks noChangeShapeType="1"/>
          </p:cNvSpPr>
          <p:nvPr/>
        </p:nvSpPr>
        <p:spPr bwMode="auto">
          <a:xfrm>
            <a:off x="1981200" y="2667000"/>
            <a:ext cx="3124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92" name="Line 48"/>
          <p:cNvSpPr>
            <a:spLocks noChangeShapeType="1"/>
          </p:cNvSpPr>
          <p:nvPr/>
        </p:nvSpPr>
        <p:spPr bwMode="auto">
          <a:xfrm flipV="1">
            <a:off x="2303463" y="5105400"/>
            <a:ext cx="1828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93" name="Line 49"/>
          <p:cNvSpPr>
            <a:spLocks noChangeShapeType="1"/>
          </p:cNvSpPr>
          <p:nvPr/>
        </p:nvSpPr>
        <p:spPr bwMode="auto">
          <a:xfrm flipV="1">
            <a:off x="5181600" y="2590800"/>
            <a:ext cx="1736725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94" name="Line 50"/>
          <p:cNvSpPr>
            <a:spLocks noChangeShapeType="1"/>
          </p:cNvSpPr>
          <p:nvPr/>
        </p:nvSpPr>
        <p:spPr bwMode="auto">
          <a:xfrm flipV="1">
            <a:off x="3352800" y="4648200"/>
            <a:ext cx="42672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3395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63515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96" name="Rectangle 5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7" name="Rectangle 5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3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3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5" grpId="0" animBg="1"/>
      <p:bldP spid="313377" grpId="0" animBg="1"/>
      <p:bldP spid="313378" grpId="0" animBg="1"/>
      <p:bldP spid="313378" grpId="1" animBg="1"/>
      <p:bldP spid="313379" grpId="0" animBg="1"/>
      <p:bldP spid="313379" grpId="1" animBg="1"/>
      <p:bldP spid="313380" grpId="0" animBg="1"/>
      <p:bldP spid="313380" grpId="1" animBg="1"/>
      <p:bldP spid="313391" grpId="0" animBg="1"/>
      <p:bldP spid="313391" grpId="1" animBg="1"/>
      <p:bldP spid="313392" grpId="0" animBg="1"/>
      <p:bldP spid="313392" grpId="1" animBg="1"/>
      <p:bldP spid="313393" grpId="0" animBg="1"/>
      <p:bldP spid="313393" grpId="1" animBg="1"/>
      <p:bldP spid="313394" grpId="0" animBg="1"/>
      <p:bldP spid="31339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C610-8BA3-4FA5-905E-4939AEF143C5}" type="slidenum">
              <a:rPr lang="en-US"/>
              <a:pPr/>
              <a:t>19</a:t>
            </a:fld>
            <a:endParaRPr lang="en-US"/>
          </a:p>
        </p:txBody>
      </p:sp>
      <p:pic>
        <p:nvPicPr>
          <p:cNvPr id="309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1663"/>
            <a:ext cx="66563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19400"/>
            <a:ext cx="46323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5063"/>
            <a:ext cx="701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17538"/>
            <a:ext cx="53133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7957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81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492250"/>
            <a:ext cx="4897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957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074738"/>
            <a:ext cx="4502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871913"/>
            <a:ext cx="727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887788"/>
            <a:ext cx="831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5950"/>
            <a:ext cx="7937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61" name="Line 13"/>
          <p:cNvSpPr>
            <a:spLocks noChangeShapeType="1"/>
          </p:cNvSpPr>
          <p:nvPr/>
        </p:nvSpPr>
        <p:spPr bwMode="auto">
          <a:xfrm>
            <a:off x="0" y="33861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26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999038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7238"/>
            <a:ext cx="8447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5380038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66" name="Rectangle 18"/>
          <p:cNvSpPr>
            <a:spLocks noChangeArrowheads="1"/>
          </p:cNvSpPr>
          <p:nvPr/>
        </p:nvSpPr>
        <p:spPr bwMode="auto">
          <a:xfrm>
            <a:off x="5456238" y="500063"/>
            <a:ext cx="630237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80" name="Group 32"/>
          <p:cNvGrpSpPr>
            <a:grpSpLocks/>
          </p:cNvGrpSpPr>
          <p:nvPr/>
        </p:nvGrpSpPr>
        <p:grpSpPr bwMode="auto">
          <a:xfrm>
            <a:off x="6096000" y="76200"/>
            <a:ext cx="2971800" cy="630238"/>
            <a:chOff x="3840" y="48"/>
            <a:chExt cx="1872" cy="397"/>
          </a:xfrm>
        </p:grpSpPr>
        <p:sp>
          <p:nvSpPr>
            <p:cNvPr id="309265" name="Rectangle 17"/>
            <p:cNvSpPr>
              <a:spLocks noChangeArrowheads="1"/>
            </p:cNvSpPr>
            <p:nvPr/>
          </p:nvSpPr>
          <p:spPr bwMode="auto">
            <a:xfrm>
              <a:off x="4128" y="48"/>
              <a:ext cx="1584" cy="39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 flipH="1">
              <a:off x="3840" y="267"/>
              <a:ext cx="282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68" name="Group 20"/>
            <p:cNvGrpSpPr>
              <a:grpSpLocks/>
            </p:cNvGrpSpPr>
            <p:nvPr/>
          </p:nvGrpSpPr>
          <p:grpSpPr bwMode="auto">
            <a:xfrm>
              <a:off x="4161" y="75"/>
              <a:ext cx="1514" cy="345"/>
              <a:chOff x="4161" y="96"/>
              <a:chExt cx="1514" cy="345"/>
            </a:xfrm>
          </p:grpSpPr>
          <p:pic>
            <p:nvPicPr>
              <p:cNvPr id="309269" name="Picture 2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96"/>
                <a:ext cx="137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270" name="Picture 22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79"/>
                <a:ext cx="1514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927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263"/>
            <a:ext cx="19288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62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8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25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1" grpId="0" animBg="1"/>
      <p:bldP spid="3092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4E87-7392-4210-BB28-3D0355922923}" type="slidenum">
              <a:rPr lang="en-US"/>
              <a:pPr/>
              <a:t>2</a:t>
            </a:fld>
            <a:endParaRPr lang="en-US"/>
          </a:p>
        </p:txBody>
      </p:sp>
      <p:pic>
        <p:nvPicPr>
          <p:cNvPr id="296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04800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247775"/>
            <a:ext cx="2890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5113"/>
            <a:ext cx="2325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68600"/>
            <a:ext cx="1701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46425"/>
            <a:ext cx="1701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1288"/>
            <a:ext cx="23256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6163"/>
            <a:ext cx="8320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1088"/>
            <a:ext cx="40655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7001" name="Group 41"/>
          <p:cNvGrpSpPr>
            <a:grpSpLocks/>
          </p:cNvGrpSpPr>
          <p:nvPr/>
        </p:nvGrpSpPr>
        <p:grpSpPr bwMode="auto">
          <a:xfrm>
            <a:off x="1814513" y="4348163"/>
            <a:ext cx="4738687" cy="833437"/>
            <a:chOff x="1143" y="2739"/>
            <a:chExt cx="2985" cy="525"/>
          </a:xfrm>
        </p:grpSpPr>
        <p:pic>
          <p:nvPicPr>
            <p:cNvPr id="296968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279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9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8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0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1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2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3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2799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4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740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5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799"/>
              <a:ext cx="2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6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73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7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31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8" name="Picture 1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9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2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3" name="Picture 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97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4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3087"/>
              <a:ext cx="25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5" name="Picture 2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028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6" name="Picture 2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3087"/>
              <a:ext cx="31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7" name="Picture 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3027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8" name="Picture 2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318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89" name="Line 29"/>
          <p:cNvSpPr>
            <a:spLocks noChangeShapeType="1"/>
          </p:cNvSpPr>
          <p:nvPr/>
        </p:nvSpPr>
        <p:spPr bwMode="auto">
          <a:xfrm>
            <a:off x="0" y="5334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0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916113"/>
            <a:ext cx="8018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7734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7002" name="Group 42"/>
          <p:cNvGrpSpPr>
            <a:grpSpLocks/>
          </p:cNvGrpSpPr>
          <p:nvPr/>
        </p:nvGrpSpPr>
        <p:grpSpPr bwMode="auto">
          <a:xfrm>
            <a:off x="1814513" y="5586413"/>
            <a:ext cx="4681537" cy="890587"/>
            <a:chOff x="1143" y="3519"/>
            <a:chExt cx="2949" cy="561"/>
          </a:xfrm>
        </p:grpSpPr>
        <p:pic>
          <p:nvPicPr>
            <p:cNvPr id="296990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357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1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36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2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389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3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" y="3875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6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3519"/>
              <a:ext cx="235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7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3842"/>
              <a:ext cx="2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8" name="Rectangle 3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Rectangle 3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3C85-29B4-4CA5-B781-E0AFB3714C29}" type="slidenum">
              <a:rPr lang="en-US"/>
              <a:pPr/>
              <a:t>20</a:t>
            </a:fld>
            <a:endParaRPr lang="en-US"/>
          </a:p>
        </p:txBody>
      </p:sp>
      <p:pic>
        <p:nvPicPr>
          <p:cNvPr id="3153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6581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8056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413125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7475"/>
            <a:ext cx="58054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1738"/>
            <a:ext cx="832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5507038"/>
            <a:ext cx="3065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5984875"/>
            <a:ext cx="25352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84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54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260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3925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572000"/>
            <a:ext cx="4408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860675"/>
            <a:ext cx="41608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3225"/>
            <a:ext cx="3460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5394" name="Picture 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12775"/>
            <a:ext cx="8812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93F9-DBE8-44CA-970D-BD7B05CE8FFC}" type="slidenum">
              <a:rPr lang="en-US"/>
              <a:pPr/>
              <a:t>21</a:t>
            </a:fld>
            <a:endParaRPr lang="en-US"/>
          </a:p>
        </p:txBody>
      </p:sp>
      <p:pic>
        <p:nvPicPr>
          <p:cNvPr id="3164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5984875"/>
            <a:ext cx="25352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3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3925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6425" name="Group 9"/>
          <p:cNvGrpSpPr>
            <a:grpSpLocks/>
          </p:cNvGrpSpPr>
          <p:nvPr/>
        </p:nvGrpSpPr>
        <p:grpSpPr bwMode="auto">
          <a:xfrm>
            <a:off x="914400" y="3124200"/>
            <a:ext cx="8056563" cy="1905000"/>
            <a:chOff x="576" y="1200"/>
            <a:chExt cx="5075" cy="1200"/>
          </a:xfrm>
        </p:grpSpPr>
        <p:pic>
          <p:nvPicPr>
            <p:cNvPr id="316426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150"/>
              <a:ext cx="3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7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1802"/>
              <a:ext cx="262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28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48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29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36"/>
              <a:ext cx="50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643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791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914400" y="1905000"/>
            <a:ext cx="8056563" cy="1905000"/>
            <a:chOff x="576" y="1200"/>
            <a:chExt cx="5075" cy="1200"/>
          </a:xfrm>
        </p:grpSpPr>
        <p:pic>
          <p:nvPicPr>
            <p:cNvPr id="316419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150"/>
              <a:ext cx="3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0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1802"/>
              <a:ext cx="262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21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48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22" name="Picture 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36"/>
              <a:ext cx="50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6431" name="Line 15"/>
          <p:cNvSpPr>
            <a:spLocks noChangeShapeType="1"/>
          </p:cNvSpPr>
          <p:nvPr/>
        </p:nvSpPr>
        <p:spPr bwMode="auto">
          <a:xfrm flipH="1" flipV="1">
            <a:off x="5486400" y="457200"/>
            <a:ext cx="12954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32" name="Line 16"/>
          <p:cNvSpPr>
            <a:spLocks noChangeShapeType="1"/>
          </p:cNvSpPr>
          <p:nvPr/>
        </p:nvSpPr>
        <p:spPr bwMode="auto">
          <a:xfrm flipV="1">
            <a:off x="3962400" y="381000"/>
            <a:ext cx="3581400" cy="3276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287E-7 L 4.72222E-6 0.17798 " pathEditMode="relative" ptsTypes="AA">
                                      <p:cBhvr>
                                        <p:cTn id="6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1" grpId="0" animBg="1"/>
      <p:bldP spid="3164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32A-0928-4731-BE9B-CFD921240528}" type="slidenum">
              <a:rPr lang="en-US"/>
              <a:pPr/>
              <a:t>22</a:t>
            </a:fld>
            <a:endParaRPr lang="en-US"/>
          </a:p>
        </p:txBody>
      </p:sp>
      <p:pic>
        <p:nvPicPr>
          <p:cNvPr id="317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632325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079875"/>
            <a:ext cx="41608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791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143000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595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632325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63" name="Group 23"/>
          <p:cNvGrpSpPr>
            <a:grpSpLocks/>
          </p:cNvGrpSpPr>
          <p:nvPr/>
        </p:nvGrpSpPr>
        <p:grpSpPr bwMode="auto">
          <a:xfrm>
            <a:off x="76200" y="1752600"/>
            <a:ext cx="4194175" cy="415925"/>
            <a:chOff x="48" y="1104"/>
            <a:chExt cx="2642" cy="262"/>
          </a:xfrm>
        </p:grpSpPr>
        <p:pic>
          <p:nvPicPr>
            <p:cNvPr id="317450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" y="1104"/>
              <a:ext cx="159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61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28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7460" name="Group 20"/>
          <p:cNvGrpSpPr>
            <a:grpSpLocks/>
          </p:cNvGrpSpPr>
          <p:nvPr/>
        </p:nvGrpSpPr>
        <p:grpSpPr bwMode="auto">
          <a:xfrm>
            <a:off x="304800" y="5984875"/>
            <a:ext cx="4194175" cy="415925"/>
            <a:chOff x="192" y="3770"/>
            <a:chExt cx="2642" cy="262"/>
          </a:xfrm>
        </p:grpSpPr>
        <p:pic>
          <p:nvPicPr>
            <p:cNvPr id="317453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3770"/>
              <a:ext cx="159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5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82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45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209800"/>
            <a:ext cx="38798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56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6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270125"/>
            <a:ext cx="4919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48" name="Line 8"/>
          <p:cNvSpPr>
            <a:spLocks noChangeShapeType="1"/>
          </p:cNvSpPr>
          <p:nvPr/>
        </p:nvSpPr>
        <p:spPr bwMode="auto">
          <a:xfrm flipH="1" flipV="1">
            <a:off x="3429000" y="990600"/>
            <a:ext cx="34290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9306 -0.504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21 -0.6141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07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8" grpId="0" animBg="1"/>
      <p:bldP spid="3174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072E-5E07-422F-A672-37C5A395428A}" type="slidenum">
              <a:rPr lang="en-US"/>
              <a:pPr/>
              <a:t>23</a:t>
            </a:fld>
            <a:endParaRPr lang="en-US"/>
          </a:p>
        </p:txBody>
      </p:sp>
      <p:pic>
        <p:nvPicPr>
          <p:cNvPr id="318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791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143000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752600"/>
            <a:ext cx="25352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595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209800"/>
            <a:ext cx="38798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2270125"/>
            <a:ext cx="4919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43200"/>
            <a:ext cx="3898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9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07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9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02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8674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429000"/>
            <a:ext cx="312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8477" name="Line 13"/>
          <p:cNvSpPr>
            <a:spLocks noChangeShapeType="1"/>
          </p:cNvSpPr>
          <p:nvPr/>
        </p:nvSpPr>
        <p:spPr bwMode="auto">
          <a:xfrm flipH="1" flipV="1">
            <a:off x="3581400" y="1524000"/>
            <a:ext cx="1371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8" name="Line 14"/>
          <p:cNvSpPr>
            <a:spLocks noChangeShapeType="1"/>
          </p:cNvSpPr>
          <p:nvPr/>
        </p:nvSpPr>
        <p:spPr bwMode="auto">
          <a:xfrm flipH="1">
            <a:off x="5562600" y="1447800"/>
            <a:ext cx="2286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47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681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8480" name="Line 16"/>
          <p:cNvSpPr>
            <a:spLocks noChangeShapeType="1"/>
          </p:cNvSpPr>
          <p:nvPr/>
        </p:nvSpPr>
        <p:spPr bwMode="auto">
          <a:xfrm flipH="1">
            <a:off x="7713663" y="2559050"/>
            <a:ext cx="274637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48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2725"/>
            <a:ext cx="2516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648200"/>
            <a:ext cx="323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8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165725"/>
            <a:ext cx="3898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84" name="Line 20"/>
          <p:cNvSpPr>
            <a:spLocks noChangeShapeType="1"/>
          </p:cNvSpPr>
          <p:nvPr/>
        </p:nvSpPr>
        <p:spPr bwMode="auto">
          <a:xfrm flipH="1" flipV="1">
            <a:off x="3810000" y="3124200"/>
            <a:ext cx="2590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5" name="Line 21"/>
          <p:cNvSpPr>
            <a:spLocks noChangeShapeType="1"/>
          </p:cNvSpPr>
          <p:nvPr/>
        </p:nvSpPr>
        <p:spPr bwMode="auto">
          <a:xfrm>
            <a:off x="6324600" y="457200"/>
            <a:ext cx="3048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486" name="Group 22"/>
          <p:cNvGrpSpPr>
            <a:grpSpLocks/>
          </p:cNvGrpSpPr>
          <p:nvPr/>
        </p:nvGrpSpPr>
        <p:grpSpPr bwMode="auto">
          <a:xfrm>
            <a:off x="76200" y="3733800"/>
            <a:ext cx="3582988" cy="1089025"/>
            <a:chOff x="230" y="2462"/>
            <a:chExt cx="2257" cy="686"/>
          </a:xfrm>
        </p:grpSpPr>
        <p:pic>
          <p:nvPicPr>
            <p:cNvPr id="318487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2462"/>
              <a:ext cx="225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8488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2678"/>
              <a:ext cx="203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8489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928"/>
              <a:ext cx="219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849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1" name="Rectangle 2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7" grpId="0" animBg="1"/>
      <p:bldP spid="318477" grpId="1" animBg="1"/>
      <p:bldP spid="318478" grpId="0" animBg="1"/>
      <p:bldP spid="318478" grpId="1" animBg="1"/>
      <p:bldP spid="318480" grpId="0" animBg="1"/>
      <p:bldP spid="318480" grpId="1" animBg="1"/>
      <p:bldP spid="318484" grpId="0" animBg="1"/>
      <p:bldP spid="318485" grpId="0" animBg="1"/>
      <p:bldP spid="31848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F790-ED2C-4719-831F-2B8334C130AA}" type="slidenum">
              <a:rPr lang="en-US"/>
              <a:pPr/>
              <a:t>24</a:t>
            </a:fld>
            <a:endParaRPr lang="en-US"/>
          </a:p>
        </p:txBody>
      </p:sp>
      <p:pic>
        <p:nvPicPr>
          <p:cNvPr id="3194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2988"/>
            <a:ext cx="5351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060825"/>
            <a:ext cx="59007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594225"/>
            <a:ext cx="6656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9506" name="Group 18"/>
          <p:cNvGrpSpPr>
            <a:grpSpLocks/>
          </p:cNvGrpSpPr>
          <p:nvPr/>
        </p:nvGrpSpPr>
        <p:grpSpPr bwMode="auto">
          <a:xfrm>
            <a:off x="82550" y="1206500"/>
            <a:ext cx="8812213" cy="1266825"/>
            <a:chOff x="52" y="760"/>
            <a:chExt cx="5551" cy="798"/>
          </a:xfrm>
        </p:grpSpPr>
        <p:pic>
          <p:nvPicPr>
            <p:cNvPr id="319490" name="Picture 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" y="760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9491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60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9492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808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9493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818"/>
              <a:ext cx="5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9497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500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950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356225"/>
            <a:ext cx="40846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6858000" y="5867400"/>
            <a:ext cx="914400" cy="914400"/>
            <a:chOff x="4853" y="1680"/>
            <a:chExt cx="576" cy="576"/>
          </a:xfrm>
        </p:grpSpPr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801-0CC7-45D5-BFBD-3B2E75E8016B}" type="slidenum">
              <a:rPr lang="en-US"/>
              <a:pPr/>
              <a:t>3</a:t>
            </a:fld>
            <a:endParaRPr lang="en-US"/>
          </a:p>
        </p:txBody>
      </p:sp>
      <p:sp>
        <p:nvSpPr>
          <p:cNvPr id="338982" name="Rectangle 3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3" name="Rectangle 3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003" name="Group 59"/>
          <p:cNvGrpSpPr>
            <a:grpSpLocks/>
          </p:cNvGrpSpPr>
          <p:nvPr/>
        </p:nvGrpSpPr>
        <p:grpSpPr bwMode="auto">
          <a:xfrm>
            <a:off x="1814513" y="690563"/>
            <a:ext cx="4738687" cy="833437"/>
            <a:chOff x="1143" y="435"/>
            <a:chExt cx="2985" cy="525"/>
          </a:xfrm>
        </p:grpSpPr>
        <p:pic>
          <p:nvPicPr>
            <p:cNvPr id="338984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49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5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47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6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47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7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47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8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495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89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436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0" name="Picture 4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495"/>
              <a:ext cx="2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1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435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2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75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3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75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4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75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5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78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6" name="Picture 5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783"/>
              <a:ext cx="25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7" name="Picture 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724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8" name="Picture 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783"/>
              <a:ext cx="31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99" name="Picture 5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723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00" name="Picture 5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87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01" name="Picture 5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51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02" name="Picture 5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80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9004" name="Group 60"/>
          <p:cNvGrpSpPr>
            <a:grpSpLocks/>
          </p:cNvGrpSpPr>
          <p:nvPr/>
        </p:nvGrpSpPr>
        <p:grpSpPr bwMode="auto">
          <a:xfrm>
            <a:off x="1814513" y="4348163"/>
            <a:ext cx="4738687" cy="833437"/>
            <a:chOff x="1143" y="2739"/>
            <a:chExt cx="2985" cy="525"/>
          </a:xfrm>
        </p:grpSpPr>
        <p:pic>
          <p:nvPicPr>
            <p:cNvPr id="338952" name="Picture 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279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8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4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5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6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2774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7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2799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8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740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9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799"/>
              <a:ext cx="28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0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73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1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31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2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6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30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7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97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8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3087"/>
              <a:ext cx="25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69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028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7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3087"/>
              <a:ext cx="31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71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3027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72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318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9005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313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1495E-6 L -1.38889E-6 -0.53395 " pathEditMode="relative" ptsTypes="AA">
                                      <p:cBhvr>
                                        <p:cTn id="6" dur="500" fill="hold"/>
                                        <p:tgtEl>
                                          <p:spTgt spid="339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72DE-8316-482D-AD0C-70F2448A61A7}" type="slidenum">
              <a:rPr lang="en-US"/>
              <a:pPr/>
              <a:t>4</a:t>
            </a:fld>
            <a:endParaRPr lang="en-US"/>
          </a:p>
        </p:txBody>
      </p:sp>
      <p:pic>
        <p:nvPicPr>
          <p:cNvPr id="2979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85813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7461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7461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7461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785813"/>
            <a:ext cx="4349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92150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785813"/>
            <a:ext cx="4540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6905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2033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033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2033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243013"/>
            <a:ext cx="1889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243013"/>
            <a:ext cx="396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14935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243013"/>
            <a:ext cx="4921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147763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3906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524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7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4845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8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4845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9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4845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0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524250"/>
            <a:ext cx="4349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1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430588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2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524250"/>
            <a:ext cx="4540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3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429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4" name="Picture 3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9417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5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9417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6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9417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7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981450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19" name="Picture 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32075"/>
            <a:ext cx="5578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20" name="Picture 3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981450"/>
            <a:ext cx="3968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1" name="Picture 3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88778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38" name="Picture 5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313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8041" name="Group 57"/>
          <p:cNvGrpSpPr>
            <a:grpSpLocks/>
          </p:cNvGrpSpPr>
          <p:nvPr/>
        </p:nvGrpSpPr>
        <p:grpSpPr bwMode="auto">
          <a:xfrm>
            <a:off x="228600" y="1752600"/>
            <a:ext cx="7620000" cy="779463"/>
            <a:chOff x="144" y="1104"/>
            <a:chExt cx="4800" cy="491"/>
          </a:xfrm>
        </p:grpSpPr>
        <p:pic>
          <p:nvPicPr>
            <p:cNvPr id="298018" name="Picture 3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253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8039" name="Picture 5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1392"/>
              <a:ext cx="30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8040" name="Picture 5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032125"/>
            <a:ext cx="81692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22" name="Picture 3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981450"/>
            <a:ext cx="4921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3" name="Picture 3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886200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4" name="Picture 4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5369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5" name="Picture 4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4150"/>
            <a:ext cx="2825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6" name="Picture 4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8223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7" name="Picture 43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279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8" name="Picture 44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13385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29" name="Picture 45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0025"/>
            <a:ext cx="5559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30" name="Picture 46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5622925"/>
            <a:ext cx="3781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031" name="Line 47"/>
          <p:cNvSpPr>
            <a:spLocks noChangeShapeType="1"/>
          </p:cNvSpPr>
          <p:nvPr/>
        </p:nvSpPr>
        <p:spPr bwMode="auto">
          <a:xfrm>
            <a:off x="0" y="167163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8032" name="Picture 48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0"/>
            <a:ext cx="1343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33" name="Picture 49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419600"/>
            <a:ext cx="5805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036" name="Rectangle 52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37" name="Rectangle 53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042" name="Group 58"/>
          <p:cNvGrpSpPr>
            <a:grpSpLocks/>
          </p:cNvGrpSpPr>
          <p:nvPr/>
        </p:nvGrpSpPr>
        <p:grpSpPr bwMode="auto">
          <a:xfrm>
            <a:off x="304800" y="5943600"/>
            <a:ext cx="7834313" cy="685800"/>
            <a:chOff x="192" y="3744"/>
            <a:chExt cx="4935" cy="432"/>
          </a:xfrm>
        </p:grpSpPr>
        <p:pic>
          <p:nvPicPr>
            <p:cNvPr id="298034" name="Picture 5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44"/>
              <a:ext cx="172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35" name="Picture 5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974"/>
              <a:ext cx="44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4C94-BDE0-4B63-A44A-34E8A2740E73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99011" name="Group 3"/>
          <p:cNvGrpSpPr>
            <a:grpSpLocks/>
          </p:cNvGrpSpPr>
          <p:nvPr/>
        </p:nvGrpSpPr>
        <p:grpSpPr bwMode="auto">
          <a:xfrm rot="5400000" flipH="1">
            <a:off x="1981200" y="76200"/>
            <a:ext cx="4038600" cy="6172200"/>
            <a:chOff x="720" y="1344"/>
            <a:chExt cx="2352" cy="2544"/>
          </a:xfrm>
        </p:grpSpPr>
        <p:sp>
          <p:nvSpPr>
            <p:cNvPr id="299012" name="Line 4"/>
            <p:cNvSpPr>
              <a:spLocks noChangeShapeType="1"/>
            </p:cNvSpPr>
            <p:nvPr/>
          </p:nvSpPr>
          <p:spPr bwMode="auto">
            <a:xfrm>
              <a:off x="720" y="1680"/>
              <a:ext cx="0" cy="2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3" name="Line 5"/>
            <p:cNvSpPr>
              <a:spLocks noChangeShapeType="1"/>
            </p:cNvSpPr>
            <p:nvPr/>
          </p:nvSpPr>
          <p:spPr bwMode="auto">
            <a:xfrm>
              <a:off x="720" y="3888"/>
              <a:ext cx="2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4" name="Line 6"/>
            <p:cNvSpPr>
              <a:spLocks noChangeShapeType="1"/>
            </p:cNvSpPr>
            <p:nvPr/>
          </p:nvSpPr>
          <p:spPr bwMode="auto">
            <a:xfrm>
              <a:off x="1248" y="144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5" name="Line 7"/>
            <p:cNvSpPr>
              <a:spLocks noChangeShapeType="1"/>
            </p:cNvSpPr>
            <p:nvPr/>
          </p:nvSpPr>
          <p:spPr bwMode="auto">
            <a:xfrm flipH="1" flipV="1">
              <a:off x="1152" y="134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6" name="Line 8"/>
            <p:cNvSpPr>
              <a:spLocks noChangeShapeType="1"/>
            </p:cNvSpPr>
            <p:nvPr/>
          </p:nvSpPr>
          <p:spPr bwMode="auto">
            <a:xfrm>
              <a:off x="1344" y="144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 flipV="1">
              <a:off x="1344" y="134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8" name="Line 10"/>
            <p:cNvSpPr>
              <a:spLocks noChangeShapeType="1"/>
            </p:cNvSpPr>
            <p:nvPr/>
          </p:nvSpPr>
          <p:spPr bwMode="auto">
            <a:xfrm>
              <a:off x="720" y="168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9" name="Line 11"/>
            <p:cNvSpPr>
              <a:spLocks noChangeShapeType="1"/>
            </p:cNvSpPr>
            <p:nvPr/>
          </p:nvSpPr>
          <p:spPr bwMode="auto">
            <a:xfrm>
              <a:off x="2112" y="144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0" name="Line 12"/>
            <p:cNvSpPr>
              <a:spLocks noChangeShapeType="1"/>
            </p:cNvSpPr>
            <p:nvPr/>
          </p:nvSpPr>
          <p:spPr bwMode="auto">
            <a:xfrm flipH="1" flipV="1">
              <a:off x="2016" y="134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1" name="Line 13"/>
            <p:cNvSpPr>
              <a:spLocks noChangeShapeType="1"/>
            </p:cNvSpPr>
            <p:nvPr/>
          </p:nvSpPr>
          <p:spPr bwMode="auto">
            <a:xfrm>
              <a:off x="2208" y="144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2" name="Line 14"/>
            <p:cNvSpPr>
              <a:spLocks noChangeShapeType="1"/>
            </p:cNvSpPr>
            <p:nvPr/>
          </p:nvSpPr>
          <p:spPr bwMode="auto">
            <a:xfrm flipV="1">
              <a:off x="2208" y="134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023" name="Group 15"/>
            <p:cNvGrpSpPr>
              <a:grpSpLocks/>
            </p:cNvGrpSpPr>
            <p:nvPr/>
          </p:nvGrpSpPr>
          <p:grpSpPr bwMode="auto">
            <a:xfrm rot="5400000">
              <a:off x="2760" y="1848"/>
              <a:ext cx="288" cy="336"/>
              <a:chOff x="2112" y="2064"/>
              <a:chExt cx="288" cy="336"/>
            </a:xfrm>
          </p:grpSpPr>
          <p:sp>
            <p:nvSpPr>
              <p:cNvPr id="299024" name="Line 16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5" name="Line 17"/>
              <p:cNvSpPr>
                <a:spLocks noChangeShapeType="1"/>
              </p:cNvSpPr>
              <p:nvPr/>
            </p:nvSpPr>
            <p:spPr bwMode="auto">
              <a:xfrm flipH="1" flipV="1">
                <a:off x="2112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6" name="Line 18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7" name="Line 19"/>
              <p:cNvSpPr>
                <a:spLocks noChangeShapeType="1"/>
              </p:cNvSpPr>
              <p:nvPr/>
            </p:nvSpPr>
            <p:spPr bwMode="auto">
              <a:xfrm flipV="1">
                <a:off x="2304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9028" name="Line 20"/>
            <p:cNvSpPr>
              <a:spLocks noChangeShapeType="1"/>
            </p:cNvSpPr>
            <p:nvPr/>
          </p:nvSpPr>
          <p:spPr bwMode="auto">
            <a:xfrm>
              <a:off x="1344" y="16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9" name="Line 21"/>
            <p:cNvSpPr>
              <a:spLocks noChangeShapeType="1"/>
            </p:cNvSpPr>
            <p:nvPr/>
          </p:nvSpPr>
          <p:spPr bwMode="auto">
            <a:xfrm>
              <a:off x="2208" y="1680"/>
              <a:ext cx="5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030" name="Group 22"/>
            <p:cNvGrpSpPr>
              <a:grpSpLocks/>
            </p:cNvGrpSpPr>
            <p:nvPr/>
          </p:nvGrpSpPr>
          <p:grpSpPr bwMode="auto">
            <a:xfrm rot="5400000">
              <a:off x="2760" y="2376"/>
              <a:ext cx="288" cy="336"/>
              <a:chOff x="2112" y="2064"/>
              <a:chExt cx="288" cy="336"/>
            </a:xfrm>
          </p:grpSpPr>
          <p:sp>
            <p:nvSpPr>
              <p:cNvPr id="299031" name="Line 23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2" name="Line 24"/>
              <p:cNvSpPr>
                <a:spLocks noChangeShapeType="1"/>
              </p:cNvSpPr>
              <p:nvPr/>
            </p:nvSpPr>
            <p:spPr bwMode="auto">
              <a:xfrm flipH="1" flipV="1">
                <a:off x="2112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3" name="Line 25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4" name="Line 26"/>
              <p:cNvSpPr>
                <a:spLocks noChangeShapeType="1"/>
              </p:cNvSpPr>
              <p:nvPr/>
            </p:nvSpPr>
            <p:spPr bwMode="auto">
              <a:xfrm flipV="1">
                <a:off x="2304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035" name="Group 27"/>
            <p:cNvGrpSpPr>
              <a:grpSpLocks/>
            </p:cNvGrpSpPr>
            <p:nvPr/>
          </p:nvGrpSpPr>
          <p:grpSpPr bwMode="auto">
            <a:xfrm rot="5400000">
              <a:off x="2760" y="2856"/>
              <a:ext cx="288" cy="336"/>
              <a:chOff x="2112" y="2064"/>
              <a:chExt cx="288" cy="336"/>
            </a:xfrm>
          </p:grpSpPr>
          <p:sp>
            <p:nvSpPr>
              <p:cNvPr id="299036" name="Line 28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7" name="Line 29"/>
              <p:cNvSpPr>
                <a:spLocks noChangeShapeType="1"/>
              </p:cNvSpPr>
              <p:nvPr/>
            </p:nvSpPr>
            <p:spPr bwMode="auto">
              <a:xfrm flipH="1" flipV="1">
                <a:off x="2112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8" name="Line 30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9" name="Line 31"/>
              <p:cNvSpPr>
                <a:spLocks noChangeShapeType="1"/>
              </p:cNvSpPr>
              <p:nvPr/>
            </p:nvSpPr>
            <p:spPr bwMode="auto">
              <a:xfrm flipV="1">
                <a:off x="2304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040" name="Group 32"/>
            <p:cNvGrpSpPr>
              <a:grpSpLocks/>
            </p:cNvGrpSpPr>
            <p:nvPr/>
          </p:nvGrpSpPr>
          <p:grpSpPr bwMode="auto">
            <a:xfrm rot="5400000">
              <a:off x="2760" y="3384"/>
              <a:ext cx="288" cy="336"/>
              <a:chOff x="2112" y="2064"/>
              <a:chExt cx="288" cy="336"/>
            </a:xfrm>
          </p:grpSpPr>
          <p:sp>
            <p:nvSpPr>
              <p:cNvPr id="299041" name="Line 33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2" name="Line 34"/>
              <p:cNvSpPr>
                <a:spLocks noChangeShapeType="1"/>
              </p:cNvSpPr>
              <p:nvPr/>
            </p:nvSpPr>
            <p:spPr bwMode="auto">
              <a:xfrm flipH="1" flipV="1">
                <a:off x="2112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3" name="Line 35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4" name="Line 36"/>
              <p:cNvSpPr>
                <a:spLocks noChangeShapeType="1"/>
              </p:cNvSpPr>
              <p:nvPr/>
            </p:nvSpPr>
            <p:spPr bwMode="auto">
              <a:xfrm flipV="1">
                <a:off x="2304" y="20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9045" name="Line 37"/>
            <p:cNvSpPr>
              <a:spLocks noChangeShapeType="1"/>
            </p:cNvSpPr>
            <p:nvPr/>
          </p:nvSpPr>
          <p:spPr bwMode="auto">
            <a:xfrm>
              <a:off x="2736" y="16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6" name="Line 38"/>
            <p:cNvSpPr>
              <a:spLocks noChangeShapeType="1"/>
            </p:cNvSpPr>
            <p:nvPr/>
          </p:nvSpPr>
          <p:spPr bwMode="auto">
            <a:xfrm>
              <a:off x="2736" y="2064"/>
              <a:ext cx="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7" name="Line 39"/>
            <p:cNvSpPr>
              <a:spLocks noChangeShapeType="1"/>
            </p:cNvSpPr>
            <p:nvPr/>
          </p:nvSpPr>
          <p:spPr bwMode="auto">
            <a:xfrm>
              <a:off x="2736" y="259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8" name="Line 40"/>
            <p:cNvSpPr>
              <a:spLocks noChangeShapeType="1"/>
            </p:cNvSpPr>
            <p:nvPr/>
          </p:nvSpPr>
          <p:spPr bwMode="auto">
            <a:xfrm>
              <a:off x="2736" y="3072"/>
              <a:ext cx="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9" name="Line 41"/>
            <p:cNvSpPr>
              <a:spLocks noChangeShapeType="1"/>
            </p:cNvSpPr>
            <p:nvPr/>
          </p:nvSpPr>
          <p:spPr bwMode="auto">
            <a:xfrm>
              <a:off x="2736" y="360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9050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112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1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1288"/>
            <a:ext cx="2079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2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1288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3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411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4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568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5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86200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56" name="Line 48"/>
          <p:cNvSpPr>
            <a:spLocks noChangeShapeType="1"/>
          </p:cNvSpPr>
          <p:nvPr/>
        </p:nvSpPr>
        <p:spPr bwMode="auto">
          <a:xfrm>
            <a:off x="0" y="99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7" name="Line 49"/>
          <p:cNvSpPr>
            <a:spLocks noChangeShapeType="1"/>
          </p:cNvSpPr>
          <p:nvPr/>
        </p:nvSpPr>
        <p:spPr bwMode="auto">
          <a:xfrm>
            <a:off x="0" y="5334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59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6403975"/>
            <a:ext cx="3548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60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6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84875"/>
            <a:ext cx="6624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83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084" name="Group 76"/>
          <p:cNvGrpSpPr>
            <a:grpSpLocks/>
          </p:cNvGrpSpPr>
          <p:nvPr/>
        </p:nvGrpSpPr>
        <p:grpSpPr bwMode="auto">
          <a:xfrm>
            <a:off x="2801938" y="76200"/>
            <a:ext cx="4284662" cy="777875"/>
            <a:chOff x="1765" y="48"/>
            <a:chExt cx="2699" cy="490"/>
          </a:xfrm>
        </p:grpSpPr>
        <p:pic>
          <p:nvPicPr>
            <p:cNvPr id="299063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111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4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1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5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4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6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4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7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4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8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69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409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0" name="Picture 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73"/>
              <a:ext cx="28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1" name="Picture 6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2" name="Picture 6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61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3" name="Picture 6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37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4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61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5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361"/>
              <a:ext cx="28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6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42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7" name="Picture 6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8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361"/>
              <a:ext cx="32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79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42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80" name="Picture 7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349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9081" name="Rectangle 73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82" name="Rectangle 74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9058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5562600"/>
            <a:ext cx="2359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61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0525"/>
            <a:ext cx="23780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56" grpId="0" animBg="1"/>
      <p:bldP spid="2990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AE-FA85-4D73-8D0C-CE7DAEF5FECA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40049" name="Group 81"/>
          <p:cNvGrpSpPr>
            <a:grpSpLocks/>
          </p:cNvGrpSpPr>
          <p:nvPr/>
        </p:nvGrpSpPr>
        <p:grpSpPr bwMode="auto">
          <a:xfrm>
            <a:off x="152400" y="1219200"/>
            <a:ext cx="7543800" cy="1311275"/>
            <a:chOff x="288" y="3446"/>
            <a:chExt cx="4752" cy="826"/>
          </a:xfrm>
        </p:grpSpPr>
        <p:pic>
          <p:nvPicPr>
            <p:cNvPr id="340050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3504"/>
              <a:ext cx="14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51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" y="4034"/>
              <a:ext cx="22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52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46"/>
              <a:ext cx="149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53" name="Picture 8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70"/>
              <a:ext cx="41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0015" name="Line 47"/>
          <p:cNvSpPr>
            <a:spLocks noChangeShapeType="1"/>
          </p:cNvSpPr>
          <p:nvPr/>
        </p:nvSpPr>
        <p:spPr bwMode="auto">
          <a:xfrm>
            <a:off x="0" y="99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0048" name="Group 80"/>
          <p:cNvGrpSpPr>
            <a:grpSpLocks/>
          </p:cNvGrpSpPr>
          <p:nvPr/>
        </p:nvGrpSpPr>
        <p:grpSpPr bwMode="auto">
          <a:xfrm>
            <a:off x="457200" y="5470525"/>
            <a:ext cx="7543800" cy="1311275"/>
            <a:chOff x="288" y="3446"/>
            <a:chExt cx="4752" cy="826"/>
          </a:xfrm>
        </p:grpSpPr>
        <p:pic>
          <p:nvPicPr>
            <p:cNvPr id="340017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3504"/>
              <a:ext cx="14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18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" y="4034"/>
              <a:ext cx="22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0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46"/>
              <a:ext cx="149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1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70"/>
              <a:ext cx="41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0022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0023" name="Group 55"/>
          <p:cNvGrpSpPr>
            <a:grpSpLocks/>
          </p:cNvGrpSpPr>
          <p:nvPr/>
        </p:nvGrpSpPr>
        <p:grpSpPr bwMode="auto">
          <a:xfrm>
            <a:off x="2801938" y="76200"/>
            <a:ext cx="4284662" cy="777875"/>
            <a:chOff x="1765" y="48"/>
            <a:chExt cx="2699" cy="490"/>
          </a:xfrm>
        </p:grpSpPr>
        <p:pic>
          <p:nvPicPr>
            <p:cNvPr id="340024" name="Picture 5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111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5" name="Picture 5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1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6" name="Picture 5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4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7" name="Picture 5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4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8" name="Picture 6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4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29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0" name="Picture 6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409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1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73"/>
              <a:ext cx="28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2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3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61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4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37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5" name="Picture 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61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6" name="Picture 6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361"/>
              <a:ext cx="28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7" name="Picture 6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42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8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39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361"/>
              <a:ext cx="32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40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42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41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349"/>
              <a:ext cx="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43" name="Rectangle 75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54" name="Line 86"/>
          <p:cNvSpPr>
            <a:spLocks noChangeShapeType="1"/>
          </p:cNvSpPr>
          <p:nvPr/>
        </p:nvSpPr>
        <p:spPr bwMode="auto">
          <a:xfrm>
            <a:off x="0" y="2667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055" name="Picture 8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605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6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840038"/>
            <a:ext cx="5792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57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00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445E-6 L -0.03333 -0.61182 " pathEditMode="relative" ptsTypes="AA">
                                      <p:cBhvr>
                                        <p:cTn id="6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BF1-9393-4209-A8C6-D63D5573725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300086" name="Group 54"/>
          <p:cNvGrpSpPr>
            <a:grpSpLocks/>
          </p:cNvGrpSpPr>
          <p:nvPr/>
        </p:nvGrpSpPr>
        <p:grpSpPr bwMode="auto">
          <a:xfrm>
            <a:off x="152400" y="1219200"/>
            <a:ext cx="7543800" cy="1311275"/>
            <a:chOff x="288" y="3446"/>
            <a:chExt cx="4752" cy="826"/>
          </a:xfrm>
        </p:grpSpPr>
        <p:pic>
          <p:nvPicPr>
            <p:cNvPr id="300087" name="Picture 5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3504"/>
              <a:ext cx="14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88" name="Picture 5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" y="4034"/>
              <a:ext cx="22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89" name="Picture 5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46"/>
              <a:ext cx="149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90" name="Picture 5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70"/>
              <a:ext cx="41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0" y="98583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>
            <a:off x="0" y="2667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3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605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41" name="Line 9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0" y="5029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02238"/>
            <a:ext cx="4491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44" name="Line 12"/>
          <p:cNvSpPr>
            <a:spLocks noChangeShapeType="1"/>
          </p:cNvSpPr>
          <p:nvPr/>
        </p:nvSpPr>
        <p:spPr bwMode="auto">
          <a:xfrm>
            <a:off x="7304088" y="3733800"/>
            <a:ext cx="0" cy="1295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4572000"/>
            <a:ext cx="94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584825"/>
            <a:ext cx="2641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51" name="Line 19"/>
          <p:cNvSpPr>
            <a:spLocks noChangeShapeType="1"/>
          </p:cNvSpPr>
          <p:nvPr/>
        </p:nvSpPr>
        <p:spPr bwMode="auto">
          <a:xfrm>
            <a:off x="0" y="6172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5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6346825"/>
            <a:ext cx="17922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76213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2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62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6699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0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61025"/>
            <a:ext cx="3490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649288"/>
            <a:ext cx="1889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1588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840038"/>
            <a:ext cx="5792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81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96838"/>
            <a:ext cx="511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174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68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57308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9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6746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40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573088"/>
            <a:ext cx="5111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2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674688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3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5540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2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00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84" name="Picture 5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2238"/>
            <a:ext cx="1946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83" name="Picture 5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287838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85" name="Picture 5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65875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0078" name="Rectangle 46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79" name="Rectangle 47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92" name="Line 60"/>
          <p:cNvSpPr>
            <a:spLocks noChangeShapeType="1"/>
          </p:cNvSpPr>
          <p:nvPr/>
        </p:nvSpPr>
        <p:spPr bwMode="auto">
          <a:xfrm>
            <a:off x="2590800" y="4648200"/>
            <a:ext cx="457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0097" name="Group 65"/>
          <p:cNvGrpSpPr>
            <a:grpSpLocks/>
          </p:cNvGrpSpPr>
          <p:nvPr/>
        </p:nvGrpSpPr>
        <p:grpSpPr bwMode="auto">
          <a:xfrm>
            <a:off x="2286000" y="3962400"/>
            <a:ext cx="4495800" cy="990600"/>
            <a:chOff x="1056" y="192"/>
            <a:chExt cx="2832" cy="624"/>
          </a:xfrm>
        </p:grpSpPr>
        <p:pic>
          <p:nvPicPr>
            <p:cNvPr id="300095" name="Picture 63" descr="txp_fig"/>
            <p:cNvPicPr preferRelativeResize="0"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192"/>
              <a:ext cx="204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96" name="Picture 6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84"/>
              <a:ext cx="7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0093" name="Line 61"/>
          <p:cNvSpPr>
            <a:spLocks noChangeShapeType="1"/>
          </p:cNvSpPr>
          <p:nvPr/>
        </p:nvSpPr>
        <p:spPr bwMode="auto">
          <a:xfrm>
            <a:off x="1447800" y="2133600"/>
            <a:ext cx="25146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0091" name="Group 59"/>
          <p:cNvGrpSpPr>
            <a:grpSpLocks/>
          </p:cNvGrpSpPr>
          <p:nvPr/>
        </p:nvGrpSpPr>
        <p:grpSpPr bwMode="auto">
          <a:xfrm>
            <a:off x="7380288" y="3886200"/>
            <a:ext cx="1630362" cy="576263"/>
            <a:chOff x="4649" y="2448"/>
            <a:chExt cx="1027" cy="363"/>
          </a:xfrm>
        </p:grpSpPr>
        <p:pic>
          <p:nvPicPr>
            <p:cNvPr id="300053" name="Picture 2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448"/>
              <a:ext cx="102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4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57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2" grpId="0" animBg="1"/>
      <p:bldP spid="300044" grpId="0" animBg="1"/>
      <p:bldP spid="300051" grpId="0" animBg="1"/>
      <p:bldP spid="300092" grpId="0" animBg="1"/>
      <p:bldP spid="300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18DF-13D1-41E5-8B48-43AC0A7E138D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41053" name="Group 61"/>
          <p:cNvGrpSpPr>
            <a:grpSpLocks/>
          </p:cNvGrpSpPr>
          <p:nvPr/>
        </p:nvGrpSpPr>
        <p:grpSpPr bwMode="auto">
          <a:xfrm>
            <a:off x="2286000" y="3962400"/>
            <a:ext cx="4495800" cy="990600"/>
            <a:chOff x="1056" y="192"/>
            <a:chExt cx="2832" cy="624"/>
          </a:xfrm>
        </p:grpSpPr>
        <p:pic>
          <p:nvPicPr>
            <p:cNvPr id="341054" name="Picture 62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192"/>
              <a:ext cx="204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55" name="Picture 6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84"/>
              <a:ext cx="7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0994" name="Group 2"/>
          <p:cNvGrpSpPr>
            <a:grpSpLocks/>
          </p:cNvGrpSpPr>
          <p:nvPr/>
        </p:nvGrpSpPr>
        <p:grpSpPr bwMode="auto">
          <a:xfrm>
            <a:off x="152400" y="1219200"/>
            <a:ext cx="7543800" cy="1311275"/>
            <a:chOff x="288" y="3446"/>
            <a:chExt cx="4752" cy="826"/>
          </a:xfrm>
        </p:grpSpPr>
        <p:pic>
          <p:nvPicPr>
            <p:cNvPr id="340995" name="Picture 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3504"/>
              <a:ext cx="14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996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" y="4034"/>
              <a:ext cx="22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997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46"/>
              <a:ext cx="149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998" name="Picture 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70"/>
              <a:ext cx="41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0" y="98583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0" y="3733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0" y="5029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0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02238"/>
            <a:ext cx="4491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7304088" y="3733800"/>
            <a:ext cx="0" cy="1295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0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4572000"/>
            <a:ext cx="9445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584825"/>
            <a:ext cx="2641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10" name="Line 18"/>
          <p:cNvSpPr>
            <a:spLocks noChangeShapeType="1"/>
          </p:cNvSpPr>
          <p:nvPr/>
        </p:nvSpPr>
        <p:spPr bwMode="auto">
          <a:xfrm>
            <a:off x="0" y="6172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1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6346825"/>
            <a:ext cx="17922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1012" name="Group 20"/>
          <p:cNvGrpSpPr>
            <a:grpSpLocks/>
          </p:cNvGrpSpPr>
          <p:nvPr/>
        </p:nvGrpSpPr>
        <p:grpSpPr bwMode="auto">
          <a:xfrm>
            <a:off x="7380288" y="3886200"/>
            <a:ext cx="1630362" cy="576263"/>
            <a:chOff x="4649" y="2448"/>
            <a:chExt cx="1027" cy="363"/>
          </a:xfrm>
        </p:grpSpPr>
        <p:pic>
          <p:nvPicPr>
            <p:cNvPr id="341013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448"/>
              <a:ext cx="102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14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57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101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76213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2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7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62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6699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61025"/>
            <a:ext cx="3490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649288"/>
            <a:ext cx="1889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1588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6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7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96838"/>
            <a:ext cx="511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8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174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9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68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0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573088"/>
            <a:ext cx="4540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1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6746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2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40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3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573088"/>
            <a:ext cx="5111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4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674688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5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5540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7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2238"/>
            <a:ext cx="1946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8" name="Picture 4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287838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9" name="Picture 4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65875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1040" name="Rectangle 4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41" name="Rectangle 4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46" name="Group 54"/>
          <p:cNvGrpSpPr>
            <a:grpSpLocks/>
          </p:cNvGrpSpPr>
          <p:nvPr/>
        </p:nvGrpSpPr>
        <p:grpSpPr bwMode="auto">
          <a:xfrm>
            <a:off x="3429000" y="2727325"/>
            <a:ext cx="5083175" cy="854075"/>
            <a:chOff x="2160" y="1718"/>
            <a:chExt cx="3202" cy="538"/>
          </a:xfrm>
        </p:grpSpPr>
        <p:pic>
          <p:nvPicPr>
            <p:cNvPr id="341044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2018"/>
              <a:ext cx="2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45" name="Picture 5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18"/>
              <a:ext cx="3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1048" name="Picture 5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5860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50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896">
            <a:off x="1455738" y="21828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1051" name="Line 59"/>
          <p:cNvSpPr>
            <a:spLocks noChangeShapeType="1"/>
          </p:cNvSpPr>
          <p:nvPr/>
        </p:nvSpPr>
        <p:spPr bwMode="auto">
          <a:xfrm flipH="1" flipV="1">
            <a:off x="2971800" y="2366963"/>
            <a:ext cx="685800" cy="4067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52" name="Line 60"/>
          <p:cNvSpPr>
            <a:spLocks noChangeShapeType="1"/>
          </p:cNvSpPr>
          <p:nvPr/>
        </p:nvSpPr>
        <p:spPr bwMode="auto">
          <a:xfrm flipH="1">
            <a:off x="1581150" y="2376488"/>
            <a:ext cx="13985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51" grpId="0" animBg="1"/>
      <p:bldP spid="341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C3DE-CD80-457D-878A-756F4F07D0FA}" type="slidenum">
              <a:rPr lang="en-US"/>
              <a:pPr/>
              <a:t>9</a:t>
            </a:fld>
            <a:endParaRPr lang="en-US"/>
          </a:p>
        </p:txBody>
      </p:sp>
      <p:sp>
        <p:nvSpPr>
          <p:cNvPr id="343084" name="Rectangle 4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5" name="Rectangle 45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099" name="Group 59"/>
          <p:cNvGrpSpPr>
            <a:grpSpLocks/>
          </p:cNvGrpSpPr>
          <p:nvPr/>
        </p:nvGrpSpPr>
        <p:grpSpPr bwMode="auto">
          <a:xfrm>
            <a:off x="1676400" y="304800"/>
            <a:ext cx="4495800" cy="990600"/>
            <a:chOff x="1056" y="192"/>
            <a:chExt cx="2832" cy="624"/>
          </a:xfrm>
        </p:grpSpPr>
        <p:pic>
          <p:nvPicPr>
            <p:cNvPr id="343093" name="Picture 53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192"/>
              <a:ext cx="204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4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84"/>
              <a:ext cx="7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3095" name="Group 55"/>
          <p:cNvGrpSpPr>
            <a:grpSpLocks/>
          </p:cNvGrpSpPr>
          <p:nvPr/>
        </p:nvGrpSpPr>
        <p:grpSpPr bwMode="auto">
          <a:xfrm>
            <a:off x="2987675" y="1809750"/>
            <a:ext cx="5083175" cy="854075"/>
            <a:chOff x="1882" y="1140"/>
            <a:chExt cx="3202" cy="538"/>
          </a:xfrm>
        </p:grpSpPr>
        <p:pic>
          <p:nvPicPr>
            <p:cNvPr id="343096" name="Picture 5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1440"/>
              <a:ext cx="2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7" name="Picture 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140"/>
              <a:ext cx="3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3098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793875"/>
            <a:ext cx="25860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086" name="Group 46"/>
          <p:cNvGrpSpPr>
            <a:grpSpLocks/>
          </p:cNvGrpSpPr>
          <p:nvPr/>
        </p:nvGrpSpPr>
        <p:grpSpPr bwMode="auto">
          <a:xfrm>
            <a:off x="3429000" y="2727325"/>
            <a:ext cx="5083175" cy="854075"/>
            <a:chOff x="2160" y="1718"/>
            <a:chExt cx="3202" cy="538"/>
          </a:xfrm>
        </p:grpSpPr>
        <p:pic>
          <p:nvPicPr>
            <p:cNvPr id="343087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2018"/>
              <a:ext cx="2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88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18"/>
              <a:ext cx="3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3089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5860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101" name="Group 61"/>
          <p:cNvGrpSpPr>
            <a:grpSpLocks/>
          </p:cNvGrpSpPr>
          <p:nvPr/>
        </p:nvGrpSpPr>
        <p:grpSpPr bwMode="auto">
          <a:xfrm>
            <a:off x="2286000" y="3962400"/>
            <a:ext cx="4495800" cy="990600"/>
            <a:chOff x="1056" y="192"/>
            <a:chExt cx="2832" cy="624"/>
          </a:xfrm>
        </p:grpSpPr>
        <p:pic>
          <p:nvPicPr>
            <p:cNvPr id="343102" name="Picture 62" descr="txp_fig"/>
            <p:cNvPicPr preferRelativeResize="0"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192"/>
              <a:ext cx="204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103" name="Picture 6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84"/>
              <a:ext cx="7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3104" name="Line 64"/>
          <p:cNvSpPr>
            <a:spLocks noChangeShapeType="1"/>
          </p:cNvSpPr>
          <p:nvPr/>
        </p:nvSpPr>
        <p:spPr bwMode="auto">
          <a:xfrm>
            <a:off x="0" y="2895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3105" name="Picture 6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200400"/>
            <a:ext cx="7246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6" name="Picture 6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9513"/>
            <a:ext cx="8247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107" name="Line 67"/>
          <p:cNvSpPr>
            <a:spLocks noChangeShapeType="1"/>
          </p:cNvSpPr>
          <p:nvPr/>
        </p:nvSpPr>
        <p:spPr bwMode="auto">
          <a:xfrm>
            <a:off x="0" y="1524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98262E-7 L 0.01702 -0.101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50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1669E-6 L -0.05 -0.13349 " pathEditMode="relative" ptsTypes="AA">
                                      <p:cBhvr>
                                        <p:cTn id="8" dur="500" fill="hold"/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99305E-6 L -0.06666 -0.53395 " pathEditMode="relative" ptsTypes="AA">
                                      <p:cBhvr>
                                        <p:cTn id="10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104" grpId="0" animBg="1"/>
      <p:bldP spid="34310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067&quot;&gt;&lt;property id=&quot;20148&quot; value=&quot;5&quot;/&gt;&lt;property id=&quot;20300&quot; value=&quot;Slide 2&quot;/&gt;&lt;property id=&quot;20307&quot; value=&quot;514&quot;/&gt;&lt;/object&gt;&lt;object type=&quot;3&quot; unique_id=&quot;11068&quot;&gt;&lt;property id=&quot;20148&quot; value=&quot;5&quot;/&gt;&lt;property id=&quot;20300&quot; value=&quot;Slide 4&quot;/&gt;&lt;property id=&quot;20307&quot; value=&quot;515&quot;/&gt;&lt;/object&gt;&lt;object type=&quot;3&quot; unique_id=&quot;11069&quot;&gt;&lt;property id=&quot;20148&quot; value=&quot;5&quot;/&gt;&lt;property id=&quot;20300&quot; value=&quot;Slide 5&quot;/&gt;&lt;property id=&quot;20307&quot; value=&quot;516&quot;/&gt;&lt;/object&gt;&lt;object type=&quot;3&quot; unique_id=&quot;11070&quot;&gt;&lt;property id=&quot;20148&quot; value=&quot;5&quot;/&gt;&lt;property id=&quot;20300&quot; value=&quot;Slide 7&quot;/&gt;&lt;property id=&quot;20307&quot; value=&quot;517&quot;/&gt;&lt;/object&gt;&lt;object type=&quot;3&quot; unique_id=&quot;11071&quot;&gt;&lt;property id=&quot;20148&quot; value=&quot;5&quot;/&gt;&lt;property id=&quot;20300&quot; value=&quot;Slide 10&quot;/&gt;&lt;property id=&quot;20307&quot; value=&quot;518&quot;/&gt;&lt;/object&gt;&lt;object type=&quot;3&quot; unique_id=&quot;11073&quot;&gt;&lt;property id=&quot;20148&quot; value=&quot;5&quot;/&gt;&lt;property id=&quot;20300&quot; value=&quot;Slide 14&quot;/&gt;&lt;property id=&quot;20307&quot; value=&quot;520&quot;/&gt;&lt;/object&gt;&lt;object type=&quot;3&quot; unique_id=&quot;11075&quot;&gt;&lt;property id=&quot;20148&quot; value=&quot;5&quot;/&gt;&lt;property id=&quot;20300&quot; value=&quot;Slide 11&quot;/&gt;&lt;property id=&quot;20307&quot; value=&quot;522&quot;/&gt;&lt;/object&gt;&lt;object type=&quot;3&quot; unique_id=&quot;11076&quot;&gt;&lt;property id=&quot;20148&quot; value=&quot;5&quot;/&gt;&lt;property id=&quot;20300&quot; value=&quot;Slide 12&quot;/&gt;&lt;property id=&quot;20307&quot; value=&quot;523&quot;/&gt;&lt;/object&gt;&lt;object type=&quot;3&quot; unique_id=&quot;11077&quot;&gt;&lt;property id=&quot;20148&quot; value=&quot;5&quot;/&gt;&lt;property id=&quot;20300&quot; value=&quot;Slide 13&quot;/&gt;&lt;property id=&quot;20307&quot; value=&quot;524&quot;/&gt;&lt;/object&gt;&lt;object type=&quot;3&quot; unique_id=&quot;11079&quot;&gt;&lt;property id=&quot;20148&quot; value=&quot;5&quot;/&gt;&lt;property id=&quot;20300&quot; value=&quot;Slide 19&quot;/&gt;&lt;property id=&quot;20307&quot; value=&quot;526&quot;/&gt;&lt;/object&gt;&lt;object type=&quot;3&quot; unique_id=&quot;11490&quot;&gt;&lt;property id=&quot;20148&quot; value=&quot;5&quot;/&gt;&lt;property id=&quot;20300&quot; value=&quot;Slide 17&quot;/&gt;&lt;property id=&quot;20307&quot; value=&quot;529&quot;/&gt;&lt;/object&gt;&lt;object type=&quot;3&quot; unique_id=&quot;11491&quot;&gt;&lt;property id=&quot;20148&quot; value=&quot;5&quot;/&gt;&lt;property id=&quot;20300&quot; value=&quot;Slide 18&quot;/&gt;&lt;property id=&quot;20307&quot; value=&quot;530&quot;/&gt;&lt;/object&gt;&lt;object type=&quot;3&quot; unique_id=&quot;11493&quot;&gt;&lt;property id=&quot;20148&quot; value=&quot;5&quot;/&gt;&lt;property id=&quot;20300&quot; value=&quot;Slide 20&quot;/&gt;&lt;property id=&quot;20307&quot; value=&quot;532&quot;/&gt;&lt;/object&gt;&lt;object type=&quot;3&quot; unique_id=&quot;11494&quot;&gt;&lt;property id=&quot;20148&quot; value=&quot;5&quot;/&gt;&lt;property id=&quot;20300&quot; value=&quot;Slide 21&quot;/&gt;&lt;property id=&quot;20307&quot; value=&quot;533&quot;/&gt;&lt;/object&gt;&lt;object type=&quot;3&quot; unique_id=&quot;11495&quot;&gt;&lt;property id=&quot;20148&quot; value=&quot;5&quot;/&gt;&lt;property id=&quot;20300&quot; value=&quot;Slide 22&quot;/&gt;&lt;property id=&quot;20307&quot; value=&quot;534&quot;/&gt;&lt;/object&gt;&lt;object type=&quot;3&quot; unique_id=&quot;11496&quot;&gt;&lt;property id=&quot;20148&quot; value=&quot;5&quot;/&gt;&lt;property id=&quot;20300&quot; value=&quot;Slide 23&quot;/&gt;&lt;property id=&quot;20307&quot; value=&quot;535&quot;/&gt;&lt;/object&gt;&lt;object type=&quot;3&quot; unique_id=&quot;11497&quot;&gt;&lt;property id=&quot;20148&quot; value=&quot;5&quot;/&gt;&lt;property id=&quot;20300&quot; value=&quot;Slide 24&quot;/&gt;&lt;property id=&quot;20307&quot; value=&quot;536&quot;/&gt;&lt;/object&gt;&lt;object type=&quot;3&quot; unique_id=&quot;11552&quot;&gt;&lt;property id=&quot;20148&quot; value=&quot;5&quot;/&gt;&lt;property id=&quot;20300&quot; value=&quot;Slide 16&quot;/&gt;&lt;property id=&quot;20307&quot; value=&quot;537&quot;/&gt;&lt;/object&gt;&lt;object type=&quot;3&quot; unique_id=&quot;11726&quot;&gt;&lt;property id=&quot;20148&quot; value=&quot;5&quot;/&gt;&lt;property id=&quot;20300&quot; value=&quot;Slide 25&quot;/&gt;&lt;property id=&quot;20307&quot; value=&quot;540&quot;/&gt;&lt;/object&gt;&lt;object type=&quot;3&quot; unique_id=&quot;11727&quot;&gt;&lt;property id=&quot;20148&quot; value=&quot;5&quot;/&gt;&lt;property id=&quot;20300&quot; value=&quot;Slide 26&quot;/&gt;&lt;property id=&quot;20307&quot; value=&quot;541&quot;/&gt;&lt;/object&gt;&lt;object type=&quot;3&quot; unique_id=&quot;11778&quot;&gt;&lt;property id=&quot;20148&quot; value=&quot;5&quot;/&gt;&lt;property id=&quot;20300&quot; value=&quot;Slide 3&quot;/&gt;&lt;property id=&quot;20307&quot; value=&quot;542&quot;/&gt;&lt;/object&gt;&lt;object type=&quot;3&quot; unique_id=&quot;11779&quot;&gt;&lt;property id=&quot;20148&quot; value=&quot;5&quot;/&gt;&lt;property id=&quot;20300&quot; value=&quot;Slide 6&quot;/&gt;&lt;property id=&quot;20307&quot; value=&quot;543&quot;/&gt;&lt;/object&gt;&lt;object type=&quot;3&quot; unique_id=&quot;11888&quot;&gt;&lt;property id=&quot;20148&quot; value=&quot;5&quot;/&gt;&lt;property id=&quot;20300&quot; value=&quot;Slide 8&quot;/&gt;&lt;property id=&quot;20307&quot; value=&quot;544&quot;/&gt;&lt;/object&gt;&lt;object type=&quot;3&quot; unique_id=&quot;12057&quot;&gt;&lt;property id=&quot;20148&quot; value=&quot;5&quot;/&gt;&lt;property id=&quot;20300&quot; value=&quot;Slide 9&quot;/&gt;&lt;property id=&quot;20307&quot; value=&quot;545&quot;/&gt;&lt;/object&gt;&lt;object type=&quot;3&quot; unique_id=&quot;12343&quot;&gt;&lt;property id=&quot;20148&quot; value=&quot;5&quot;/&gt;&lt;property id=&quot;20300&quot; value=&quot;Slide 15&quot;/&gt;&lt;property id=&quot;20307&quot; value=&quot;54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 and $z$&#10;{\bf{\color{blue}depend linearly}}&#10;on $u$, $v$, $w$ and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20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sometimes, we recogn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4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7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n exact linear relationshi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78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lationships that are ``{\color{red}almost} linear''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23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we are measuring six quant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186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\appro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7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\appro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7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make the approxi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0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s close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3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,f,g,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7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the goal is to find $a,b,c,d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231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 this lectur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20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'll study exact linear relationship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887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re are} some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1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exact} linear relationship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4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5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u-6v+4w-5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2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(u,v,w,x)=(2u+5v+3w-9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41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8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:{\mathbb R}^4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0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4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1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ctangular array of numbe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22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matrix}} is a two-dimens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0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a,b,c,d)\cdot(u,v,w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560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4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e,f,g,h)\cdot(u,v,w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7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18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8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u-6v+4w-5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:{\mathbb R}^4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(u,v,w,x)=(2u+5v+3w-9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411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8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u-6v+4w-5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9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:{\mathbb R}^4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0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(u,v,w,x)=(2u+5v+3w-9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41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ctangular array of numbe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22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any $k\times n$ matrix $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8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times 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38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:{\mathbb R}^n\to{\mathbb R}^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99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M_0}=L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4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7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matrix}} is a two-dimens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inear Relationsh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41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7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18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9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mens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27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$M_0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_0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2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8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u-6v+4w-5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9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:{\mathbb R}^4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0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(u,v,w,x)=(2u+5v+3w-9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41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any $k\times n$ matrix $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728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times 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38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:{\mathbb R}^n\to{\mathbb R}^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99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M_0}=L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47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7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4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2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7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18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9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{M_0}(u,v,w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7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7,-6,4,-5)\cdot(u,v,w,x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7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(2,5,3,-9)\cdot(u,v,w,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84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mens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2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$M_0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5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ef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81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u-6v+4w-5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99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:{\mathbb R}^4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40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0(u,v,w,x)=(2u+5v+3w-9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41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6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_0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2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{M_0}(u,v,w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7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{M_0}(u,v,w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get the $i$th entry in $L_{M_0}(u,v,w,x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052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t\quad the $i$th row of $M_0$&#10;\quad with\quad $(u,v,w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046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6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_0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2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7,-6,4,-5)\cdot(u,v,w,x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7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(2,5,3,-9)\cdot(u,v,w,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8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7,-6,4,-5)\cdot(u,v,w,x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71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(2,5,3,-9)\cdot(u,v,w,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84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6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_0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22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6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_0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2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get the $i$th entry in $L_{M_0}(u,v,w,x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05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get the $i$th entry in $L_M(p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464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1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\in{\mathbb R}^{k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t\quad the $i$th row of $M$&#10;\quad with\quad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337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t\quad the $i$th row of $M_0$&#10;\quad with\quad $(u,v,w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046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L_M(p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545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{M_0}(u,v,w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7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7,-6,4,-5)\cdot(u,v,w,x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71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(2,5,3,-9)\cdot(u,v,w,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84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if} it respects the linear opera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30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1,0,1}Let} $V$ be a subspace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11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1,0,1}Let} $W$ be a subspace of ${\mathbb R}^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A function $F:V\to W$&#10;is {\bf{\color{blue}linea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3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bull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bull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for all} $v,v'\in V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70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for all} scalars $c$, for all $v\in V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002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F(cv)=c[F(v)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92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F(v+v')=F(v)+F(v'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73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for all} scalars $c_1,\ldots,c_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29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for all} vectors $v_1,\ldots,v_k \in V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88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, $v$, $w$, $x$, $y$, $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86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F(c_1v_1+\cdots+c_kv_k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40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{\it i.e.}}, {\color[rgb]{0,.8,0}both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438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c_1[F(v_1)]+\cdots+c_k[F(v_k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118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{\it i.e.}}, $F$ respects linear&#10;combina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43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{\it i.e.}},&#10;{\color[rgb]{0,.8,0}for all} integers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1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M$ is called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40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9"/>
  <p:tag name="PICTUREFILESIZE" val="9913"/>
  <p:tag name="SOURCE" val="\documentclass{slides}&#10;\usepackage{color, amssymb}&#10;\pagestyle{empty}&#10;\begin{document}&#10;$v_1,\ldots,v_p\in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bf{\color{blue}linear function} corresponding to $M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47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 pick and tell you integers $k,n&gt;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68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 pick a secret matrix&#10;$M\in{\mathbb R}^{k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59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Your goal is to find $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28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You pick and tell me finite 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751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and I tell y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9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M(v_1),\ldots,L_M(v_p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620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{blue}How} can you figure out $M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4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70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b&amp;c&amp;d\cr&#10;e&amp;f&amp;g&amp;h\cr&#10;i&amp;j&amp;k&amp;l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2031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M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6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7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'm thinking of a secret $3\times4$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618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b&amp;c&amp;d\cr&#10;e&amp;f&amp;g&amp;h\cr&#10;i&amp;j&amp;k&amp;l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2031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M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62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Then} $L_M(w,x,y,z)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02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(aw+bx+cy+d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43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ew+fx+gy+hz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16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iw+ix+ky+l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71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Then} $L_M(1,0,0,0)=(a,e,i)$,&#10;{\color[rgb]{0,.8,0}so} you can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73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M(0,1,0,0)$,&#10;$L_M(0,0,1,0)$,&#10;$L_M(0,0,0,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6"/>
  <p:tag name="PICTUREFILESIZE" val="318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6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'm thinking of a secret $3\times4$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618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the first column of $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59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columns can be found by asking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2"/>
  <p:tag name="PICTUREFILESIZE" val="274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The other th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28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uggestions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7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point to rememb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87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entries in the $j$th column of 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43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re the same as the entrie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0"/>
  <p:tag name="PICTUREFILESIZE" val="2129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(0,\ldots,0,1,0,\ldots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46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1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trix of a linear trans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646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{\mathbb R}^n\to{\mathbb R}^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91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[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93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{[A]}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3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L_M]=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1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j$th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6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M\in{\mathbb R}^{k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4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such that} $F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8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$L_M=L_{M'}$ {\color[rgb]{0,.8,0}implies} $M=M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58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A function $F:{\mathbb R}^n\to{\mathbb R}^k$&#10;is linear 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1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there 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70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, $W$ be subspaces&#10;of ${\mathbb R}^n$, ${\mathbb R}^k$, resp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98"/>
  <p:tag name="PICTUREFILESIZE" val="303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V\to W$ is an&#10;{\bf{\color{blue}isomorphism}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22"/>
  <p:tag name="PICTUREFILESIZE" val="2998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act you've verified about $V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73"/>
  <p:tag name="PICTUREFILESIZE" val="2707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's} a corresponding fact about $W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87"/>
  <p:tag name="PICTUREFILESIZE" val="2927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vice versa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47"/>
  <p:tag name="PICTUREFILESIZE" val="115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know that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68"/>
  <p:tag name="PICTUREFILESIZE" val="1347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same must be true of $W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9"/>
  <p:tag name="PICTUREFILESIZE" val="2467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or a&#10;{\bf{\color{blue}vector space isomorphism}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95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basis of $V$ has three vectors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9"/>
  <p:tag name="PICTUREFILESIZE" val="2577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's a linear bijection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31"/>
  <p:tag name="PICTUREFILESIZE" val="1737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91"/>
  <p:tag name="PICTUREFILESIZE" val="826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02"/>
  <p:tag name="PICTUREFILESIZE" val="81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"/>
  <p:tag name="PICTUREFILESIZE" val="370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(V):=&#10;\{L(v)\in W\,|\,v\in V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11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kernel and image of a linear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1"/>
  <p:tag name="PICTUREFILESIZE" val="301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n exact linear relationshi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78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kernel} of $L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1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mage} of $L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7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Kernels and images are subspa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635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, $W$ be subspaces  of&#10;${\mathbb R}^n$, ${\mathbb R}^k$, res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7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:V\to W$ be&#10;a linear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35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ker}(L):=&#10;\{v\in V\,|\,L(v)=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113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:V\to W$&#10;is onto {\color[rgb]{0,.8,0}iff} $L(V)=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131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bserv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85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V\to W$&#10;is one-to-one &#10;{\color[rgb]{0,.8,0}iff} $\ker(L)=\{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2853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6"/>
  <p:tag name="PICTUREFILESIZE" val="25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$\Rightarrow$})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7"/>
  <p:tag name="PICTUREFILESIZE" val="340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kernel} of $L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ker}(L):=&#10;\{v\in V\,|\,L(v)=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113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V\to W$&#10;is one-to-one &#10;{\color[rgb]{0,.8,0}iff} $\ker(L)=\{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2853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V\to W$&#10;is one-to-one &#10;{\color[rgb]{0,.8,0}iff} $\ker(L)=\{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2853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kernel} of $L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ker}(L):=&#10;\{v\in V\,|\,L(v)=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113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6"/>
  <p:tag name="PICTUREFILESIZE" val="253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$\Rightarrow$})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7"/>
  <p:tag name="PICTUREFILESIZE" val="34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L$ is 1-1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7"/>
  <p:tag name="PICTUREFILESIZE" val="936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\hbox{ker}(L)=\{0\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07"/>
  <p:tag name="PICTUREFILESIZE" val="1788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v\in\hbox{ker}(L)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49"/>
  <p:tag name="PICTUREFILESIZE" val="1352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v=0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33"/>
  <p:tag name="PICTUREFILESIZE" val="927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v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2"/>
  <p:tag name="PICTUREFILESIZE" val="46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6"/>
  <p:tag name="PICTUREFILESIZE" val="261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L(0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9"/>
  <p:tag name="PICTUREFILESIZE" val="59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say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8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"/>
  <p:tag name="PICTUREFILESIZE" val="175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"/>
  <p:tag name="PICTUREFILESIZE" val="12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"/>
  <p:tag name="PICTUREFILESIZE" val="18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$\Leftarrow$})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7"/>
  <p:tag name="PICTUREFILESIZE" val="345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\hbox{ker}(L)=\{0\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7"/>
  <p:tag name="PICTUREFILESIZE" val="1576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L$ is 1-1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57"/>
  <p:tag name="PICTUREFILESIZE" val="1075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L(v)=L(v')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4"/>
  <p:tag name="PICTUREFILESIZE" val="1339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v=v'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37"/>
  <p:tag name="PICTUREFILESIZE" val="914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v-v')=(L(v))-(L(v')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74"/>
  <p:tag name="PICTUREFILESIZE" val="1896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6"/>
  <p:tag name="PICTUREFILESIZE" val="26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-v'\in\hbox{ker}(L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41"/>
  <p:tag name="PICTUREFILESIZE" val="1126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{0\}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57"/>
  <p:tag name="PICTUREFILESIZE" val="462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-v'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96"/>
  <p:tag name="PICTUREFILESIZE" val="523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=v'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58"/>
  <p:tag name="PICTUREFILESIZE" val="370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51"/>
  <p:tag name="PICTUREFILESIZE" val="515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forall}$linear $L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93"/>
  <p:tag name="PICTUREFILESIZE" val="974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forall}v,v'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54"/>
  <p:tag name="PICTUREFILESIZE" val="640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L(v-v')=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10"/>
  <p:tag name="PICTUREFILESIZE" val="912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L(v))-(L(v'))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56"/>
  <p:tag name="PICTUREFILESIZE" val="1700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forall}$linear $L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93"/>
  <p:tag name="PICTUREFILESIZE" val="97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L(0)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88"/>
  <p:tag name="PICTUREFILESIZE" val="90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V\to W$&#10;is one-to-one &#10;{\color[rgb]{0,.8,0}iff} $\ker(L)=\{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285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kernel} of $L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1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ker}(L):=&#10;\{v\in V\,|\,L(v)=0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113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$d$-tuple $(v_1,\ldots,v_d)\in V^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707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_1,\ldots,v_d)\in V^d\subseteq&#10;({\mathbb R}^m)^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98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{v_1,\ldots,v_d\}$ is a basis of $V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71"/>
  <p:tag name="PICTUREFILESIZE" val="2597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subspace of ${\mathbb R}^m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81"/>
  <p:tag name="PICTUREFILESIZE" val="2140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9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, {\color[rgb]{0,.8,0}for some} integer $d\ge1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59"/>
  <p:tag name="PICTUREFILESIZE" val="1955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ordered basis} of $V$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38"/>
  <p:tag name="PICTUREFILESIZE" val="179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0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(1,3,4,2),\quad(2,1,2,-1)\}$ is a basis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752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(1,3,4,2),\quad(2,1,2,-1))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077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(2,1,2,-1),\quad(1,3,4,2))$ is a different on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7"/>
  <p:tag name="PICTUREFILESIZE" val="3013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rdered basis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9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02"/>
  <p:tag name="PICTUREFILESIZE" val="81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6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52"/>
  <p:tag name="PICTUREFILESIZE" val="472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"/>
  <p:tag name="PICTUREFILESIZE" val="370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m$-dimensional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72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Euclidean space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68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v_1,\ldots,v_d)\in V^d$ be an ordered basi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5"/>
  <p:tag name="PICTUREFILESIZE" val="294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a subspace $V$ of some Euclidean space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6"/>
  <p:tag name="PICTUREFILESIZE" val="308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vector space isomorphism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2262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to {\color[rgb]{0,.8,0}because} $\{v_1,\ldots,v_d\}$ is&#10;a spanning set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40"/>
  <p:tag name="PICTUREFILESIZE" val="3144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one-to-one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07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3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F)=\{0\}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4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9"/>
  <p:tag name="PICTUREFILESIZE" val="382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0"/>
  <p:tag name="PICTUREFILESIZE" val="472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ity is an {\color[rgb]{0,.8,0}exercise}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747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d\to V$ defined by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20"/>
  <p:tag name="PICTUREFILESIZE" val="1745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function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3"/>
  <p:tag name="PICTUREFILESIZE" val="131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Ordered bases $\leftrightarrow$&#10;isomorphisms w/ Eucl.~space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405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F)=\{0\}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_1,\ldots,v_d)\in V^d$ is an ordered basis&#10;of $V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2997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d\to V$ defined by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20"/>
  <p:tag name="PICTUREFILESIZE" val="1745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v_1,\ldots,v_d)\in V^d$ be an ordered basi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5"/>
  <p:tag name="PICTUREFILESIZE" val="2948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a subspace $V$ of some Euclidean space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6"/>
  <p:tag name="PICTUREFILESIZE" val="3088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d\to V$ defined by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20"/>
  <p:tag name="PICTUREFILESIZE" val="174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v_1,\ldots,v_d)\in V^d$ be an ordered basi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05"/>
  <p:tag name="PICTUREFILESIZE" val="2948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a subspace $V$ of some Euclidean space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6"/>
  <p:tag name="PICTUREFILESIZE" val="308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^d\to V$ defined by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20"/>
  <p:tag name="PICTUREFILESIZE" val="1745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_1,\ldots,v_d)\in V^d$ is an ordered basis&#10;of $V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2997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:{\mathbb R}^d\to V$&#10;is defined by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96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a_1,\ldots,a_d)\in{\mathbb R}^d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05"/>
  <p:tag name="PICTUREFILESIZE" val="1558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ay} $F(a_1,\ldots,a_d)=0\in V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60"/>
  <p:tag name="PICTUREFILESIZE" val="1803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F)=\{0\}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4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F)=\{0\}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4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v_1,\ldots,v_d)\in V^d$ is an ordered basis&#10;of $V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2997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d)=a_1v_1+\cdots+a_dv_d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1926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F)=\{0\}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4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:{\mathbb R}^d\to V$&#10;is defined by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96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a_1,\ldots,a_d)\in{\mathbb R}^d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05"/>
  <p:tag name="PICTUREFILESIZE" val="1558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ay} $F(a_1,\ldots,a_d)=0\in V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260"/>
  <p:tag name="PICTUREFILESIZE" val="1803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_1,\ldots,a_d)=0\in{\mathbb R}^d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23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61"/>
  <p:tag name="PICTUREFILESIZE" val="580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v_1+\cdots+a_dv_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65"/>
  <p:tag name="PICTUREFILESIZE" val="1089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6"/>
  <p:tag name="PICTUREFILESIZE" val="261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v_1,\ldots,v_d\}$ l.i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33"/>
  <p:tag name="PICTUREFILESIZE" val="933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=\cdots=a_d=0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1"/>
  <p:tag name="PICTUREFILESIZE" val="827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_1,\ldots,a_d)=0\in{\mathbb R}^d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23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NO NONTRIVIAL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892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l.c.~OF $v_1,\ldots,v_d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67"/>
  <p:tag name="PICTUREFILESIZE" val="1289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S EQUAL TO $0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0"/>
  <p:tag name="PICTUREFILESIZE" val="157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, $b$, $c$, $d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1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$ is isomorphic to ${\mathbb R}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8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anything we know about 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700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anslates into knowledge about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780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"/>
  <p:tag name="PICTUREFILESIZE" val="370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on this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39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0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(1,3,4,2),\quad(2,1,2,-1)\}$ is a basis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75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$, $f$, $g$, 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70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 find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1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,&#10;{\color[rgb]{0,.8,0}whenever} we do a measurem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00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7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 there are} consta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9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7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55</Words>
  <Application>Microsoft Office PowerPoint</Application>
  <PresentationFormat>On-screen Show (4:3)</PresentationFormat>
  <Paragraphs>51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298</cp:revision>
  <dcterms:created xsi:type="dcterms:W3CDTF">2008-08-29T11:36:52Z</dcterms:created>
  <dcterms:modified xsi:type="dcterms:W3CDTF">2011-09-28T21:49:28Z</dcterms:modified>
</cp:coreProperties>
</file>