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5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6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7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8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9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0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1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2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3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4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5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6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7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8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9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20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21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22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23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24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25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notesSlides/notesSlide26.xml" ContentType="application/vnd.openxmlformats-officedocument.presentationml.notesSlide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27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notesSlides/notesSlide28.xml" ContentType="application/vnd.openxmlformats-officedocument.presentationml.notesSlide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notesSlides/notesSlide29.xml" ContentType="application/vnd.openxmlformats-officedocument.presentationml.notesSlide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notesSlides/notesSlide30.xml" ContentType="application/vnd.openxmlformats-officedocument.presentationml.notesSlide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notesSlides/notesSlide31.xml" ContentType="application/vnd.openxmlformats-officedocument.presentationml.notesSlide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notesSlides/notesSlide32.xml" ContentType="application/vnd.openxmlformats-officedocument.presentationml.notesSlide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notesSlides/notesSlide33.xml" ContentType="application/vnd.openxmlformats-officedocument.presentationml.notesSlide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notesSlides/notesSlide34.xml" ContentType="application/vnd.openxmlformats-officedocument.presentationml.notesSlide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notesSlides/notesSlide35.xml" ContentType="application/vnd.openxmlformats-officedocument.presentationml.notesSlide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notesSlides/notesSlide36.xml" ContentType="application/vnd.openxmlformats-officedocument.presentationml.notesSlide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notesSlides/notesSlide37.xml" ContentType="application/vnd.openxmlformats-officedocument.presentationml.notesSlide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notesSlides/notesSlide38.xml" ContentType="application/vnd.openxmlformats-officedocument.presentationml.notesSlide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notesSlides/notesSlide39.xml" ContentType="application/vnd.openxmlformats-officedocument.presentationml.notesSlide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notesSlides/notesSlide40.xml" ContentType="application/vnd.openxmlformats-officedocument.presentationml.notesSlide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notesSlides/notesSlide41.xml" ContentType="application/vnd.openxmlformats-officedocument.presentationml.notesSlide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notesSlides/notesSlide42.xml" ContentType="application/vnd.openxmlformats-officedocument.presentationml.notesSlide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notesSlides/notesSlide43.xml" ContentType="application/vnd.openxmlformats-officedocument.presentationml.notesSlide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notesSlides/notesSlide44.xml" ContentType="application/vnd.openxmlformats-officedocument.presentationml.notesSlide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notesSlides/notesSlide45.xml" ContentType="application/vnd.openxmlformats-officedocument.presentationml.notesSlide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514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66" r:id="rId14"/>
    <p:sldId id="525" r:id="rId15"/>
    <p:sldId id="526" r:id="rId16"/>
    <p:sldId id="564" r:id="rId17"/>
    <p:sldId id="565" r:id="rId18"/>
    <p:sldId id="527" r:id="rId19"/>
    <p:sldId id="528" r:id="rId20"/>
    <p:sldId id="529" r:id="rId21"/>
    <p:sldId id="530" r:id="rId22"/>
    <p:sldId id="531" r:id="rId23"/>
    <p:sldId id="532" r:id="rId24"/>
    <p:sldId id="547" r:id="rId25"/>
    <p:sldId id="548" r:id="rId26"/>
    <p:sldId id="549" r:id="rId27"/>
    <p:sldId id="550" r:id="rId28"/>
    <p:sldId id="551" r:id="rId29"/>
    <p:sldId id="552" r:id="rId30"/>
    <p:sldId id="553" r:id="rId31"/>
    <p:sldId id="554" r:id="rId32"/>
    <p:sldId id="555" r:id="rId33"/>
    <p:sldId id="556" r:id="rId34"/>
    <p:sldId id="557" r:id="rId35"/>
    <p:sldId id="558" r:id="rId36"/>
    <p:sldId id="559" r:id="rId37"/>
    <p:sldId id="560" r:id="rId38"/>
    <p:sldId id="536" r:id="rId39"/>
    <p:sldId id="537" r:id="rId40"/>
    <p:sldId id="538" r:id="rId41"/>
    <p:sldId id="561" r:id="rId42"/>
    <p:sldId id="539" r:id="rId43"/>
    <p:sldId id="540" r:id="rId44"/>
    <p:sldId id="541" r:id="rId45"/>
    <p:sldId id="542" r:id="rId46"/>
    <p:sldId id="543" r:id="rId47"/>
    <p:sldId id="544" r:id="rId48"/>
    <p:sldId id="562" r:id="rId49"/>
    <p:sldId id="545" r:id="rId50"/>
    <p:sldId id="546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/>
  </p:normalViewPr>
  <p:slideViewPr>
    <p:cSldViewPr>
      <p:cViewPr varScale="1">
        <p:scale>
          <a:sx n="76" d="100"/>
          <a:sy n="76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F2225-C36C-4757-A577-E5D484F4C1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49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03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78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2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7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27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7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01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25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A76D-D833-465D-B0D0-87C9AF0930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99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84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5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44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96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69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8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55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54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69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50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88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18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9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1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37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444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94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07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570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3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004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64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525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8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6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228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58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25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08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979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3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0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59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96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49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F2225-C36C-4757-A577-E5D484F4C1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4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ED105-5201-4BBC-A61F-6478E0E2A0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8B30D-8BB0-4E3C-AC77-CEF05883A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4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DAA41-DAC4-47BF-BAE3-F9A8934E50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2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BAC31-2E68-42F3-BB10-4A6E14D6FC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8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9EAA5-01E8-4E8A-AA78-F4656ABFA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4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E6AB0-7BED-4485-9A40-16960E97F0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1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BDE1A-795A-4C7E-B118-F33AD0F50F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8A899-5054-4D1A-8C85-4ECE15D14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0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ADA40-E9F7-47C6-B78A-22E494D632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9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B7672-8799-44BC-B30D-8073465193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6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56190-6D83-4531-AF84-B040F3FCE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CCC136-107B-4EB4-850A-CE51FCD040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notesSlide" Target="../notesSlides/notesSlide10.xml"/><Relationship Id="rId18" Type="http://schemas.openxmlformats.org/officeDocument/2006/relationships/image" Target="../media/image21.png"/><Relationship Id="rId3" Type="http://schemas.openxmlformats.org/officeDocument/2006/relationships/tags" Target="../tags/tag163.xml"/><Relationship Id="rId21" Type="http://schemas.openxmlformats.org/officeDocument/2006/relationships/image" Target="../media/image58.png"/><Relationship Id="rId7" Type="http://schemas.openxmlformats.org/officeDocument/2006/relationships/tags" Target="../tags/tag16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0.png"/><Relationship Id="rId2" Type="http://schemas.openxmlformats.org/officeDocument/2006/relationships/tags" Target="../tags/tag162.xml"/><Relationship Id="rId16" Type="http://schemas.openxmlformats.org/officeDocument/2006/relationships/image" Target="../media/image19.png"/><Relationship Id="rId20" Type="http://schemas.openxmlformats.org/officeDocument/2006/relationships/image" Target="../media/image24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image" Target="../media/image18.png"/><Relationship Id="rId23" Type="http://schemas.openxmlformats.org/officeDocument/2006/relationships/image" Target="../media/image68.png"/><Relationship Id="rId10" Type="http://schemas.openxmlformats.org/officeDocument/2006/relationships/tags" Target="../tags/tag170.xml"/><Relationship Id="rId19" Type="http://schemas.openxmlformats.org/officeDocument/2006/relationships/image" Target="../media/image23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image" Target="../media/image17.png"/><Relationship Id="rId22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image" Target="../media/image23.png"/><Relationship Id="rId3" Type="http://schemas.openxmlformats.org/officeDocument/2006/relationships/tags" Target="../tags/tag174.xml"/><Relationship Id="rId21" Type="http://schemas.openxmlformats.org/officeDocument/2006/relationships/image" Target="../media/image17.png"/><Relationship Id="rId34" Type="http://schemas.openxmlformats.org/officeDocument/2006/relationships/image" Target="../media/image72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image" Target="../media/image21.png"/><Relationship Id="rId33" Type="http://schemas.openxmlformats.org/officeDocument/2006/relationships/image" Target="../media/image68.png"/><Relationship Id="rId38" Type="http://schemas.openxmlformats.org/officeDocument/2006/relationships/image" Target="../media/image74.png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69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20.png"/><Relationship Id="rId32" Type="http://schemas.openxmlformats.org/officeDocument/2006/relationships/image" Target="../media/image67.png"/><Relationship Id="rId37" Type="http://schemas.openxmlformats.org/officeDocument/2006/relationships/image" Target="../media/image52.png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image" Target="../media/image19.png"/><Relationship Id="rId28" Type="http://schemas.openxmlformats.org/officeDocument/2006/relationships/image" Target="../media/image58.png"/><Relationship Id="rId36" Type="http://schemas.openxmlformats.org/officeDocument/2006/relationships/image" Target="../media/image73.png"/><Relationship Id="rId10" Type="http://schemas.openxmlformats.org/officeDocument/2006/relationships/tags" Target="../tags/tag18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1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image" Target="../media/image18.png"/><Relationship Id="rId27" Type="http://schemas.openxmlformats.org/officeDocument/2006/relationships/image" Target="../media/image24.png"/><Relationship Id="rId30" Type="http://schemas.openxmlformats.org/officeDocument/2006/relationships/image" Target="../media/image70.png"/><Relationship Id="rId35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notesSlide" Target="../notesSlides/notesSlide12.xml"/><Relationship Id="rId26" Type="http://schemas.openxmlformats.org/officeDocument/2006/relationships/image" Target="../media/image82.png"/><Relationship Id="rId3" Type="http://schemas.openxmlformats.org/officeDocument/2006/relationships/tags" Target="../tags/tag192.xml"/><Relationship Id="rId21" Type="http://schemas.openxmlformats.org/officeDocument/2006/relationships/image" Target="../media/image77.png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1.png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image" Target="../media/image80.png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tags" Target="../tags/tag199.xml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7.png"/><Relationship Id="rId26" Type="http://schemas.openxmlformats.org/officeDocument/2006/relationships/image" Target="../media/image92.png"/><Relationship Id="rId3" Type="http://schemas.openxmlformats.org/officeDocument/2006/relationships/tags" Target="../tags/tag208.xml"/><Relationship Id="rId21" Type="http://schemas.openxmlformats.org/officeDocument/2006/relationships/image" Target="../media/image86.png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image" Target="../media/image76.png"/><Relationship Id="rId25" Type="http://schemas.openxmlformats.org/officeDocument/2006/relationships/image" Target="../media/image91.png"/><Relationship Id="rId2" Type="http://schemas.openxmlformats.org/officeDocument/2006/relationships/tags" Target="../tags/tag207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24" Type="http://schemas.openxmlformats.org/officeDocument/2006/relationships/image" Target="../media/image90.png"/><Relationship Id="rId5" Type="http://schemas.openxmlformats.org/officeDocument/2006/relationships/tags" Target="../tags/tag210.xml"/><Relationship Id="rId15" Type="http://schemas.openxmlformats.org/officeDocument/2006/relationships/image" Target="../media/image85.png"/><Relationship Id="rId23" Type="http://schemas.openxmlformats.org/officeDocument/2006/relationships/image" Target="../media/image89.png"/><Relationship Id="rId10" Type="http://schemas.openxmlformats.org/officeDocument/2006/relationships/tags" Target="../tags/tag215.xml"/><Relationship Id="rId19" Type="http://schemas.openxmlformats.org/officeDocument/2006/relationships/image" Target="../media/image78.png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notesSlide" Target="../notesSlides/notesSlide13.xml"/><Relationship Id="rId22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image" Target="../media/image93.png"/><Relationship Id="rId18" Type="http://schemas.openxmlformats.org/officeDocument/2006/relationships/image" Target="../media/image97.png"/><Relationship Id="rId3" Type="http://schemas.openxmlformats.org/officeDocument/2006/relationships/tags" Target="../tags/tag220.xml"/><Relationship Id="rId21" Type="http://schemas.openxmlformats.org/officeDocument/2006/relationships/image" Target="../media/image75.png"/><Relationship Id="rId7" Type="http://schemas.openxmlformats.org/officeDocument/2006/relationships/tags" Target="../tags/tag224.xml"/><Relationship Id="rId12" Type="http://schemas.openxmlformats.org/officeDocument/2006/relationships/notesSlide" Target="../notesSlides/notesSlide14.xml"/><Relationship Id="rId17" Type="http://schemas.openxmlformats.org/officeDocument/2006/relationships/image" Target="../media/image96.png"/><Relationship Id="rId2" Type="http://schemas.openxmlformats.org/officeDocument/2006/relationships/tags" Target="../tags/tag219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2.xml"/><Relationship Id="rId15" Type="http://schemas.openxmlformats.org/officeDocument/2006/relationships/image" Target="../media/image94.png"/><Relationship Id="rId10" Type="http://schemas.openxmlformats.org/officeDocument/2006/relationships/tags" Target="../tags/tag227.xml"/><Relationship Id="rId19" Type="http://schemas.openxmlformats.org/officeDocument/2006/relationships/image" Target="../media/image98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tags" Target="../tags/tag229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232.xml"/><Relationship Id="rId15" Type="http://schemas.openxmlformats.org/officeDocument/2006/relationships/image" Target="../media/image10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7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image" Target="../media/image111.png"/><Relationship Id="rId3" Type="http://schemas.openxmlformats.org/officeDocument/2006/relationships/tags" Target="../tags/tag239.xml"/><Relationship Id="rId21" Type="http://schemas.openxmlformats.org/officeDocument/2006/relationships/image" Target="../media/image114.png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image" Target="../media/image110.png"/><Relationship Id="rId25" Type="http://schemas.openxmlformats.org/officeDocument/2006/relationships/image" Target="../media/image118.png"/><Relationship Id="rId2" Type="http://schemas.openxmlformats.org/officeDocument/2006/relationships/tags" Target="../tags/tag238.xml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image" Target="../media/image117.png"/><Relationship Id="rId5" Type="http://schemas.openxmlformats.org/officeDocument/2006/relationships/tags" Target="../tags/tag241.xml"/><Relationship Id="rId15" Type="http://schemas.openxmlformats.org/officeDocument/2006/relationships/notesSlide" Target="../notesSlides/notesSlide16.xml"/><Relationship Id="rId23" Type="http://schemas.openxmlformats.org/officeDocument/2006/relationships/image" Target="../media/image116.png"/><Relationship Id="rId10" Type="http://schemas.openxmlformats.org/officeDocument/2006/relationships/tags" Target="../tags/tag246.xml"/><Relationship Id="rId19" Type="http://schemas.openxmlformats.org/officeDocument/2006/relationships/image" Target="../media/image112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1.png"/><Relationship Id="rId26" Type="http://schemas.openxmlformats.org/officeDocument/2006/relationships/image" Target="../media/image125.png"/><Relationship Id="rId3" Type="http://schemas.openxmlformats.org/officeDocument/2006/relationships/tags" Target="../tags/tag252.xml"/><Relationship Id="rId21" Type="http://schemas.openxmlformats.org/officeDocument/2006/relationships/image" Target="../media/image120.png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image" Target="../media/image110.png"/><Relationship Id="rId25" Type="http://schemas.openxmlformats.org/officeDocument/2006/relationships/image" Target="../media/image124.png"/><Relationship Id="rId2" Type="http://schemas.openxmlformats.org/officeDocument/2006/relationships/tags" Target="../tags/tag251.xml"/><Relationship Id="rId16" Type="http://schemas.openxmlformats.org/officeDocument/2006/relationships/image" Target="../media/image119.png"/><Relationship Id="rId20" Type="http://schemas.openxmlformats.org/officeDocument/2006/relationships/image" Target="../media/image113.png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image" Target="../media/image123.png"/><Relationship Id="rId5" Type="http://schemas.openxmlformats.org/officeDocument/2006/relationships/tags" Target="../tags/tag254.xml"/><Relationship Id="rId15" Type="http://schemas.openxmlformats.org/officeDocument/2006/relationships/image" Target="../media/image109.png"/><Relationship Id="rId23" Type="http://schemas.openxmlformats.org/officeDocument/2006/relationships/image" Target="../media/image122.png"/><Relationship Id="rId10" Type="http://schemas.openxmlformats.org/officeDocument/2006/relationships/tags" Target="../tags/tag259.xml"/><Relationship Id="rId19" Type="http://schemas.openxmlformats.org/officeDocument/2006/relationships/image" Target="../media/image112.png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notesSlide" Target="../notesSlides/notesSlide17.xml"/><Relationship Id="rId22" Type="http://schemas.openxmlformats.org/officeDocument/2006/relationships/image" Target="../media/image1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9.png"/><Relationship Id="rId26" Type="http://schemas.openxmlformats.org/officeDocument/2006/relationships/image" Target="../media/image136.png"/><Relationship Id="rId3" Type="http://schemas.openxmlformats.org/officeDocument/2006/relationships/tags" Target="../tags/tag264.xml"/><Relationship Id="rId21" Type="http://schemas.openxmlformats.org/officeDocument/2006/relationships/image" Target="../media/image132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image" Target="../media/image128.png"/><Relationship Id="rId25" Type="http://schemas.openxmlformats.org/officeDocument/2006/relationships/image" Target="../media/image135.png"/><Relationship Id="rId2" Type="http://schemas.openxmlformats.org/officeDocument/2006/relationships/tags" Target="../tags/tag263.xml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image" Target="../media/image134.png"/><Relationship Id="rId5" Type="http://schemas.openxmlformats.org/officeDocument/2006/relationships/tags" Target="../tags/tag266.xml"/><Relationship Id="rId15" Type="http://schemas.openxmlformats.org/officeDocument/2006/relationships/image" Target="../media/image126.png"/><Relationship Id="rId23" Type="http://schemas.openxmlformats.org/officeDocument/2006/relationships/image" Target="../media/image133.png"/><Relationship Id="rId10" Type="http://schemas.openxmlformats.org/officeDocument/2006/relationships/tags" Target="../tags/tag271.xml"/><Relationship Id="rId19" Type="http://schemas.openxmlformats.org/officeDocument/2006/relationships/image" Target="../media/image130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notesSlide" Target="../notesSlides/notesSlide18.xml"/><Relationship Id="rId2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notesSlide" Target="../notesSlides/notesSlide19.xml"/><Relationship Id="rId26" Type="http://schemas.openxmlformats.org/officeDocument/2006/relationships/image" Target="../media/image143.png"/><Relationship Id="rId3" Type="http://schemas.openxmlformats.org/officeDocument/2006/relationships/tags" Target="../tags/tag276.xml"/><Relationship Id="rId21" Type="http://schemas.openxmlformats.org/officeDocument/2006/relationships/image" Target="../media/image139.png"/><Relationship Id="rId34" Type="http://schemas.openxmlformats.org/officeDocument/2006/relationships/image" Target="../media/image150.png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42.png"/><Relationship Id="rId33" Type="http://schemas.openxmlformats.org/officeDocument/2006/relationships/image" Target="../media/image104.png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image" Target="../media/image138.png"/><Relationship Id="rId29" Type="http://schemas.openxmlformats.org/officeDocument/2006/relationships/image" Target="../media/image146.png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image" Target="../media/image141.png"/><Relationship Id="rId32" Type="http://schemas.openxmlformats.org/officeDocument/2006/relationships/image" Target="../media/image149.png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image" Target="../media/image67.png"/><Relationship Id="rId28" Type="http://schemas.openxmlformats.org/officeDocument/2006/relationships/image" Target="../media/image145.png"/><Relationship Id="rId10" Type="http://schemas.openxmlformats.org/officeDocument/2006/relationships/tags" Target="../tags/tag283.xml"/><Relationship Id="rId19" Type="http://schemas.openxmlformats.org/officeDocument/2006/relationships/image" Target="../media/image137.png"/><Relationship Id="rId31" Type="http://schemas.openxmlformats.org/officeDocument/2006/relationships/image" Target="../media/image148.png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image" Target="../media/image140.png"/><Relationship Id="rId27" Type="http://schemas.openxmlformats.org/officeDocument/2006/relationships/image" Target="../media/image144.png"/><Relationship Id="rId30" Type="http://schemas.openxmlformats.org/officeDocument/2006/relationships/image" Target="../media/image14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11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6.png"/><Relationship Id="rId42" Type="http://schemas.openxmlformats.org/officeDocument/2006/relationships/image" Target="../media/image14.png"/><Relationship Id="rId47" Type="http://schemas.openxmlformats.org/officeDocument/2006/relationships/image" Target="../media/image19.png"/><Relationship Id="rId50" Type="http://schemas.openxmlformats.org/officeDocument/2006/relationships/image" Target="../media/image2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5.png"/><Relationship Id="rId38" Type="http://schemas.openxmlformats.org/officeDocument/2006/relationships/image" Target="../media/image10.png"/><Relationship Id="rId46" Type="http://schemas.openxmlformats.org/officeDocument/2006/relationships/image" Target="../media/image18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1.png"/><Relationship Id="rId41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40" Type="http://schemas.openxmlformats.org/officeDocument/2006/relationships/image" Target="../media/image12.png"/><Relationship Id="rId45" Type="http://schemas.openxmlformats.org/officeDocument/2006/relationships/image" Target="../media/image17.png"/><Relationship Id="rId53" Type="http://schemas.openxmlformats.org/officeDocument/2006/relationships/image" Target="../media/image25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notesSlide" Target="../notesSlides/notesSlide2.xml"/><Relationship Id="rId36" Type="http://schemas.openxmlformats.org/officeDocument/2006/relationships/image" Target="../media/image8.png"/><Relationship Id="rId49" Type="http://schemas.openxmlformats.org/officeDocument/2006/relationships/image" Target="../media/image21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3.png"/><Relationship Id="rId44" Type="http://schemas.openxmlformats.org/officeDocument/2006/relationships/image" Target="../media/image16.png"/><Relationship Id="rId52" Type="http://schemas.openxmlformats.org/officeDocument/2006/relationships/image" Target="../media/image2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43" Type="http://schemas.openxmlformats.org/officeDocument/2006/relationships/image" Target="../media/image15.png"/><Relationship Id="rId48" Type="http://schemas.openxmlformats.org/officeDocument/2006/relationships/image" Target="../media/image20.png"/><Relationship Id="rId8" Type="http://schemas.openxmlformats.org/officeDocument/2006/relationships/tags" Target="../tags/tag9.xml"/><Relationship Id="rId51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notesSlide" Target="../notesSlides/notesSlide20.xml"/><Relationship Id="rId18" Type="http://schemas.openxmlformats.org/officeDocument/2006/relationships/image" Target="../media/image154.png"/><Relationship Id="rId3" Type="http://schemas.openxmlformats.org/officeDocument/2006/relationships/tags" Target="../tags/tag292.xml"/><Relationship Id="rId21" Type="http://schemas.openxmlformats.org/officeDocument/2006/relationships/image" Target="../media/image156.png"/><Relationship Id="rId7" Type="http://schemas.openxmlformats.org/officeDocument/2006/relationships/tags" Target="../tags/tag29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53.png"/><Relationship Id="rId2" Type="http://schemas.openxmlformats.org/officeDocument/2006/relationships/tags" Target="../tags/tag291.xml"/><Relationship Id="rId16" Type="http://schemas.openxmlformats.org/officeDocument/2006/relationships/image" Target="../media/image152.png"/><Relationship Id="rId20" Type="http://schemas.openxmlformats.org/officeDocument/2006/relationships/image" Target="../media/image155.png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5" Type="http://schemas.openxmlformats.org/officeDocument/2006/relationships/tags" Target="../tags/tag294.xml"/><Relationship Id="rId15" Type="http://schemas.openxmlformats.org/officeDocument/2006/relationships/image" Target="../media/image67.png"/><Relationship Id="rId10" Type="http://schemas.openxmlformats.org/officeDocument/2006/relationships/tags" Target="../tags/tag299.xml"/><Relationship Id="rId19" Type="http://schemas.openxmlformats.org/officeDocument/2006/relationships/image" Target="../media/image148.png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image" Target="../media/image15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tags" Target="../tags/tag326.xml"/><Relationship Id="rId39" Type="http://schemas.openxmlformats.org/officeDocument/2006/relationships/image" Target="../media/image162.png"/><Relationship Id="rId3" Type="http://schemas.openxmlformats.org/officeDocument/2006/relationships/tags" Target="../tags/tag303.xml"/><Relationship Id="rId21" Type="http://schemas.openxmlformats.org/officeDocument/2006/relationships/tags" Target="../tags/tag321.xml"/><Relationship Id="rId34" Type="http://schemas.openxmlformats.org/officeDocument/2006/relationships/image" Target="../media/image157.png"/><Relationship Id="rId42" Type="http://schemas.openxmlformats.org/officeDocument/2006/relationships/image" Target="../media/image165.png"/><Relationship Id="rId47" Type="http://schemas.openxmlformats.org/officeDocument/2006/relationships/image" Target="../media/image169.png"/><Relationship Id="rId50" Type="http://schemas.openxmlformats.org/officeDocument/2006/relationships/image" Target="../media/image172.png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tags" Target="../tags/tag325.xml"/><Relationship Id="rId33" Type="http://schemas.openxmlformats.org/officeDocument/2006/relationships/notesSlide" Target="../notesSlides/notesSlide21.xml"/><Relationship Id="rId38" Type="http://schemas.openxmlformats.org/officeDocument/2006/relationships/image" Target="../media/image161.png"/><Relationship Id="rId46" Type="http://schemas.openxmlformats.org/officeDocument/2006/relationships/image" Target="../media/image104.png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tags" Target="../tags/tag320.xml"/><Relationship Id="rId29" Type="http://schemas.openxmlformats.org/officeDocument/2006/relationships/tags" Target="../tags/tag329.xml"/><Relationship Id="rId41" Type="http://schemas.openxmlformats.org/officeDocument/2006/relationships/image" Target="../media/image164.png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24" Type="http://schemas.openxmlformats.org/officeDocument/2006/relationships/tags" Target="../tags/tag32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60.png"/><Relationship Id="rId40" Type="http://schemas.openxmlformats.org/officeDocument/2006/relationships/image" Target="../media/image163.png"/><Relationship Id="rId45" Type="http://schemas.openxmlformats.org/officeDocument/2006/relationships/image" Target="../media/image168.png"/><Relationship Id="rId53" Type="http://schemas.openxmlformats.org/officeDocument/2006/relationships/image" Target="../media/image174.png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tags" Target="../tags/tag323.xml"/><Relationship Id="rId28" Type="http://schemas.openxmlformats.org/officeDocument/2006/relationships/tags" Target="../tags/tag328.xml"/><Relationship Id="rId36" Type="http://schemas.openxmlformats.org/officeDocument/2006/relationships/image" Target="../media/image159.png"/><Relationship Id="rId49" Type="http://schemas.openxmlformats.org/officeDocument/2006/relationships/image" Target="../media/image171.png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31" Type="http://schemas.openxmlformats.org/officeDocument/2006/relationships/tags" Target="../tags/tag331.xml"/><Relationship Id="rId44" Type="http://schemas.openxmlformats.org/officeDocument/2006/relationships/image" Target="../media/image167.png"/><Relationship Id="rId52" Type="http://schemas.openxmlformats.org/officeDocument/2006/relationships/image" Target="../media/image151.png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Relationship Id="rId27" Type="http://schemas.openxmlformats.org/officeDocument/2006/relationships/tags" Target="../tags/tag327.xml"/><Relationship Id="rId30" Type="http://schemas.openxmlformats.org/officeDocument/2006/relationships/tags" Target="../tags/tag330.xml"/><Relationship Id="rId35" Type="http://schemas.openxmlformats.org/officeDocument/2006/relationships/image" Target="../media/image158.png"/><Relationship Id="rId43" Type="http://schemas.openxmlformats.org/officeDocument/2006/relationships/image" Target="../media/image166.png"/><Relationship Id="rId48" Type="http://schemas.openxmlformats.org/officeDocument/2006/relationships/image" Target="../media/image170.png"/><Relationship Id="rId8" Type="http://schemas.openxmlformats.org/officeDocument/2006/relationships/tags" Target="../tags/tag308.xml"/><Relationship Id="rId51" Type="http://schemas.openxmlformats.org/officeDocument/2006/relationships/image" Target="../media/image173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26" Type="http://schemas.openxmlformats.org/officeDocument/2006/relationships/tags" Target="../tags/tag357.xml"/><Relationship Id="rId39" Type="http://schemas.openxmlformats.org/officeDocument/2006/relationships/image" Target="../media/image163.png"/><Relationship Id="rId3" Type="http://schemas.openxmlformats.org/officeDocument/2006/relationships/tags" Target="../tags/tag334.xml"/><Relationship Id="rId21" Type="http://schemas.openxmlformats.org/officeDocument/2006/relationships/tags" Target="../tags/tag352.xml"/><Relationship Id="rId34" Type="http://schemas.openxmlformats.org/officeDocument/2006/relationships/image" Target="../media/image159.png"/><Relationship Id="rId42" Type="http://schemas.openxmlformats.org/officeDocument/2006/relationships/image" Target="../media/image166.png"/><Relationship Id="rId47" Type="http://schemas.openxmlformats.org/officeDocument/2006/relationships/image" Target="../media/image171.png"/><Relationship Id="rId50" Type="http://schemas.openxmlformats.org/officeDocument/2006/relationships/image" Target="../media/image151.png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5" Type="http://schemas.openxmlformats.org/officeDocument/2006/relationships/tags" Target="../tags/tag356.xml"/><Relationship Id="rId33" Type="http://schemas.openxmlformats.org/officeDocument/2006/relationships/image" Target="../media/image158.png"/><Relationship Id="rId38" Type="http://schemas.openxmlformats.org/officeDocument/2006/relationships/image" Target="../media/image104.png"/><Relationship Id="rId46" Type="http://schemas.openxmlformats.org/officeDocument/2006/relationships/image" Target="../media/image170.png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tags" Target="../tags/tag351.xml"/><Relationship Id="rId29" Type="http://schemas.openxmlformats.org/officeDocument/2006/relationships/tags" Target="../tags/tag360.xml"/><Relationship Id="rId41" Type="http://schemas.openxmlformats.org/officeDocument/2006/relationships/image" Target="../media/image165.pn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24" Type="http://schemas.openxmlformats.org/officeDocument/2006/relationships/tags" Target="../tags/tag355.xml"/><Relationship Id="rId32" Type="http://schemas.openxmlformats.org/officeDocument/2006/relationships/image" Target="../media/image157.png"/><Relationship Id="rId37" Type="http://schemas.openxmlformats.org/officeDocument/2006/relationships/image" Target="../media/image161.png"/><Relationship Id="rId40" Type="http://schemas.openxmlformats.org/officeDocument/2006/relationships/image" Target="../media/image164.png"/><Relationship Id="rId45" Type="http://schemas.openxmlformats.org/officeDocument/2006/relationships/image" Target="../media/image169.png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tags" Target="../tags/tag354.xml"/><Relationship Id="rId28" Type="http://schemas.openxmlformats.org/officeDocument/2006/relationships/tags" Target="../tags/tag359.xml"/><Relationship Id="rId36" Type="http://schemas.openxmlformats.org/officeDocument/2006/relationships/image" Target="../media/image175.png"/><Relationship Id="rId49" Type="http://schemas.openxmlformats.org/officeDocument/2006/relationships/image" Target="../media/image173.png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31" Type="http://schemas.openxmlformats.org/officeDocument/2006/relationships/notesSlide" Target="../notesSlides/notesSlide22.xml"/><Relationship Id="rId44" Type="http://schemas.openxmlformats.org/officeDocument/2006/relationships/image" Target="../media/image168.png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tags" Target="../tags/tag353.xml"/><Relationship Id="rId27" Type="http://schemas.openxmlformats.org/officeDocument/2006/relationships/tags" Target="../tags/tag35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60.png"/><Relationship Id="rId43" Type="http://schemas.openxmlformats.org/officeDocument/2006/relationships/image" Target="../media/image167.png"/><Relationship Id="rId48" Type="http://schemas.openxmlformats.org/officeDocument/2006/relationships/image" Target="../media/image172.png"/><Relationship Id="rId8" Type="http://schemas.openxmlformats.org/officeDocument/2006/relationships/tags" Target="../tags/tag33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image" Target="../media/image159.png"/><Relationship Id="rId39" Type="http://schemas.openxmlformats.org/officeDocument/2006/relationships/image" Target="../media/image173.png"/><Relationship Id="rId3" Type="http://schemas.openxmlformats.org/officeDocument/2006/relationships/tags" Target="../tags/tag36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81.png"/><Relationship Id="rId42" Type="http://schemas.openxmlformats.org/officeDocument/2006/relationships/image" Target="../media/image140.png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image" Target="../media/image158.png"/><Relationship Id="rId33" Type="http://schemas.openxmlformats.org/officeDocument/2006/relationships/image" Target="../media/image180.png"/><Relationship Id="rId38" Type="http://schemas.openxmlformats.org/officeDocument/2006/relationships/image" Target="../media/image185.png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29" Type="http://schemas.openxmlformats.org/officeDocument/2006/relationships/image" Target="../media/image176.png"/><Relationship Id="rId41" Type="http://schemas.openxmlformats.org/officeDocument/2006/relationships/image" Target="../media/image186.png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image" Target="../media/image157.png"/><Relationship Id="rId32" Type="http://schemas.openxmlformats.org/officeDocument/2006/relationships/image" Target="../media/image179.png"/><Relationship Id="rId37" Type="http://schemas.openxmlformats.org/officeDocument/2006/relationships/image" Target="../media/image184.png"/><Relationship Id="rId40" Type="http://schemas.openxmlformats.org/officeDocument/2006/relationships/image" Target="../media/image151.png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image" Target="../media/image104.png"/><Relationship Id="rId28" Type="http://schemas.openxmlformats.org/officeDocument/2006/relationships/image" Target="../media/image175.png"/><Relationship Id="rId36" Type="http://schemas.openxmlformats.org/officeDocument/2006/relationships/image" Target="../media/image183.png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31" Type="http://schemas.openxmlformats.org/officeDocument/2006/relationships/image" Target="../media/image178.png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notesSlide" Target="../notesSlides/notesSlide23.xml"/><Relationship Id="rId27" Type="http://schemas.openxmlformats.org/officeDocument/2006/relationships/image" Target="../media/image160.png"/><Relationship Id="rId30" Type="http://schemas.openxmlformats.org/officeDocument/2006/relationships/image" Target="../media/image177.png"/><Relationship Id="rId35" Type="http://schemas.openxmlformats.org/officeDocument/2006/relationships/image" Target="../media/image1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18" Type="http://schemas.openxmlformats.org/officeDocument/2006/relationships/image" Target="../media/image188.png"/><Relationship Id="rId26" Type="http://schemas.openxmlformats.org/officeDocument/2006/relationships/image" Target="../media/image196.png"/><Relationship Id="rId3" Type="http://schemas.openxmlformats.org/officeDocument/2006/relationships/tags" Target="../tags/tag383.xml"/><Relationship Id="rId21" Type="http://schemas.openxmlformats.org/officeDocument/2006/relationships/image" Target="../media/image191.png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image" Target="../media/image187.png"/><Relationship Id="rId25" Type="http://schemas.openxmlformats.org/officeDocument/2006/relationships/image" Target="../media/image195.png"/><Relationship Id="rId2" Type="http://schemas.openxmlformats.org/officeDocument/2006/relationships/tags" Target="../tags/tag382.xml"/><Relationship Id="rId16" Type="http://schemas.openxmlformats.org/officeDocument/2006/relationships/notesSlide" Target="../notesSlides/notesSlide24.xml"/><Relationship Id="rId20" Type="http://schemas.openxmlformats.org/officeDocument/2006/relationships/image" Target="../media/image190.png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24" Type="http://schemas.openxmlformats.org/officeDocument/2006/relationships/image" Target="../media/image194.png"/><Relationship Id="rId5" Type="http://schemas.openxmlformats.org/officeDocument/2006/relationships/tags" Target="../tags/tag38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93.png"/><Relationship Id="rId28" Type="http://schemas.openxmlformats.org/officeDocument/2006/relationships/image" Target="../media/image198.png"/><Relationship Id="rId10" Type="http://schemas.openxmlformats.org/officeDocument/2006/relationships/tags" Target="../tags/tag390.xml"/><Relationship Id="rId19" Type="http://schemas.openxmlformats.org/officeDocument/2006/relationships/image" Target="../media/image189.png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Relationship Id="rId22" Type="http://schemas.openxmlformats.org/officeDocument/2006/relationships/image" Target="../media/image192.png"/><Relationship Id="rId27" Type="http://schemas.openxmlformats.org/officeDocument/2006/relationships/image" Target="../media/image1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4.png"/><Relationship Id="rId3" Type="http://schemas.openxmlformats.org/officeDocument/2006/relationships/tags" Target="../tags/tag397.xml"/><Relationship Id="rId21" Type="http://schemas.openxmlformats.org/officeDocument/2006/relationships/tags" Target="../tags/tag415.xml"/><Relationship Id="rId34" Type="http://schemas.openxmlformats.org/officeDocument/2006/relationships/image" Target="../media/image197.png"/><Relationship Id="rId42" Type="http://schemas.openxmlformats.org/officeDocument/2006/relationships/image" Target="../media/image203.png"/><Relationship Id="rId47" Type="http://schemas.openxmlformats.org/officeDocument/2006/relationships/image" Target="../media/image188.png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tags" Target="../tags/tag419.xml"/><Relationship Id="rId33" Type="http://schemas.openxmlformats.org/officeDocument/2006/relationships/image" Target="../media/image196.png"/><Relationship Id="rId38" Type="http://schemas.openxmlformats.org/officeDocument/2006/relationships/image" Target="../media/image200.png"/><Relationship Id="rId46" Type="http://schemas.openxmlformats.org/officeDocument/2006/relationships/image" Target="../media/image187.png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tags" Target="../tags/tag414.xml"/><Relationship Id="rId29" Type="http://schemas.openxmlformats.org/officeDocument/2006/relationships/image" Target="../media/image192.png"/><Relationship Id="rId41" Type="http://schemas.openxmlformats.org/officeDocument/2006/relationships/image" Target="../media/image202.png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tags" Target="../tags/tag418.xml"/><Relationship Id="rId32" Type="http://schemas.openxmlformats.org/officeDocument/2006/relationships/image" Target="../media/image195.png"/><Relationship Id="rId37" Type="http://schemas.openxmlformats.org/officeDocument/2006/relationships/image" Target="../media/image199.png"/><Relationship Id="rId40" Type="http://schemas.openxmlformats.org/officeDocument/2006/relationships/image" Target="../media/image201.png"/><Relationship Id="rId45" Type="http://schemas.openxmlformats.org/officeDocument/2006/relationships/image" Target="../media/image206.png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tags" Target="../tags/tag417.xml"/><Relationship Id="rId28" Type="http://schemas.openxmlformats.org/officeDocument/2006/relationships/image" Target="../media/image191.png"/><Relationship Id="rId36" Type="http://schemas.openxmlformats.org/officeDocument/2006/relationships/image" Target="../media/image190.png"/><Relationship Id="rId10" Type="http://schemas.openxmlformats.org/officeDocument/2006/relationships/tags" Target="../tags/tag404.xml"/><Relationship Id="rId19" Type="http://schemas.openxmlformats.org/officeDocument/2006/relationships/tags" Target="../tags/tag413.xml"/><Relationship Id="rId31" Type="http://schemas.openxmlformats.org/officeDocument/2006/relationships/image" Target="../media/image194.png"/><Relationship Id="rId44" Type="http://schemas.openxmlformats.org/officeDocument/2006/relationships/image" Target="../media/image205.png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tags" Target="../tags/tag416.xml"/><Relationship Id="rId27" Type="http://schemas.openxmlformats.org/officeDocument/2006/relationships/notesSlide" Target="../notesSlides/notesSlide25.xml"/><Relationship Id="rId30" Type="http://schemas.openxmlformats.org/officeDocument/2006/relationships/image" Target="../media/image193.png"/><Relationship Id="rId35" Type="http://schemas.openxmlformats.org/officeDocument/2006/relationships/image" Target="../media/image189.png"/><Relationship Id="rId43" Type="http://schemas.openxmlformats.org/officeDocument/2006/relationships/image" Target="../media/image204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432.xml"/><Relationship Id="rId18" Type="http://schemas.openxmlformats.org/officeDocument/2006/relationships/tags" Target="../tags/tag437.xml"/><Relationship Id="rId26" Type="http://schemas.openxmlformats.org/officeDocument/2006/relationships/tags" Target="../tags/tag445.xml"/><Relationship Id="rId39" Type="http://schemas.openxmlformats.org/officeDocument/2006/relationships/notesSlide" Target="../notesSlides/notesSlide26.xml"/><Relationship Id="rId21" Type="http://schemas.openxmlformats.org/officeDocument/2006/relationships/tags" Target="../tags/tag440.xml"/><Relationship Id="rId34" Type="http://schemas.openxmlformats.org/officeDocument/2006/relationships/tags" Target="../tags/tag453.xml"/><Relationship Id="rId42" Type="http://schemas.openxmlformats.org/officeDocument/2006/relationships/image" Target="../media/image193.png"/><Relationship Id="rId47" Type="http://schemas.openxmlformats.org/officeDocument/2006/relationships/image" Target="../media/image189.png"/><Relationship Id="rId50" Type="http://schemas.openxmlformats.org/officeDocument/2006/relationships/image" Target="../media/image200.png"/><Relationship Id="rId55" Type="http://schemas.openxmlformats.org/officeDocument/2006/relationships/image" Target="../media/image204.png"/><Relationship Id="rId63" Type="http://schemas.openxmlformats.org/officeDocument/2006/relationships/image" Target="../media/image212.png"/><Relationship Id="rId7" Type="http://schemas.openxmlformats.org/officeDocument/2006/relationships/tags" Target="../tags/tag426.xml"/><Relationship Id="rId2" Type="http://schemas.openxmlformats.org/officeDocument/2006/relationships/tags" Target="../tags/tag421.xml"/><Relationship Id="rId16" Type="http://schemas.openxmlformats.org/officeDocument/2006/relationships/tags" Target="../tags/tag435.xml"/><Relationship Id="rId20" Type="http://schemas.openxmlformats.org/officeDocument/2006/relationships/tags" Target="../tags/tag439.xml"/><Relationship Id="rId29" Type="http://schemas.openxmlformats.org/officeDocument/2006/relationships/tags" Target="../tags/tag448.xml"/><Relationship Id="rId41" Type="http://schemas.openxmlformats.org/officeDocument/2006/relationships/image" Target="../media/image192.png"/><Relationship Id="rId54" Type="http://schemas.openxmlformats.org/officeDocument/2006/relationships/image" Target="../media/image203.png"/><Relationship Id="rId62" Type="http://schemas.openxmlformats.org/officeDocument/2006/relationships/image" Target="../media/image211.png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24" Type="http://schemas.openxmlformats.org/officeDocument/2006/relationships/tags" Target="../tags/tag443.xml"/><Relationship Id="rId32" Type="http://schemas.openxmlformats.org/officeDocument/2006/relationships/tags" Target="../tags/tag451.xml"/><Relationship Id="rId37" Type="http://schemas.openxmlformats.org/officeDocument/2006/relationships/tags" Target="../tags/tag456.xml"/><Relationship Id="rId40" Type="http://schemas.openxmlformats.org/officeDocument/2006/relationships/image" Target="../media/image191.png"/><Relationship Id="rId45" Type="http://schemas.openxmlformats.org/officeDocument/2006/relationships/image" Target="../media/image196.png"/><Relationship Id="rId53" Type="http://schemas.openxmlformats.org/officeDocument/2006/relationships/image" Target="../media/image202.png"/><Relationship Id="rId58" Type="http://schemas.openxmlformats.org/officeDocument/2006/relationships/image" Target="../media/image207.png"/><Relationship Id="rId66" Type="http://schemas.openxmlformats.org/officeDocument/2006/relationships/image" Target="../media/image215.png"/><Relationship Id="rId5" Type="http://schemas.openxmlformats.org/officeDocument/2006/relationships/tags" Target="../tags/tag424.xml"/><Relationship Id="rId15" Type="http://schemas.openxmlformats.org/officeDocument/2006/relationships/tags" Target="../tags/tag434.xml"/><Relationship Id="rId23" Type="http://schemas.openxmlformats.org/officeDocument/2006/relationships/tags" Target="../tags/tag442.xml"/><Relationship Id="rId28" Type="http://schemas.openxmlformats.org/officeDocument/2006/relationships/tags" Target="../tags/tag447.xml"/><Relationship Id="rId36" Type="http://schemas.openxmlformats.org/officeDocument/2006/relationships/tags" Target="../tags/tag455.xml"/><Relationship Id="rId49" Type="http://schemas.openxmlformats.org/officeDocument/2006/relationships/image" Target="../media/image199.png"/><Relationship Id="rId57" Type="http://schemas.openxmlformats.org/officeDocument/2006/relationships/image" Target="../media/image206.png"/><Relationship Id="rId61" Type="http://schemas.openxmlformats.org/officeDocument/2006/relationships/image" Target="../media/image210.png"/><Relationship Id="rId10" Type="http://schemas.openxmlformats.org/officeDocument/2006/relationships/tags" Target="../tags/tag429.xml"/><Relationship Id="rId19" Type="http://schemas.openxmlformats.org/officeDocument/2006/relationships/tags" Target="../tags/tag438.xml"/><Relationship Id="rId31" Type="http://schemas.openxmlformats.org/officeDocument/2006/relationships/tags" Target="../tags/tag450.xml"/><Relationship Id="rId44" Type="http://schemas.openxmlformats.org/officeDocument/2006/relationships/image" Target="../media/image195.png"/><Relationship Id="rId52" Type="http://schemas.openxmlformats.org/officeDocument/2006/relationships/image" Target="../media/image201.png"/><Relationship Id="rId60" Type="http://schemas.openxmlformats.org/officeDocument/2006/relationships/image" Target="../media/image209.png"/><Relationship Id="rId65" Type="http://schemas.openxmlformats.org/officeDocument/2006/relationships/image" Target="../media/image214.png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tags" Target="../tags/tag433.xml"/><Relationship Id="rId22" Type="http://schemas.openxmlformats.org/officeDocument/2006/relationships/tags" Target="../tags/tag441.xml"/><Relationship Id="rId27" Type="http://schemas.openxmlformats.org/officeDocument/2006/relationships/tags" Target="../tags/tag446.xml"/><Relationship Id="rId30" Type="http://schemas.openxmlformats.org/officeDocument/2006/relationships/tags" Target="../tags/tag449.xml"/><Relationship Id="rId35" Type="http://schemas.openxmlformats.org/officeDocument/2006/relationships/tags" Target="../tags/tag454.xml"/><Relationship Id="rId43" Type="http://schemas.openxmlformats.org/officeDocument/2006/relationships/image" Target="../media/image194.png"/><Relationship Id="rId48" Type="http://schemas.openxmlformats.org/officeDocument/2006/relationships/image" Target="../media/image190.png"/><Relationship Id="rId56" Type="http://schemas.openxmlformats.org/officeDocument/2006/relationships/image" Target="../media/image205.png"/><Relationship Id="rId64" Type="http://schemas.openxmlformats.org/officeDocument/2006/relationships/image" Target="../media/image213.png"/><Relationship Id="rId8" Type="http://schemas.openxmlformats.org/officeDocument/2006/relationships/tags" Target="../tags/tag427.xml"/><Relationship Id="rId51" Type="http://schemas.openxmlformats.org/officeDocument/2006/relationships/image" Target="../media/image34.png"/><Relationship Id="rId3" Type="http://schemas.openxmlformats.org/officeDocument/2006/relationships/tags" Target="../tags/tag422.xml"/><Relationship Id="rId12" Type="http://schemas.openxmlformats.org/officeDocument/2006/relationships/tags" Target="../tags/tag431.xml"/><Relationship Id="rId17" Type="http://schemas.openxmlformats.org/officeDocument/2006/relationships/tags" Target="../tags/tag436.xml"/><Relationship Id="rId25" Type="http://schemas.openxmlformats.org/officeDocument/2006/relationships/tags" Target="../tags/tag444.xml"/><Relationship Id="rId33" Type="http://schemas.openxmlformats.org/officeDocument/2006/relationships/tags" Target="../tags/tag452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97.png"/><Relationship Id="rId59" Type="http://schemas.openxmlformats.org/officeDocument/2006/relationships/image" Target="../media/image208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469.xml"/><Relationship Id="rId18" Type="http://schemas.openxmlformats.org/officeDocument/2006/relationships/tags" Target="../tags/tag474.xml"/><Relationship Id="rId26" Type="http://schemas.openxmlformats.org/officeDocument/2006/relationships/tags" Target="../tags/tag482.xml"/><Relationship Id="rId39" Type="http://schemas.openxmlformats.org/officeDocument/2006/relationships/tags" Target="../tags/tag495.xml"/><Relationship Id="rId21" Type="http://schemas.openxmlformats.org/officeDocument/2006/relationships/tags" Target="../tags/tag477.xml"/><Relationship Id="rId34" Type="http://schemas.openxmlformats.org/officeDocument/2006/relationships/tags" Target="../tags/tag490.xml"/><Relationship Id="rId42" Type="http://schemas.openxmlformats.org/officeDocument/2006/relationships/tags" Target="../tags/tag498.xml"/><Relationship Id="rId47" Type="http://schemas.openxmlformats.org/officeDocument/2006/relationships/notesSlide" Target="../notesSlides/notesSlide27.xml"/><Relationship Id="rId50" Type="http://schemas.openxmlformats.org/officeDocument/2006/relationships/image" Target="../media/image193.png"/><Relationship Id="rId55" Type="http://schemas.openxmlformats.org/officeDocument/2006/relationships/image" Target="../media/image199.png"/><Relationship Id="rId63" Type="http://schemas.openxmlformats.org/officeDocument/2006/relationships/image" Target="../media/image206.png"/><Relationship Id="rId68" Type="http://schemas.openxmlformats.org/officeDocument/2006/relationships/image" Target="../media/image211.png"/><Relationship Id="rId76" Type="http://schemas.openxmlformats.org/officeDocument/2006/relationships/image" Target="../media/image220.png"/><Relationship Id="rId7" Type="http://schemas.openxmlformats.org/officeDocument/2006/relationships/tags" Target="../tags/tag463.xml"/><Relationship Id="rId71" Type="http://schemas.openxmlformats.org/officeDocument/2006/relationships/image" Target="../media/image214.png"/><Relationship Id="rId2" Type="http://schemas.openxmlformats.org/officeDocument/2006/relationships/tags" Target="../tags/tag458.xml"/><Relationship Id="rId16" Type="http://schemas.openxmlformats.org/officeDocument/2006/relationships/tags" Target="../tags/tag472.xml"/><Relationship Id="rId29" Type="http://schemas.openxmlformats.org/officeDocument/2006/relationships/tags" Target="../tags/tag485.xml"/><Relationship Id="rId11" Type="http://schemas.openxmlformats.org/officeDocument/2006/relationships/tags" Target="../tags/tag467.xml"/><Relationship Id="rId24" Type="http://schemas.openxmlformats.org/officeDocument/2006/relationships/tags" Target="../tags/tag480.xml"/><Relationship Id="rId32" Type="http://schemas.openxmlformats.org/officeDocument/2006/relationships/tags" Target="../tags/tag488.xml"/><Relationship Id="rId37" Type="http://schemas.openxmlformats.org/officeDocument/2006/relationships/tags" Target="../tags/tag493.xml"/><Relationship Id="rId40" Type="http://schemas.openxmlformats.org/officeDocument/2006/relationships/tags" Target="../tags/tag496.xml"/><Relationship Id="rId45" Type="http://schemas.openxmlformats.org/officeDocument/2006/relationships/tags" Target="../tags/tag501.xml"/><Relationship Id="rId53" Type="http://schemas.openxmlformats.org/officeDocument/2006/relationships/image" Target="../media/image196.png"/><Relationship Id="rId58" Type="http://schemas.openxmlformats.org/officeDocument/2006/relationships/image" Target="../media/image201.png"/><Relationship Id="rId66" Type="http://schemas.openxmlformats.org/officeDocument/2006/relationships/image" Target="../media/image209.png"/><Relationship Id="rId74" Type="http://schemas.openxmlformats.org/officeDocument/2006/relationships/image" Target="../media/image218.png"/><Relationship Id="rId79" Type="http://schemas.openxmlformats.org/officeDocument/2006/relationships/image" Target="../media/image222.png"/><Relationship Id="rId5" Type="http://schemas.openxmlformats.org/officeDocument/2006/relationships/tags" Target="../tags/tag461.xml"/><Relationship Id="rId61" Type="http://schemas.openxmlformats.org/officeDocument/2006/relationships/image" Target="../media/image204.png"/><Relationship Id="rId10" Type="http://schemas.openxmlformats.org/officeDocument/2006/relationships/tags" Target="../tags/tag466.xml"/><Relationship Id="rId19" Type="http://schemas.openxmlformats.org/officeDocument/2006/relationships/tags" Target="../tags/tag475.xml"/><Relationship Id="rId31" Type="http://schemas.openxmlformats.org/officeDocument/2006/relationships/tags" Target="../tags/tag487.xml"/><Relationship Id="rId44" Type="http://schemas.openxmlformats.org/officeDocument/2006/relationships/tags" Target="../tags/tag500.xml"/><Relationship Id="rId52" Type="http://schemas.openxmlformats.org/officeDocument/2006/relationships/image" Target="../media/image195.png"/><Relationship Id="rId60" Type="http://schemas.openxmlformats.org/officeDocument/2006/relationships/image" Target="../media/image203.png"/><Relationship Id="rId65" Type="http://schemas.openxmlformats.org/officeDocument/2006/relationships/image" Target="../media/image208.png"/><Relationship Id="rId73" Type="http://schemas.openxmlformats.org/officeDocument/2006/relationships/image" Target="../media/image217.png"/><Relationship Id="rId78" Type="http://schemas.openxmlformats.org/officeDocument/2006/relationships/image" Target="../media/image215.png"/><Relationship Id="rId4" Type="http://schemas.openxmlformats.org/officeDocument/2006/relationships/tags" Target="../tags/tag460.xml"/><Relationship Id="rId9" Type="http://schemas.openxmlformats.org/officeDocument/2006/relationships/tags" Target="../tags/tag465.xml"/><Relationship Id="rId14" Type="http://schemas.openxmlformats.org/officeDocument/2006/relationships/tags" Target="../tags/tag470.xml"/><Relationship Id="rId22" Type="http://schemas.openxmlformats.org/officeDocument/2006/relationships/tags" Target="../tags/tag478.xml"/><Relationship Id="rId27" Type="http://schemas.openxmlformats.org/officeDocument/2006/relationships/tags" Target="../tags/tag483.xml"/><Relationship Id="rId30" Type="http://schemas.openxmlformats.org/officeDocument/2006/relationships/tags" Target="../tags/tag486.xml"/><Relationship Id="rId35" Type="http://schemas.openxmlformats.org/officeDocument/2006/relationships/tags" Target="../tags/tag491.xml"/><Relationship Id="rId43" Type="http://schemas.openxmlformats.org/officeDocument/2006/relationships/tags" Target="../tags/tag499.xml"/><Relationship Id="rId48" Type="http://schemas.openxmlformats.org/officeDocument/2006/relationships/image" Target="../media/image191.png"/><Relationship Id="rId56" Type="http://schemas.openxmlformats.org/officeDocument/2006/relationships/image" Target="../media/image200.png"/><Relationship Id="rId64" Type="http://schemas.openxmlformats.org/officeDocument/2006/relationships/image" Target="../media/image207.png"/><Relationship Id="rId69" Type="http://schemas.openxmlformats.org/officeDocument/2006/relationships/image" Target="../media/image212.png"/><Relationship Id="rId77" Type="http://schemas.openxmlformats.org/officeDocument/2006/relationships/image" Target="../media/image221.png"/><Relationship Id="rId8" Type="http://schemas.openxmlformats.org/officeDocument/2006/relationships/tags" Target="../tags/tag464.xml"/><Relationship Id="rId51" Type="http://schemas.openxmlformats.org/officeDocument/2006/relationships/image" Target="../media/image194.png"/><Relationship Id="rId72" Type="http://schemas.openxmlformats.org/officeDocument/2006/relationships/image" Target="../media/image216.png"/><Relationship Id="rId3" Type="http://schemas.openxmlformats.org/officeDocument/2006/relationships/tags" Target="../tags/tag459.xml"/><Relationship Id="rId12" Type="http://schemas.openxmlformats.org/officeDocument/2006/relationships/tags" Target="../tags/tag468.xml"/><Relationship Id="rId17" Type="http://schemas.openxmlformats.org/officeDocument/2006/relationships/tags" Target="../tags/tag473.xml"/><Relationship Id="rId25" Type="http://schemas.openxmlformats.org/officeDocument/2006/relationships/tags" Target="../tags/tag481.xml"/><Relationship Id="rId33" Type="http://schemas.openxmlformats.org/officeDocument/2006/relationships/tags" Target="../tags/tag489.xml"/><Relationship Id="rId38" Type="http://schemas.openxmlformats.org/officeDocument/2006/relationships/tags" Target="../tags/tag494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202.png"/><Relationship Id="rId67" Type="http://schemas.openxmlformats.org/officeDocument/2006/relationships/image" Target="../media/image210.png"/><Relationship Id="rId20" Type="http://schemas.openxmlformats.org/officeDocument/2006/relationships/tags" Target="../tags/tag476.xml"/><Relationship Id="rId41" Type="http://schemas.openxmlformats.org/officeDocument/2006/relationships/tags" Target="../tags/tag497.xml"/><Relationship Id="rId54" Type="http://schemas.openxmlformats.org/officeDocument/2006/relationships/image" Target="../media/image197.png"/><Relationship Id="rId62" Type="http://schemas.openxmlformats.org/officeDocument/2006/relationships/image" Target="../media/image205.png"/><Relationship Id="rId70" Type="http://schemas.openxmlformats.org/officeDocument/2006/relationships/image" Target="../media/image213.png"/><Relationship Id="rId75" Type="http://schemas.openxmlformats.org/officeDocument/2006/relationships/image" Target="../media/image219.png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15" Type="http://schemas.openxmlformats.org/officeDocument/2006/relationships/tags" Target="../tags/tag471.xml"/><Relationship Id="rId23" Type="http://schemas.openxmlformats.org/officeDocument/2006/relationships/tags" Target="../tags/tag479.xml"/><Relationship Id="rId28" Type="http://schemas.openxmlformats.org/officeDocument/2006/relationships/tags" Target="../tags/tag484.xml"/><Relationship Id="rId36" Type="http://schemas.openxmlformats.org/officeDocument/2006/relationships/tags" Target="../tags/tag492.xml"/><Relationship Id="rId49" Type="http://schemas.openxmlformats.org/officeDocument/2006/relationships/image" Target="../media/image192.png"/><Relationship Id="rId57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14.xml"/><Relationship Id="rId18" Type="http://schemas.openxmlformats.org/officeDocument/2006/relationships/tags" Target="../tags/tag519.xml"/><Relationship Id="rId26" Type="http://schemas.openxmlformats.org/officeDocument/2006/relationships/tags" Target="../tags/tag527.xml"/><Relationship Id="rId39" Type="http://schemas.openxmlformats.org/officeDocument/2006/relationships/tags" Target="../tags/tag540.xml"/><Relationship Id="rId21" Type="http://schemas.openxmlformats.org/officeDocument/2006/relationships/tags" Target="../tags/tag522.xml"/><Relationship Id="rId34" Type="http://schemas.openxmlformats.org/officeDocument/2006/relationships/tags" Target="../tags/tag535.xml"/><Relationship Id="rId42" Type="http://schemas.openxmlformats.org/officeDocument/2006/relationships/tags" Target="../tags/tag543.xml"/><Relationship Id="rId47" Type="http://schemas.openxmlformats.org/officeDocument/2006/relationships/tags" Target="../tags/tag548.xml"/><Relationship Id="rId50" Type="http://schemas.openxmlformats.org/officeDocument/2006/relationships/tags" Target="../tags/tag551.xml"/><Relationship Id="rId55" Type="http://schemas.openxmlformats.org/officeDocument/2006/relationships/image" Target="../media/image219.png"/><Relationship Id="rId63" Type="http://schemas.openxmlformats.org/officeDocument/2006/relationships/image" Target="../media/image203.png"/><Relationship Id="rId68" Type="http://schemas.openxmlformats.org/officeDocument/2006/relationships/image" Target="../media/image208.png"/><Relationship Id="rId76" Type="http://schemas.openxmlformats.org/officeDocument/2006/relationships/image" Target="../media/image217.png"/><Relationship Id="rId7" Type="http://schemas.openxmlformats.org/officeDocument/2006/relationships/tags" Target="../tags/tag508.xml"/><Relationship Id="rId71" Type="http://schemas.openxmlformats.org/officeDocument/2006/relationships/image" Target="../media/image211.png"/><Relationship Id="rId2" Type="http://schemas.openxmlformats.org/officeDocument/2006/relationships/tags" Target="../tags/tag503.xml"/><Relationship Id="rId16" Type="http://schemas.openxmlformats.org/officeDocument/2006/relationships/tags" Target="../tags/tag517.xml"/><Relationship Id="rId29" Type="http://schemas.openxmlformats.org/officeDocument/2006/relationships/tags" Target="../tags/tag530.xml"/><Relationship Id="rId11" Type="http://schemas.openxmlformats.org/officeDocument/2006/relationships/tags" Target="../tags/tag512.xml"/><Relationship Id="rId24" Type="http://schemas.openxmlformats.org/officeDocument/2006/relationships/tags" Target="../tags/tag525.xml"/><Relationship Id="rId32" Type="http://schemas.openxmlformats.org/officeDocument/2006/relationships/tags" Target="../tags/tag533.xml"/><Relationship Id="rId37" Type="http://schemas.openxmlformats.org/officeDocument/2006/relationships/tags" Target="../tags/tag538.xml"/><Relationship Id="rId40" Type="http://schemas.openxmlformats.org/officeDocument/2006/relationships/tags" Target="../tags/tag541.xml"/><Relationship Id="rId45" Type="http://schemas.openxmlformats.org/officeDocument/2006/relationships/tags" Target="../tags/tag546.xml"/><Relationship Id="rId53" Type="http://schemas.openxmlformats.org/officeDocument/2006/relationships/notesSlide" Target="../notesSlides/notesSlide28.xml"/><Relationship Id="rId58" Type="http://schemas.openxmlformats.org/officeDocument/2006/relationships/image" Target="../media/image215.png"/><Relationship Id="rId66" Type="http://schemas.openxmlformats.org/officeDocument/2006/relationships/image" Target="../media/image206.png"/><Relationship Id="rId74" Type="http://schemas.openxmlformats.org/officeDocument/2006/relationships/image" Target="../media/image214.png"/><Relationship Id="rId79" Type="http://schemas.openxmlformats.org/officeDocument/2006/relationships/image" Target="../media/image191.png"/><Relationship Id="rId5" Type="http://schemas.openxmlformats.org/officeDocument/2006/relationships/tags" Target="../tags/tag506.xml"/><Relationship Id="rId61" Type="http://schemas.openxmlformats.org/officeDocument/2006/relationships/image" Target="../media/image201.png"/><Relationship Id="rId82" Type="http://schemas.openxmlformats.org/officeDocument/2006/relationships/image" Target="../media/image195.png"/><Relationship Id="rId10" Type="http://schemas.openxmlformats.org/officeDocument/2006/relationships/tags" Target="../tags/tag511.xml"/><Relationship Id="rId19" Type="http://schemas.openxmlformats.org/officeDocument/2006/relationships/tags" Target="../tags/tag520.xml"/><Relationship Id="rId31" Type="http://schemas.openxmlformats.org/officeDocument/2006/relationships/tags" Target="../tags/tag532.xml"/><Relationship Id="rId44" Type="http://schemas.openxmlformats.org/officeDocument/2006/relationships/tags" Target="../tags/tag545.xml"/><Relationship Id="rId52" Type="http://schemas.openxmlformats.org/officeDocument/2006/relationships/slideLayout" Target="../slideLayouts/slideLayout2.xml"/><Relationship Id="rId60" Type="http://schemas.openxmlformats.org/officeDocument/2006/relationships/image" Target="../media/image200.png"/><Relationship Id="rId65" Type="http://schemas.openxmlformats.org/officeDocument/2006/relationships/image" Target="../media/image205.png"/><Relationship Id="rId73" Type="http://schemas.openxmlformats.org/officeDocument/2006/relationships/image" Target="../media/image213.png"/><Relationship Id="rId78" Type="http://schemas.openxmlformats.org/officeDocument/2006/relationships/image" Target="../media/image222.png"/><Relationship Id="rId81" Type="http://schemas.openxmlformats.org/officeDocument/2006/relationships/image" Target="../media/image194.png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4" Type="http://schemas.openxmlformats.org/officeDocument/2006/relationships/tags" Target="../tags/tag515.xml"/><Relationship Id="rId22" Type="http://schemas.openxmlformats.org/officeDocument/2006/relationships/tags" Target="../tags/tag523.xml"/><Relationship Id="rId27" Type="http://schemas.openxmlformats.org/officeDocument/2006/relationships/tags" Target="../tags/tag528.xml"/><Relationship Id="rId30" Type="http://schemas.openxmlformats.org/officeDocument/2006/relationships/tags" Target="../tags/tag531.xml"/><Relationship Id="rId35" Type="http://schemas.openxmlformats.org/officeDocument/2006/relationships/tags" Target="../tags/tag536.xml"/><Relationship Id="rId43" Type="http://schemas.openxmlformats.org/officeDocument/2006/relationships/tags" Target="../tags/tag544.xml"/><Relationship Id="rId48" Type="http://schemas.openxmlformats.org/officeDocument/2006/relationships/tags" Target="../tags/tag549.xml"/><Relationship Id="rId56" Type="http://schemas.openxmlformats.org/officeDocument/2006/relationships/image" Target="../media/image220.png"/><Relationship Id="rId64" Type="http://schemas.openxmlformats.org/officeDocument/2006/relationships/image" Target="../media/image204.png"/><Relationship Id="rId69" Type="http://schemas.openxmlformats.org/officeDocument/2006/relationships/image" Target="../media/image209.png"/><Relationship Id="rId77" Type="http://schemas.openxmlformats.org/officeDocument/2006/relationships/image" Target="../media/image218.png"/><Relationship Id="rId8" Type="http://schemas.openxmlformats.org/officeDocument/2006/relationships/tags" Target="../tags/tag509.xml"/><Relationship Id="rId51" Type="http://schemas.openxmlformats.org/officeDocument/2006/relationships/tags" Target="../tags/tag552.xml"/><Relationship Id="rId72" Type="http://schemas.openxmlformats.org/officeDocument/2006/relationships/image" Target="../media/image212.png"/><Relationship Id="rId80" Type="http://schemas.openxmlformats.org/officeDocument/2006/relationships/image" Target="../media/image193.png"/><Relationship Id="rId3" Type="http://schemas.openxmlformats.org/officeDocument/2006/relationships/tags" Target="../tags/tag504.xml"/><Relationship Id="rId12" Type="http://schemas.openxmlformats.org/officeDocument/2006/relationships/tags" Target="../tags/tag513.xml"/><Relationship Id="rId17" Type="http://schemas.openxmlformats.org/officeDocument/2006/relationships/tags" Target="../tags/tag518.xml"/><Relationship Id="rId25" Type="http://schemas.openxmlformats.org/officeDocument/2006/relationships/tags" Target="../tags/tag526.xml"/><Relationship Id="rId33" Type="http://schemas.openxmlformats.org/officeDocument/2006/relationships/tags" Target="../tags/tag534.xml"/><Relationship Id="rId38" Type="http://schemas.openxmlformats.org/officeDocument/2006/relationships/tags" Target="../tags/tag539.xml"/><Relationship Id="rId46" Type="http://schemas.openxmlformats.org/officeDocument/2006/relationships/tags" Target="../tags/tag547.xml"/><Relationship Id="rId59" Type="http://schemas.openxmlformats.org/officeDocument/2006/relationships/image" Target="../media/image199.png"/><Relationship Id="rId67" Type="http://schemas.openxmlformats.org/officeDocument/2006/relationships/image" Target="../media/image207.png"/><Relationship Id="rId20" Type="http://schemas.openxmlformats.org/officeDocument/2006/relationships/tags" Target="../tags/tag521.xml"/><Relationship Id="rId41" Type="http://schemas.openxmlformats.org/officeDocument/2006/relationships/tags" Target="../tags/tag542.xml"/><Relationship Id="rId54" Type="http://schemas.openxmlformats.org/officeDocument/2006/relationships/image" Target="../media/image34.png"/><Relationship Id="rId62" Type="http://schemas.openxmlformats.org/officeDocument/2006/relationships/image" Target="../media/image202.png"/><Relationship Id="rId70" Type="http://schemas.openxmlformats.org/officeDocument/2006/relationships/image" Target="../media/image210.png"/><Relationship Id="rId75" Type="http://schemas.openxmlformats.org/officeDocument/2006/relationships/image" Target="../media/image216.png"/><Relationship Id="rId83" Type="http://schemas.openxmlformats.org/officeDocument/2006/relationships/image" Target="../media/image196.png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15" Type="http://schemas.openxmlformats.org/officeDocument/2006/relationships/tags" Target="../tags/tag516.xml"/><Relationship Id="rId23" Type="http://schemas.openxmlformats.org/officeDocument/2006/relationships/tags" Target="../tags/tag524.xml"/><Relationship Id="rId28" Type="http://schemas.openxmlformats.org/officeDocument/2006/relationships/tags" Target="../tags/tag529.xml"/><Relationship Id="rId36" Type="http://schemas.openxmlformats.org/officeDocument/2006/relationships/tags" Target="../tags/tag537.xml"/><Relationship Id="rId49" Type="http://schemas.openxmlformats.org/officeDocument/2006/relationships/tags" Target="../tags/tag550.xml"/><Relationship Id="rId57" Type="http://schemas.openxmlformats.org/officeDocument/2006/relationships/image" Target="../media/image221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65.xml"/><Relationship Id="rId18" Type="http://schemas.openxmlformats.org/officeDocument/2006/relationships/tags" Target="../tags/tag570.xml"/><Relationship Id="rId26" Type="http://schemas.openxmlformats.org/officeDocument/2006/relationships/tags" Target="../tags/tag578.xml"/><Relationship Id="rId39" Type="http://schemas.openxmlformats.org/officeDocument/2006/relationships/tags" Target="../tags/tag591.xml"/><Relationship Id="rId21" Type="http://schemas.openxmlformats.org/officeDocument/2006/relationships/tags" Target="../tags/tag573.xml"/><Relationship Id="rId34" Type="http://schemas.openxmlformats.org/officeDocument/2006/relationships/tags" Target="../tags/tag586.xml"/><Relationship Id="rId42" Type="http://schemas.openxmlformats.org/officeDocument/2006/relationships/tags" Target="../tags/tag594.xml"/><Relationship Id="rId47" Type="http://schemas.openxmlformats.org/officeDocument/2006/relationships/tags" Target="../tags/tag599.xml"/><Relationship Id="rId50" Type="http://schemas.openxmlformats.org/officeDocument/2006/relationships/image" Target="../media/image215.png"/><Relationship Id="rId55" Type="http://schemas.openxmlformats.org/officeDocument/2006/relationships/image" Target="../media/image34.png"/><Relationship Id="rId63" Type="http://schemas.openxmlformats.org/officeDocument/2006/relationships/image" Target="../media/image206.png"/><Relationship Id="rId68" Type="http://schemas.openxmlformats.org/officeDocument/2006/relationships/image" Target="../media/image211.png"/><Relationship Id="rId76" Type="http://schemas.openxmlformats.org/officeDocument/2006/relationships/image" Target="../media/image223.png"/><Relationship Id="rId7" Type="http://schemas.openxmlformats.org/officeDocument/2006/relationships/tags" Target="../tags/tag559.xml"/><Relationship Id="rId71" Type="http://schemas.openxmlformats.org/officeDocument/2006/relationships/image" Target="../media/image214.png"/><Relationship Id="rId2" Type="http://schemas.openxmlformats.org/officeDocument/2006/relationships/tags" Target="../tags/tag554.xml"/><Relationship Id="rId16" Type="http://schemas.openxmlformats.org/officeDocument/2006/relationships/tags" Target="../tags/tag568.xml"/><Relationship Id="rId29" Type="http://schemas.openxmlformats.org/officeDocument/2006/relationships/tags" Target="../tags/tag581.xml"/><Relationship Id="rId11" Type="http://schemas.openxmlformats.org/officeDocument/2006/relationships/tags" Target="../tags/tag563.xml"/><Relationship Id="rId24" Type="http://schemas.openxmlformats.org/officeDocument/2006/relationships/tags" Target="../tags/tag576.xml"/><Relationship Id="rId32" Type="http://schemas.openxmlformats.org/officeDocument/2006/relationships/tags" Target="../tags/tag584.xml"/><Relationship Id="rId37" Type="http://schemas.openxmlformats.org/officeDocument/2006/relationships/tags" Target="../tags/tag589.xml"/><Relationship Id="rId40" Type="http://schemas.openxmlformats.org/officeDocument/2006/relationships/tags" Target="../tags/tag592.xml"/><Relationship Id="rId45" Type="http://schemas.openxmlformats.org/officeDocument/2006/relationships/tags" Target="../tags/tag597.xml"/><Relationship Id="rId53" Type="http://schemas.openxmlformats.org/officeDocument/2006/relationships/image" Target="../media/image221.png"/><Relationship Id="rId58" Type="http://schemas.openxmlformats.org/officeDocument/2006/relationships/image" Target="../media/image201.png"/><Relationship Id="rId66" Type="http://schemas.openxmlformats.org/officeDocument/2006/relationships/image" Target="../media/image209.png"/><Relationship Id="rId74" Type="http://schemas.openxmlformats.org/officeDocument/2006/relationships/image" Target="../media/image218.png"/><Relationship Id="rId5" Type="http://schemas.openxmlformats.org/officeDocument/2006/relationships/tags" Target="../tags/tag557.xml"/><Relationship Id="rId15" Type="http://schemas.openxmlformats.org/officeDocument/2006/relationships/tags" Target="../tags/tag567.xml"/><Relationship Id="rId23" Type="http://schemas.openxmlformats.org/officeDocument/2006/relationships/tags" Target="../tags/tag575.xml"/><Relationship Id="rId28" Type="http://schemas.openxmlformats.org/officeDocument/2006/relationships/tags" Target="../tags/tag580.xml"/><Relationship Id="rId36" Type="http://schemas.openxmlformats.org/officeDocument/2006/relationships/tags" Target="../tags/tag588.xml"/><Relationship Id="rId49" Type="http://schemas.openxmlformats.org/officeDocument/2006/relationships/notesSlide" Target="../notesSlides/notesSlide29.xml"/><Relationship Id="rId57" Type="http://schemas.openxmlformats.org/officeDocument/2006/relationships/image" Target="../media/image200.png"/><Relationship Id="rId61" Type="http://schemas.openxmlformats.org/officeDocument/2006/relationships/image" Target="../media/image204.png"/><Relationship Id="rId10" Type="http://schemas.openxmlformats.org/officeDocument/2006/relationships/tags" Target="../tags/tag562.xml"/><Relationship Id="rId19" Type="http://schemas.openxmlformats.org/officeDocument/2006/relationships/tags" Target="../tags/tag571.xml"/><Relationship Id="rId31" Type="http://schemas.openxmlformats.org/officeDocument/2006/relationships/tags" Target="../tags/tag583.xml"/><Relationship Id="rId44" Type="http://schemas.openxmlformats.org/officeDocument/2006/relationships/tags" Target="../tags/tag596.xml"/><Relationship Id="rId52" Type="http://schemas.openxmlformats.org/officeDocument/2006/relationships/image" Target="../media/image220.png"/><Relationship Id="rId60" Type="http://schemas.openxmlformats.org/officeDocument/2006/relationships/image" Target="../media/image203.png"/><Relationship Id="rId65" Type="http://schemas.openxmlformats.org/officeDocument/2006/relationships/image" Target="../media/image208.png"/><Relationship Id="rId73" Type="http://schemas.openxmlformats.org/officeDocument/2006/relationships/image" Target="../media/image217.png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tags" Target="../tags/tag566.xml"/><Relationship Id="rId22" Type="http://schemas.openxmlformats.org/officeDocument/2006/relationships/tags" Target="../tags/tag574.xml"/><Relationship Id="rId27" Type="http://schemas.openxmlformats.org/officeDocument/2006/relationships/tags" Target="../tags/tag579.xml"/><Relationship Id="rId30" Type="http://schemas.openxmlformats.org/officeDocument/2006/relationships/tags" Target="../tags/tag582.xml"/><Relationship Id="rId35" Type="http://schemas.openxmlformats.org/officeDocument/2006/relationships/tags" Target="../tags/tag587.xml"/><Relationship Id="rId43" Type="http://schemas.openxmlformats.org/officeDocument/2006/relationships/tags" Target="../tags/tag595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199.png"/><Relationship Id="rId64" Type="http://schemas.openxmlformats.org/officeDocument/2006/relationships/image" Target="../media/image207.png"/><Relationship Id="rId69" Type="http://schemas.openxmlformats.org/officeDocument/2006/relationships/image" Target="../media/image212.png"/><Relationship Id="rId77" Type="http://schemas.openxmlformats.org/officeDocument/2006/relationships/image" Target="../media/image224.png"/><Relationship Id="rId8" Type="http://schemas.openxmlformats.org/officeDocument/2006/relationships/tags" Target="../tags/tag560.xml"/><Relationship Id="rId51" Type="http://schemas.openxmlformats.org/officeDocument/2006/relationships/image" Target="../media/image219.png"/><Relationship Id="rId72" Type="http://schemas.openxmlformats.org/officeDocument/2006/relationships/image" Target="../media/image216.png"/><Relationship Id="rId3" Type="http://schemas.openxmlformats.org/officeDocument/2006/relationships/tags" Target="../tags/tag555.xml"/><Relationship Id="rId12" Type="http://schemas.openxmlformats.org/officeDocument/2006/relationships/tags" Target="../tags/tag564.xml"/><Relationship Id="rId17" Type="http://schemas.openxmlformats.org/officeDocument/2006/relationships/tags" Target="../tags/tag569.xml"/><Relationship Id="rId25" Type="http://schemas.openxmlformats.org/officeDocument/2006/relationships/tags" Target="../tags/tag577.xml"/><Relationship Id="rId33" Type="http://schemas.openxmlformats.org/officeDocument/2006/relationships/tags" Target="../tags/tag585.xml"/><Relationship Id="rId38" Type="http://schemas.openxmlformats.org/officeDocument/2006/relationships/tags" Target="../tags/tag590.xml"/><Relationship Id="rId46" Type="http://schemas.openxmlformats.org/officeDocument/2006/relationships/tags" Target="../tags/tag598.xml"/><Relationship Id="rId59" Type="http://schemas.openxmlformats.org/officeDocument/2006/relationships/image" Target="../media/image202.png"/><Relationship Id="rId67" Type="http://schemas.openxmlformats.org/officeDocument/2006/relationships/image" Target="../media/image210.png"/><Relationship Id="rId20" Type="http://schemas.openxmlformats.org/officeDocument/2006/relationships/tags" Target="../tags/tag572.xml"/><Relationship Id="rId41" Type="http://schemas.openxmlformats.org/officeDocument/2006/relationships/tags" Target="../tags/tag593.xml"/><Relationship Id="rId54" Type="http://schemas.openxmlformats.org/officeDocument/2006/relationships/image" Target="../media/image194.png"/><Relationship Id="rId62" Type="http://schemas.openxmlformats.org/officeDocument/2006/relationships/image" Target="../media/image205.png"/><Relationship Id="rId70" Type="http://schemas.openxmlformats.org/officeDocument/2006/relationships/image" Target="../media/image213.png"/><Relationship Id="rId75" Type="http://schemas.openxmlformats.org/officeDocument/2006/relationships/image" Target="../media/image222.png"/><Relationship Id="rId1" Type="http://schemas.openxmlformats.org/officeDocument/2006/relationships/tags" Target="../tags/tag553.xml"/><Relationship Id="rId6" Type="http://schemas.openxmlformats.org/officeDocument/2006/relationships/tags" Target="../tags/tag55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19.png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34" Type="http://schemas.openxmlformats.org/officeDocument/2006/relationships/image" Target="../media/image29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18.png"/><Relationship Id="rId33" Type="http://schemas.openxmlformats.org/officeDocument/2006/relationships/image" Target="../media/image28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image" Target="../media/image23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17.png"/><Relationship Id="rId32" Type="http://schemas.openxmlformats.org/officeDocument/2006/relationships/image" Target="../media/image27.png"/><Relationship Id="rId37" Type="http://schemas.openxmlformats.org/officeDocument/2006/relationships/image" Target="../media/image32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notesSlide" Target="../notesSlides/notesSlide3.xml"/><Relationship Id="rId28" Type="http://schemas.openxmlformats.org/officeDocument/2006/relationships/image" Target="../media/image21.png"/><Relationship Id="rId36" Type="http://schemas.openxmlformats.org/officeDocument/2006/relationships/image" Target="../media/image31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26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0.png"/><Relationship Id="rId30" Type="http://schemas.openxmlformats.org/officeDocument/2006/relationships/image" Target="../media/image24.png"/><Relationship Id="rId35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612.xml"/><Relationship Id="rId18" Type="http://schemas.openxmlformats.org/officeDocument/2006/relationships/tags" Target="../tags/tag617.xml"/><Relationship Id="rId26" Type="http://schemas.openxmlformats.org/officeDocument/2006/relationships/tags" Target="../tags/tag625.xml"/><Relationship Id="rId39" Type="http://schemas.openxmlformats.org/officeDocument/2006/relationships/tags" Target="../tags/tag638.xml"/><Relationship Id="rId21" Type="http://schemas.openxmlformats.org/officeDocument/2006/relationships/tags" Target="../tags/tag620.xml"/><Relationship Id="rId34" Type="http://schemas.openxmlformats.org/officeDocument/2006/relationships/tags" Target="../tags/tag633.xml"/><Relationship Id="rId42" Type="http://schemas.openxmlformats.org/officeDocument/2006/relationships/tags" Target="../tags/tag641.xml"/><Relationship Id="rId47" Type="http://schemas.openxmlformats.org/officeDocument/2006/relationships/tags" Target="../tags/tag646.xml"/><Relationship Id="rId50" Type="http://schemas.openxmlformats.org/officeDocument/2006/relationships/tags" Target="../tags/tag649.xml"/><Relationship Id="rId55" Type="http://schemas.openxmlformats.org/officeDocument/2006/relationships/tags" Target="../tags/tag654.xml"/><Relationship Id="rId63" Type="http://schemas.openxmlformats.org/officeDocument/2006/relationships/image" Target="../media/image199.png"/><Relationship Id="rId68" Type="http://schemas.openxmlformats.org/officeDocument/2006/relationships/image" Target="../media/image204.png"/><Relationship Id="rId76" Type="http://schemas.openxmlformats.org/officeDocument/2006/relationships/image" Target="../media/image212.png"/><Relationship Id="rId84" Type="http://schemas.openxmlformats.org/officeDocument/2006/relationships/image" Target="../media/image225.png"/><Relationship Id="rId7" Type="http://schemas.openxmlformats.org/officeDocument/2006/relationships/tags" Target="../tags/tag606.xml"/><Relationship Id="rId71" Type="http://schemas.openxmlformats.org/officeDocument/2006/relationships/image" Target="../media/image207.png"/><Relationship Id="rId2" Type="http://schemas.openxmlformats.org/officeDocument/2006/relationships/tags" Target="../tags/tag601.xml"/><Relationship Id="rId16" Type="http://schemas.openxmlformats.org/officeDocument/2006/relationships/tags" Target="../tags/tag615.xml"/><Relationship Id="rId29" Type="http://schemas.openxmlformats.org/officeDocument/2006/relationships/tags" Target="../tags/tag628.xml"/><Relationship Id="rId11" Type="http://schemas.openxmlformats.org/officeDocument/2006/relationships/tags" Target="../tags/tag610.xml"/><Relationship Id="rId24" Type="http://schemas.openxmlformats.org/officeDocument/2006/relationships/tags" Target="../tags/tag623.xml"/><Relationship Id="rId32" Type="http://schemas.openxmlformats.org/officeDocument/2006/relationships/tags" Target="../tags/tag631.xml"/><Relationship Id="rId37" Type="http://schemas.openxmlformats.org/officeDocument/2006/relationships/tags" Target="../tags/tag636.xml"/><Relationship Id="rId40" Type="http://schemas.openxmlformats.org/officeDocument/2006/relationships/tags" Target="../tags/tag639.xml"/><Relationship Id="rId45" Type="http://schemas.openxmlformats.org/officeDocument/2006/relationships/tags" Target="../tags/tag644.xml"/><Relationship Id="rId53" Type="http://schemas.openxmlformats.org/officeDocument/2006/relationships/tags" Target="../tags/tag652.xml"/><Relationship Id="rId58" Type="http://schemas.openxmlformats.org/officeDocument/2006/relationships/image" Target="../media/image34.png"/><Relationship Id="rId66" Type="http://schemas.openxmlformats.org/officeDocument/2006/relationships/image" Target="../media/image202.png"/><Relationship Id="rId74" Type="http://schemas.openxmlformats.org/officeDocument/2006/relationships/image" Target="../media/image210.png"/><Relationship Id="rId79" Type="http://schemas.openxmlformats.org/officeDocument/2006/relationships/image" Target="../media/image216.png"/><Relationship Id="rId5" Type="http://schemas.openxmlformats.org/officeDocument/2006/relationships/tags" Target="../tags/tag604.xml"/><Relationship Id="rId61" Type="http://schemas.openxmlformats.org/officeDocument/2006/relationships/image" Target="../media/image221.png"/><Relationship Id="rId82" Type="http://schemas.openxmlformats.org/officeDocument/2006/relationships/image" Target="../media/image222.png"/><Relationship Id="rId19" Type="http://schemas.openxmlformats.org/officeDocument/2006/relationships/tags" Target="../tags/tag618.xml"/><Relationship Id="rId4" Type="http://schemas.openxmlformats.org/officeDocument/2006/relationships/tags" Target="../tags/tag603.xml"/><Relationship Id="rId9" Type="http://schemas.openxmlformats.org/officeDocument/2006/relationships/tags" Target="../tags/tag608.xml"/><Relationship Id="rId14" Type="http://schemas.openxmlformats.org/officeDocument/2006/relationships/tags" Target="../tags/tag613.xml"/><Relationship Id="rId22" Type="http://schemas.openxmlformats.org/officeDocument/2006/relationships/tags" Target="../tags/tag621.xml"/><Relationship Id="rId27" Type="http://schemas.openxmlformats.org/officeDocument/2006/relationships/tags" Target="../tags/tag626.xml"/><Relationship Id="rId30" Type="http://schemas.openxmlformats.org/officeDocument/2006/relationships/tags" Target="../tags/tag629.xml"/><Relationship Id="rId35" Type="http://schemas.openxmlformats.org/officeDocument/2006/relationships/tags" Target="../tags/tag634.xml"/><Relationship Id="rId43" Type="http://schemas.openxmlformats.org/officeDocument/2006/relationships/tags" Target="../tags/tag642.xml"/><Relationship Id="rId48" Type="http://schemas.openxmlformats.org/officeDocument/2006/relationships/tags" Target="../tags/tag647.xml"/><Relationship Id="rId56" Type="http://schemas.openxmlformats.org/officeDocument/2006/relationships/slideLayout" Target="../slideLayouts/slideLayout2.xml"/><Relationship Id="rId64" Type="http://schemas.openxmlformats.org/officeDocument/2006/relationships/image" Target="../media/image200.png"/><Relationship Id="rId69" Type="http://schemas.openxmlformats.org/officeDocument/2006/relationships/image" Target="../media/image205.png"/><Relationship Id="rId77" Type="http://schemas.openxmlformats.org/officeDocument/2006/relationships/image" Target="../media/image213.png"/><Relationship Id="rId8" Type="http://schemas.openxmlformats.org/officeDocument/2006/relationships/tags" Target="../tags/tag607.xml"/><Relationship Id="rId51" Type="http://schemas.openxmlformats.org/officeDocument/2006/relationships/tags" Target="../tags/tag650.xml"/><Relationship Id="rId72" Type="http://schemas.openxmlformats.org/officeDocument/2006/relationships/image" Target="../media/image208.png"/><Relationship Id="rId80" Type="http://schemas.openxmlformats.org/officeDocument/2006/relationships/image" Target="../media/image217.png"/><Relationship Id="rId85" Type="http://schemas.openxmlformats.org/officeDocument/2006/relationships/image" Target="../media/image194.png"/><Relationship Id="rId3" Type="http://schemas.openxmlformats.org/officeDocument/2006/relationships/tags" Target="../tags/tag602.xml"/><Relationship Id="rId12" Type="http://schemas.openxmlformats.org/officeDocument/2006/relationships/tags" Target="../tags/tag611.xml"/><Relationship Id="rId17" Type="http://schemas.openxmlformats.org/officeDocument/2006/relationships/tags" Target="../tags/tag616.xml"/><Relationship Id="rId25" Type="http://schemas.openxmlformats.org/officeDocument/2006/relationships/tags" Target="../tags/tag624.xml"/><Relationship Id="rId33" Type="http://schemas.openxmlformats.org/officeDocument/2006/relationships/tags" Target="../tags/tag632.xml"/><Relationship Id="rId38" Type="http://schemas.openxmlformats.org/officeDocument/2006/relationships/tags" Target="../tags/tag637.xml"/><Relationship Id="rId46" Type="http://schemas.openxmlformats.org/officeDocument/2006/relationships/tags" Target="../tags/tag645.xml"/><Relationship Id="rId59" Type="http://schemas.openxmlformats.org/officeDocument/2006/relationships/image" Target="../media/image219.png"/><Relationship Id="rId67" Type="http://schemas.openxmlformats.org/officeDocument/2006/relationships/image" Target="../media/image203.png"/><Relationship Id="rId20" Type="http://schemas.openxmlformats.org/officeDocument/2006/relationships/tags" Target="../tags/tag619.xml"/><Relationship Id="rId41" Type="http://schemas.openxmlformats.org/officeDocument/2006/relationships/tags" Target="../tags/tag640.xml"/><Relationship Id="rId54" Type="http://schemas.openxmlformats.org/officeDocument/2006/relationships/tags" Target="../tags/tag653.xml"/><Relationship Id="rId62" Type="http://schemas.openxmlformats.org/officeDocument/2006/relationships/image" Target="../media/image215.png"/><Relationship Id="rId70" Type="http://schemas.openxmlformats.org/officeDocument/2006/relationships/image" Target="../media/image206.png"/><Relationship Id="rId75" Type="http://schemas.openxmlformats.org/officeDocument/2006/relationships/image" Target="../media/image211.png"/><Relationship Id="rId83" Type="http://schemas.openxmlformats.org/officeDocument/2006/relationships/image" Target="../media/image224.png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5" Type="http://schemas.openxmlformats.org/officeDocument/2006/relationships/tags" Target="../tags/tag614.xml"/><Relationship Id="rId23" Type="http://schemas.openxmlformats.org/officeDocument/2006/relationships/tags" Target="../tags/tag622.xml"/><Relationship Id="rId28" Type="http://schemas.openxmlformats.org/officeDocument/2006/relationships/tags" Target="../tags/tag627.xml"/><Relationship Id="rId36" Type="http://schemas.openxmlformats.org/officeDocument/2006/relationships/tags" Target="../tags/tag635.xml"/><Relationship Id="rId49" Type="http://schemas.openxmlformats.org/officeDocument/2006/relationships/tags" Target="../tags/tag648.xml"/><Relationship Id="rId57" Type="http://schemas.openxmlformats.org/officeDocument/2006/relationships/notesSlide" Target="../notesSlides/notesSlide30.xml"/><Relationship Id="rId10" Type="http://schemas.openxmlformats.org/officeDocument/2006/relationships/tags" Target="../tags/tag609.xml"/><Relationship Id="rId31" Type="http://schemas.openxmlformats.org/officeDocument/2006/relationships/tags" Target="../tags/tag630.xml"/><Relationship Id="rId44" Type="http://schemas.openxmlformats.org/officeDocument/2006/relationships/tags" Target="../tags/tag643.xml"/><Relationship Id="rId52" Type="http://schemas.openxmlformats.org/officeDocument/2006/relationships/tags" Target="../tags/tag651.xml"/><Relationship Id="rId60" Type="http://schemas.openxmlformats.org/officeDocument/2006/relationships/image" Target="../media/image220.png"/><Relationship Id="rId65" Type="http://schemas.openxmlformats.org/officeDocument/2006/relationships/image" Target="../media/image201.png"/><Relationship Id="rId73" Type="http://schemas.openxmlformats.org/officeDocument/2006/relationships/image" Target="../media/image209.png"/><Relationship Id="rId78" Type="http://schemas.openxmlformats.org/officeDocument/2006/relationships/image" Target="../media/image214.png"/><Relationship Id="rId81" Type="http://schemas.openxmlformats.org/officeDocument/2006/relationships/image" Target="../media/image2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62.xml"/><Relationship Id="rId13" Type="http://schemas.openxmlformats.org/officeDocument/2006/relationships/tags" Target="../tags/tag667.xml"/><Relationship Id="rId18" Type="http://schemas.openxmlformats.org/officeDocument/2006/relationships/tags" Target="../tags/tag672.xml"/><Relationship Id="rId26" Type="http://schemas.openxmlformats.org/officeDocument/2006/relationships/image" Target="../media/image228.png"/><Relationship Id="rId39" Type="http://schemas.openxmlformats.org/officeDocument/2006/relationships/image" Target="../media/image205.png"/><Relationship Id="rId3" Type="http://schemas.openxmlformats.org/officeDocument/2006/relationships/tags" Target="../tags/tag657.xml"/><Relationship Id="rId21" Type="http://schemas.openxmlformats.org/officeDocument/2006/relationships/tags" Target="../tags/tag675.xml"/><Relationship Id="rId34" Type="http://schemas.openxmlformats.org/officeDocument/2006/relationships/image" Target="../media/image34.png"/><Relationship Id="rId7" Type="http://schemas.openxmlformats.org/officeDocument/2006/relationships/tags" Target="../tags/tag661.xml"/><Relationship Id="rId12" Type="http://schemas.openxmlformats.org/officeDocument/2006/relationships/tags" Target="../tags/tag666.xml"/><Relationship Id="rId17" Type="http://schemas.openxmlformats.org/officeDocument/2006/relationships/tags" Target="../tags/tag671.xml"/><Relationship Id="rId25" Type="http://schemas.openxmlformats.org/officeDocument/2006/relationships/image" Target="../media/image227.png"/><Relationship Id="rId33" Type="http://schemas.openxmlformats.org/officeDocument/2006/relationships/image" Target="../media/image200.png"/><Relationship Id="rId38" Type="http://schemas.openxmlformats.org/officeDocument/2006/relationships/image" Target="../media/image204.png"/><Relationship Id="rId2" Type="http://schemas.openxmlformats.org/officeDocument/2006/relationships/tags" Target="../tags/tag656.xml"/><Relationship Id="rId16" Type="http://schemas.openxmlformats.org/officeDocument/2006/relationships/tags" Target="../tags/tag670.xml"/><Relationship Id="rId20" Type="http://schemas.openxmlformats.org/officeDocument/2006/relationships/tags" Target="../tags/tag674.xml"/><Relationship Id="rId29" Type="http://schemas.openxmlformats.org/officeDocument/2006/relationships/image" Target="../media/image199.png"/><Relationship Id="rId41" Type="http://schemas.openxmlformats.org/officeDocument/2006/relationships/image" Target="../media/image233.png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1" Type="http://schemas.openxmlformats.org/officeDocument/2006/relationships/tags" Target="../tags/tag665.xml"/><Relationship Id="rId24" Type="http://schemas.openxmlformats.org/officeDocument/2006/relationships/image" Target="../media/image226.png"/><Relationship Id="rId32" Type="http://schemas.openxmlformats.org/officeDocument/2006/relationships/image" Target="../media/image232.png"/><Relationship Id="rId37" Type="http://schemas.openxmlformats.org/officeDocument/2006/relationships/image" Target="../media/image203.png"/><Relationship Id="rId40" Type="http://schemas.openxmlformats.org/officeDocument/2006/relationships/image" Target="../media/image206.png"/><Relationship Id="rId5" Type="http://schemas.openxmlformats.org/officeDocument/2006/relationships/tags" Target="../tags/tag659.xml"/><Relationship Id="rId15" Type="http://schemas.openxmlformats.org/officeDocument/2006/relationships/tags" Target="../tags/tag669.xml"/><Relationship Id="rId23" Type="http://schemas.openxmlformats.org/officeDocument/2006/relationships/notesSlide" Target="../notesSlides/notesSlide31.xml"/><Relationship Id="rId28" Type="http://schemas.openxmlformats.org/officeDocument/2006/relationships/image" Target="../media/image197.png"/><Relationship Id="rId36" Type="http://schemas.openxmlformats.org/officeDocument/2006/relationships/image" Target="../media/image202.png"/><Relationship Id="rId10" Type="http://schemas.openxmlformats.org/officeDocument/2006/relationships/tags" Target="../tags/tag664.xml"/><Relationship Id="rId19" Type="http://schemas.openxmlformats.org/officeDocument/2006/relationships/tags" Target="../tags/tag673.xml"/><Relationship Id="rId31" Type="http://schemas.openxmlformats.org/officeDocument/2006/relationships/image" Target="../media/image231.png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tags" Target="../tags/tag66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29.png"/><Relationship Id="rId30" Type="http://schemas.openxmlformats.org/officeDocument/2006/relationships/image" Target="../media/image230.png"/><Relationship Id="rId35" Type="http://schemas.openxmlformats.org/officeDocument/2006/relationships/image" Target="../media/image20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83.xml"/><Relationship Id="rId13" Type="http://schemas.openxmlformats.org/officeDocument/2006/relationships/tags" Target="../tags/tag68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7.png"/><Relationship Id="rId3" Type="http://schemas.openxmlformats.org/officeDocument/2006/relationships/tags" Target="../tags/tag678.xml"/><Relationship Id="rId21" Type="http://schemas.openxmlformats.org/officeDocument/2006/relationships/image" Target="../media/image232.png"/><Relationship Id="rId7" Type="http://schemas.openxmlformats.org/officeDocument/2006/relationships/tags" Target="../tags/tag682.xml"/><Relationship Id="rId12" Type="http://schemas.openxmlformats.org/officeDocument/2006/relationships/tags" Target="../tags/tag687.xml"/><Relationship Id="rId17" Type="http://schemas.openxmlformats.org/officeDocument/2006/relationships/tags" Target="../tags/tag692.xml"/><Relationship Id="rId25" Type="http://schemas.openxmlformats.org/officeDocument/2006/relationships/image" Target="../media/image192.png"/><Relationship Id="rId2" Type="http://schemas.openxmlformats.org/officeDocument/2006/relationships/tags" Target="../tags/tag677.xml"/><Relationship Id="rId16" Type="http://schemas.openxmlformats.org/officeDocument/2006/relationships/tags" Target="../tags/tag691.xml"/><Relationship Id="rId20" Type="http://schemas.openxmlformats.org/officeDocument/2006/relationships/image" Target="../media/image231.png"/><Relationship Id="rId29" Type="http://schemas.openxmlformats.org/officeDocument/2006/relationships/image" Target="../media/image238.png"/><Relationship Id="rId1" Type="http://schemas.openxmlformats.org/officeDocument/2006/relationships/tags" Target="../tags/tag676.xml"/><Relationship Id="rId6" Type="http://schemas.openxmlformats.org/officeDocument/2006/relationships/tags" Target="../tags/tag681.xml"/><Relationship Id="rId11" Type="http://schemas.openxmlformats.org/officeDocument/2006/relationships/tags" Target="../tags/tag686.xml"/><Relationship Id="rId24" Type="http://schemas.openxmlformats.org/officeDocument/2006/relationships/image" Target="../media/image235.png"/><Relationship Id="rId5" Type="http://schemas.openxmlformats.org/officeDocument/2006/relationships/tags" Target="../tags/tag680.xml"/><Relationship Id="rId15" Type="http://schemas.openxmlformats.org/officeDocument/2006/relationships/tags" Target="../tags/tag690.xml"/><Relationship Id="rId23" Type="http://schemas.openxmlformats.org/officeDocument/2006/relationships/image" Target="../media/image234.png"/><Relationship Id="rId28" Type="http://schemas.openxmlformats.org/officeDocument/2006/relationships/image" Target="../media/image237.png"/><Relationship Id="rId10" Type="http://schemas.openxmlformats.org/officeDocument/2006/relationships/tags" Target="../tags/tag685.xml"/><Relationship Id="rId19" Type="http://schemas.openxmlformats.org/officeDocument/2006/relationships/notesSlide" Target="../notesSlides/notesSlide32.xml"/><Relationship Id="rId4" Type="http://schemas.openxmlformats.org/officeDocument/2006/relationships/tags" Target="../tags/tag679.xml"/><Relationship Id="rId9" Type="http://schemas.openxmlformats.org/officeDocument/2006/relationships/tags" Target="../tags/tag684.xml"/><Relationship Id="rId14" Type="http://schemas.openxmlformats.org/officeDocument/2006/relationships/tags" Target="../tags/tag689.xml"/><Relationship Id="rId22" Type="http://schemas.openxmlformats.org/officeDocument/2006/relationships/image" Target="../media/image228.png"/><Relationship Id="rId27" Type="http://schemas.openxmlformats.org/officeDocument/2006/relationships/image" Target="../media/image236.png"/><Relationship Id="rId30" Type="http://schemas.openxmlformats.org/officeDocument/2006/relationships/image" Target="../media/image2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00.xml"/><Relationship Id="rId13" Type="http://schemas.openxmlformats.org/officeDocument/2006/relationships/tags" Target="../tags/tag705.xml"/><Relationship Id="rId18" Type="http://schemas.openxmlformats.org/officeDocument/2006/relationships/tags" Target="../tags/tag710.xml"/><Relationship Id="rId26" Type="http://schemas.openxmlformats.org/officeDocument/2006/relationships/image" Target="../media/image234.png"/><Relationship Id="rId39" Type="http://schemas.openxmlformats.org/officeDocument/2006/relationships/image" Target="../media/image248.png"/><Relationship Id="rId3" Type="http://schemas.openxmlformats.org/officeDocument/2006/relationships/tags" Target="../tags/tag69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7.png"/><Relationship Id="rId7" Type="http://schemas.openxmlformats.org/officeDocument/2006/relationships/tags" Target="../tags/tag699.xml"/><Relationship Id="rId12" Type="http://schemas.openxmlformats.org/officeDocument/2006/relationships/tags" Target="../tags/tag704.xml"/><Relationship Id="rId17" Type="http://schemas.openxmlformats.org/officeDocument/2006/relationships/tags" Target="../tags/tag709.xml"/><Relationship Id="rId25" Type="http://schemas.openxmlformats.org/officeDocument/2006/relationships/image" Target="../media/image228.png"/><Relationship Id="rId33" Type="http://schemas.openxmlformats.org/officeDocument/2006/relationships/image" Target="../media/image192.png"/><Relationship Id="rId38" Type="http://schemas.openxmlformats.org/officeDocument/2006/relationships/image" Target="../media/image247.png"/><Relationship Id="rId2" Type="http://schemas.openxmlformats.org/officeDocument/2006/relationships/tags" Target="../tags/tag694.xml"/><Relationship Id="rId16" Type="http://schemas.openxmlformats.org/officeDocument/2006/relationships/tags" Target="../tags/tag708.xml"/><Relationship Id="rId20" Type="http://schemas.openxmlformats.org/officeDocument/2006/relationships/tags" Target="../tags/tag712.xml"/><Relationship Id="rId29" Type="http://schemas.openxmlformats.org/officeDocument/2006/relationships/image" Target="../media/image241.png"/><Relationship Id="rId1" Type="http://schemas.openxmlformats.org/officeDocument/2006/relationships/tags" Target="../tags/tag693.xml"/><Relationship Id="rId6" Type="http://schemas.openxmlformats.org/officeDocument/2006/relationships/tags" Target="../tags/tag698.xml"/><Relationship Id="rId11" Type="http://schemas.openxmlformats.org/officeDocument/2006/relationships/tags" Target="../tags/tag703.xml"/><Relationship Id="rId24" Type="http://schemas.openxmlformats.org/officeDocument/2006/relationships/image" Target="../media/image232.png"/><Relationship Id="rId32" Type="http://schemas.openxmlformats.org/officeDocument/2006/relationships/image" Target="../media/image235.png"/><Relationship Id="rId37" Type="http://schemas.openxmlformats.org/officeDocument/2006/relationships/image" Target="../media/image246.png"/><Relationship Id="rId5" Type="http://schemas.openxmlformats.org/officeDocument/2006/relationships/tags" Target="../tags/tag697.xml"/><Relationship Id="rId15" Type="http://schemas.openxmlformats.org/officeDocument/2006/relationships/tags" Target="../tags/tag707.xml"/><Relationship Id="rId23" Type="http://schemas.openxmlformats.org/officeDocument/2006/relationships/image" Target="../media/image231.png"/><Relationship Id="rId28" Type="http://schemas.openxmlformats.org/officeDocument/2006/relationships/image" Target="../media/image240.png"/><Relationship Id="rId36" Type="http://schemas.openxmlformats.org/officeDocument/2006/relationships/image" Target="../media/image245.png"/><Relationship Id="rId10" Type="http://schemas.openxmlformats.org/officeDocument/2006/relationships/tags" Target="../tags/tag702.xml"/><Relationship Id="rId19" Type="http://schemas.openxmlformats.org/officeDocument/2006/relationships/tags" Target="../tags/tag711.xml"/><Relationship Id="rId31" Type="http://schemas.openxmlformats.org/officeDocument/2006/relationships/image" Target="../media/image243.png"/><Relationship Id="rId4" Type="http://schemas.openxmlformats.org/officeDocument/2006/relationships/tags" Target="../tags/tag696.xml"/><Relationship Id="rId9" Type="http://schemas.openxmlformats.org/officeDocument/2006/relationships/tags" Target="../tags/tag701.xml"/><Relationship Id="rId14" Type="http://schemas.openxmlformats.org/officeDocument/2006/relationships/tags" Target="../tags/tag706.xml"/><Relationship Id="rId22" Type="http://schemas.openxmlformats.org/officeDocument/2006/relationships/notesSlide" Target="../notesSlides/notesSlide33.xml"/><Relationship Id="rId27" Type="http://schemas.openxmlformats.org/officeDocument/2006/relationships/image" Target="../media/image236.png"/><Relationship Id="rId30" Type="http://schemas.openxmlformats.org/officeDocument/2006/relationships/image" Target="../media/image242.png"/><Relationship Id="rId35" Type="http://schemas.openxmlformats.org/officeDocument/2006/relationships/image" Target="../media/image2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20.xml"/><Relationship Id="rId13" Type="http://schemas.openxmlformats.org/officeDocument/2006/relationships/tags" Target="../tags/tag725.xml"/><Relationship Id="rId18" Type="http://schemas.openxmlformats.org/officeDocument/2006/relationships/tags" Target="../tags/tag730.xml"/><Relationship Id="rId26" Type="http://schemas.openxmlformats.org/officeDocument/2006/relationships/image" Target="../media/image235.png"/><Relationship Id="rId3" Type="http://schemas.openxmlformats.org/officeDocument/2006/relationships/tags" Target="../tags/tag715.xml"/><Relationship Id="rId21" Type="http://schemas.openxmlformats.org/officeDocument/2006/relationships/tags" Target="../tags/tag733.xml"/><Relationship Id="rId34" Type="http://schemas.openxmlformats.org/officeDocument/2006/relationships/image" Target="../media/image250.png"/><Relationship Id="rId7" Type="http://schemas.openxmlformats.org/officeDocument/2006/relationships/tags" Target="../tags/tag719.xml"/><Relationship Id="rId12" Type="http://schemas.openxmlformats.org/officeDocument/2006/relationships/tags" Target="../tags/tag724.xml"/><Relationship Id="rId17" Type="http://schemas.openxmlformats.org/officeDocument/2006/relationships/tags" Target="../tags/tag729.xml"/><Relationship Id="rId25" Type="http://schemas.openxmlformats.org/officeDocument/2006/relationships/image" Target="../media/image197.png"/><Relationship Id="rId33" Type="http://schemas.openxmlformats.org/officeDocument/2006/relationships/image" Target="../media/image249.png"/><Relationship Id="rId2" Type="http://schemas.openxmlformats.org/officeDocument/2006/relationships/tags" Target="../tags/tag714.xml"/><Relationship Id="rId16" Type="http://schemas.openxmlformats.org/officeDocument/2006/relationships/tags" Target="../tags/tag728.xml"/><Relationship Id="rId20" Type="http://schemas.openxmlformats.org/officeDocument/2006/relationships/tags" Target="../tags/tag732.xml"/><Relationship Id="rId29" Type="http://schemas.openxmlformats.org/officeDocument/2006/relationships/image" Target="../media/image244.png"/><Relationship Id="rId1" Type="http://schemas.openxmlformats.org/officeDocument/2006/relationships/tags" Target="../tags/tag713.xml"/><Relationship Id="rId6" Type="http://schemas.openxmlformats.org/officeDocument/2006/relationships/tags" Target="../tags/tag718.xml"/><Relationship Id="rId11" Type="http://schemas.openxmlformats.org/officeDocument/2006/relationships/tags" Target="../tags/tag723.xml"/><Relationship Id="rId24" Type="http://schemas.openxmlformats.org/officeDocument/2006/relationships/image" Target="../media/image234.png"/><Relationship Id="rId32" Type="http://schemas.openxmlformats.org/officeDocument/2006/relationships/image" Target="../media/image34.png"/><Relationship Id="rId5" Type="http://schemas.openxmlformats.org/officeDocument/2006/relationships/tags" Target="../tags/tag717.xml"/><Relationship Id="rId15" Type="http://schemas.openxmlformats.org/officeDocument/2006/relationships/tags" Target="../tags/tag727.xml"/><Relationship Id="rId23" Type="http://schemas.openxmlformats.org/officeDocument/2006/relationships/notesSlide" Target="../notesSlides/notesSlide34.xml"/><Relationship Id="rId28" Type="http://schemas.openxmlformats.org/officeDocument/2006/relationships/image" Target="../media/image236.png"/><Relationship Id="rId10" Type="http://schemas.openxmlformats.org/officeDocument/2006/relationships/tags" Target="../tags/tag722.xml"/><Relationship Id="rId19" Type="http://schemas.openxmlformats.org/officeDocument/2006/relationships/tags" Target="../tags/tag731.xml"/><Relationship Id="rId31" Type="http://schemas.openxmlformats.org/officeDocument/2006/relationships/image" Target="../media/image246.png"/><Relationship Id="rId4" Type="http://schemas.openxmlformats.org/officeDocument/2006/relationships/tags" Target="../tags/tag716.xml"/><Relationship Id="rId9" Type="http://schemas.openxmlformats.org/officeDocument/2006/relationships/tags" Target="../tags/tag721.xml"/><Relationship Id="rId14" Type="http://schemas.openxmlformats.org/officeDocument/2006/relationships/tags" Target="../tags/tag72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92.png"/><Relationship Id="rId30" Type="http://schemas.openxmlformats.org/officeDocument/2006/relationships/image" Target="../media/image2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41.xml"/><Relationship Id="rId13" Type="http://schemas.openxmlformats.org/officeDocument/2006/relationships/tags" Target="../tags/tag746.xml"/><Relationship Id="rId18" Type="http://schemas.openxmlformats.org/officeDocument/2006/relationships/tags" Target="../tags/tag751.xml"/><Relationship Id="rId26" Type="http://schemas.openxmlformats.org/officeDocument/2006/relationships/image" Target="../media/image244.png"/><Relationship Id="rId3" Type="http://schemas.openxmlformats.org/officeDocument/2006/relationships/tags" Target="../tags/tag736.xml"/><Relationship Id="rId21" Type="http://schemas.openxmlformats.org/officeDocument/2006/relationships/image" Target="../media/image236.png"/><Relationship Id="rId34" Type="http://schemas.openxmlformats.org/officeDocument/2006/relationships/image" Target="../media/image253.png"/><Relationship Id="rId7" Type="http://schemas.openxmlformats.org/officeDocument/2006/relationships/tags" Target="../tags/tag740.xml"/><Relationship Id="rId12" Type="http://schemas.openxmlformats.org/officeDocument/2006/relationships/tags" Target="../tags/tag745.xml"/><Relationship Id="rId17" Type="http://schemas.openxmlformats.org/officeDocument/2006/relationships/tags" Target="../tags/tag750.xml"/><Relationship Id="rId25" Type="http://schemas.openxmlformats.org/officeDocument/2006/relationships/image" Target="../media/image192.png"/><Relationship Id="rId33" Type="http://schemas.openxmlformats.org/officeDocument/2006/relationships/image" Target="../media/image252.png"/><Relationship Id="rId2" Type="http://schemas.openxmlformats.org/officeDocument/2006/relationships/tags" Target="../tags/tag735.xml"/><Relationship Id="rId16" Type="http://schemas.openxmlformats.org/officeDocument/2006/relationships/tags" Target="../tags/tag749.xml"/><Relationship Id="rId20" Type="http://schemas.openxmlformats.org/officeDocument/2006/relationships/notesSlide" Target="../notesSlides/notesSlide35.xml"/><Relationship Id="rId29" Type="http://schemas.openxmlformats.org/officeDocument/2006/relationships/image" Target="../media/image34.png"/><Relationship Id="rId1" Type="http://schemas.openxmlformats.org/officeDocument/2006/relationships/tags" Target="../tags/tag734.xml"/><Relationship Id="rId6" Type="http://schemas.openxmlformats.org/officeDocument/2006/relationships/tags" Target="../tags/tag739.xml"/><Relationship Id="rId11" Type="http://schemas.openxmlformats.org/officeDocument/2006/relationships/tags" Target="../tags/tag744.xml"/><Relationship Id="rId24" Type="http://schemas.openxmlformats.org/officeDocument/2006/relationships/image" Target="../media/image235.png"/><Relationship Id="rId32" Type="http://schemas.openxmlformats.org/officeDocument/2006/relationships/image" Target="../media/image251.png"/><Relationship Id="rId5" Type="http://schemas.openxmlformats.org/officeDocument/2006/relationships/tags" Target="../tags/tag738.xml"/><Relationship Id="rId15" Type="http://schemas.openxmlformats.org/officeDocument/2006/relationships/tags" Target="../tags/tag748.xml"/><Relationship Id="rId23" Type="http://schemas.openxmlformats.org/officeDocument/2006/relationships/image" Target="../media/image197.png"/><Relationship Id="rId28" Type="http://schemas.openxmlformats.org/officeDocument/2006/relationships/image" Target="../media/image246.png"/><Relationship Id="rId10" Type="http://schemas.openxmlformats.org/officeDocument/2006/relationships/tags" Target="../tags/tag74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0.png"/><Relationship Id="rId4" Type="http://schemas.openxmlformats.org/officeDocument/2006/relationships/tags" Target="../tags/tag737.xml"/><Relationship Id="rId9" Type="http://schemas.openxmlformats.org/officeDocument/2006/relationships/tags" Target="../tags/tag742.xml"/><Relationship Id="rId14" Type="http://schemas.openxmlformats.org/officeDocument/2006/relationships/tags" Target="../tags/tag747.xml"/><Relationship Id="rId22" Type="http://schemas.openxmlformats.org/officeDocument/2006/relationships/image" Target="../media/image234.png"/><Relationship Id="rId27" Type="http://schemas.openxmlformats.org/officeDocument/2006/relationships/image" Target="../media/image245.png"/><Relationship Id="rId30" Type="http://schemas.openxmlformats.org/officeDocument/2006/relationships/image" Target="../media/image249.png"/><Relationship Id="rId35" Type="http://schemas.openxmlformats.org/officeDocument/2006/relationships/image" Target="../media/image2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59.xml"/><Relationship Id="rId13" Type="http://schemas.openxmlformats.org/officeDocument/2006/relationships/notesSlide" Target="../notesSlides/notesSlide36.xml"/><Relationship Id="rId18" Type="http://schemas.openxmlformats.org/officeDocument/2006/relationships/image" Target="../media/image192.png"/><Relationship Id="rId3" Type="http://schemas.openxmlformats.org/officeDocument/2006/relationships/tags" Target="../tags/tag754.xml"/><Relationship Id="rId21" Type="http://schemas.openxmlformats.org/officeDocument/2006/relationships/image" Target="../media/image255.png"/><Relationship Id="rId7" Type="http://schemas.openxmlformats.org/officeDocument/2006/relationships/tags" Target="../tags/tag75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35.png"/><Relationship Id="rId2" Type="http://schemas.openxmlformats.org/officeDocument/2006/relationships/tags" Target="../tags/tag753.xml"/><Relationship Id="rId16" Type="http://schemas.openxmlformats.org/officeDocument/2006/relationships/image" Target="../media/image197.png"/><Relationship Id="rId20" Type="http://schemas.openxmlformats.org/officeDocument/2006/relationships/image" Target="../media/image252.png"/><Relationship Id="rId1" Type="http://schemas.openxmlformats.org/officeDocument/2006/relationships/tags" Target="../tags/tag752.xml"/><Relationship Id="rId6" Type="http://schemas.openxmlformats.org/officeDocument/2006/relationships/tags" Target="../tags/tag757.xml"/><Relationship Id="rId11" Type="http://schemas.openxmlformats.org/officeDocument/2006/relationships/tags" Target="../tags/tag762.xml"/><Relationship Id="rId5" Type="http://schemas.openxmlformats.org/officeDocument/2006/relationships/tags" Target="../tags/tag756.xml"/><Relationship Id="rId15" Type="http://schemas.openxmlformats.org/officeDocument/2006/relationships/image" Target="../media/image234.png"/><Relationship Id="rId10" Type="http://schemas.openxmlformats.org/officeDocument/2006/relationships/tags" Target="../tags/tag761.xml"/><Relationship Id="rId19" Type="http://schemas.openxmlformats.org/officeDocument/2006/relationships/image" Target="../media/image244.png"/><Relationship Id="rId4" Type="http://schemas.openxmlformats.org/officeDocument/2006/relationships/tags" Target="../tags/tag755.xml"/><Relationship Id="rId9" Type="http://schemas.openxmlformats.org/officeDocument/2006/relationships/tags" Target="../tags/tag760.xml"/><Relationship Id="rId14" Type="http://schemas.openxmlformats.org/officeDocument/2006/relationships/image" Target="../media/image2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70.xml"/><Relationship Id="rId13" Type="http://schemas.openxmlformats.org/officeDocument/2006/relationships/image" Target="../media/image236.png"/><Relationship Id="rId18" Type="http://schemas.openxmlformats.org/officeDocument/2006/relationships/image" Target="../media/image244.png"/><Relationship Id="rId3" Type="http://schemas.openxmlformats.org/officeDocument/2006/relationships/tags" Target="../tags/tag765.xml"/><Relationship Id="rId21" Type="http://schemas.openxmlformats.org/officeDocument/2006/relationships/image" Target="../media/image256.png"/><Relationship Id="rId7" Type="http://schemas.openxmlformats.org/officeDocument/2006/relationships/tags" Target="../tags/tag769.xml"/><Relationship Id="rId12" Type="http://schemas.openxmlformats.org/officeDocument/2006/relationships/notesSlide" Target="../notesSlides/notesSlide37.xml"/><Relationship Id="rId17" Type="http://schemas.openxmlformats.org/officeDocument/2006/relationships/image" Target="../media/image192.png"/><Relationship Id="rId2" Type="http://schemas.openxmlformats.org/officeDocument/2006/relationships/tags" Target="../tags/tag764.xml"/><Relationship Id="rId16" Type="http://schemas.openxmlformats.org/officeDocument/2006/relationships/image" Target="../media/image235.png"/><Relationship Id="rId20" Type="http://schemas.openxmlformats.org/officeDocument/2006/relationships/image" Target="../media/image255.png"/><Relationship Id="rId1" Type="http://schemas.openxmlformats.org/officeDocument/2006/relationships/tags" Target="../tags/tag763.xml"/><Relationship Id="rId6" Type="http://schemas.openxmlformats.org/officeDocument/2006/relationships/tags" Target="../tags/tag76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67.xml"/><Relationship Id="rId15" Type="http://schemas.openxmlformats.org/officeDocument/2006/relationships/image" Target="../media/image197.png"/><Relationship Id="rId10" Type="http://schemas.openxmlformats.org/officeDocument/2006/relationships/tags" Target="../tags/tag772.xml"/><Relationship Id="rId19" Type="http://schemas.openxmlformats.org/officeDocument/2006/relationships/image" Target="../media/image252.png"/><Relationship Id="rId4" Type="http://schemas.openxmlformats.org/officeDocument/2006/relationships/tags" Target="../tags/tag766.xml"/><Relationship Id="rId9" Type="http://schemas.openxmlformats.org/officeDocument/2006/relationships/tags" Target="../tags/tag771.xml"/><Relationship Id="rId14" Type="http://schemas.openxmlformats.org/officeDocument/2006/relationships/image" Target="../media/image2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60.png"/><Relationship Id="rId3" Type="http://schemas.openxmlformats.org/officeDocument/2006/relationships/tags" Target="../tags/tag775.xml"/><Relationship Id="rId7" Type="http://schemas.openxmlformats.org/officeDocument/2006/relationships/tags" Target="../tags/tag779.xml"/><Relationship Id="rId12" Type="http://schemas.openxmlformats.org/officeDocument/2006/relationships/image" Target="../media/image259.png"/><Relationship Id="rId2" Type="http://schemas.openxmlformats.org/officeDocument/2006/relationships/tags" Target="../tags/tag774.xml"/><Relationship Id="rId16" Type="http://schemas.openxmlformats.org/officeDocument/2006/relationships/image" Target="../media/image262.png"/><Relationship Id="rId1" Type="http://schemas.openxmlformats.org/officeDocument/2006/relationships/tags" Target="../tags/tag773.xml"/><Relationship Id="rId6" Type="http://schemas.openxmlformats.org/officeDocument/2006/relationships/tags" Target="../tags/tag778.xml"/><Relationship Id="rId11" Type="http://schemas.openxmlformats.org/officeDocument/2006/relationships/image" Target="../media/image258.png"/><Relationship Id="rId5" Type="http://schemas.openxmlformats.org/officeDocument/2006/relationships/tags" Target="../tags/tag777.xml"/><Relationship Id="rId15" Type="http://schemas.openxmlformats.org/officeDocument/2006/relationships/image" Target="../media/image104.png"/><Relationship Id="rId10" Type="http://schemas.openxmlformats.org/officeDocument/2006/relationships/image" Target="../media/image257.png"/><Relationship Id="rId4" Type="http://schemas.openxmlformats.org/officeDocument/2006/relationships/tags" Target="../tags/tag776.xml"/><Relationship Id="rId9" Type="http://schemas.openxmlformats.org/officeDocument/2006/relationships/notesSlide" Target="../notesSlides/notesSlide38.xml"/><Relationship Id="rId14" Type="http://schemas.openxmlformats.org/officeDocument/2006/relationships/image" Target="../media/image2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87.xml"/><Relationship Id="rId13" Type="http://schemas.openxmlformats.org/officeDocument/2006/relationships/tags" Target="../tags/tag792.xml"/><Relationship Id="rId18" Type="http://schemas.openxmlformats.org/officeDocument/2006/relationships/image" Target="../media/image263.png"/><Relationship Id="rId26" Type="http://schemas.openxmlformats.org/officeDocument/2006/relationships/image" Target="../media/image269.png"/><Relationship Id="rId3" Type="http://schemas.openxmlformats.org/officeDocument/2006/relationships/tags" Target="../tags/tag782.xml"/><Relationship Id="rId21" Type="http://schemas.openxmlformats.org/officeDocument/2006/relationships/image" Target="../media/image265.png"/><Relationship Id="rId7" Type="http://schemas.openxmlformats.org/officeDocument/2006/relationships/tags" Target="../tags/tag786.xml"/><Relationship Id="rId12" Type="http://schemas.openxmlformats.org/officeDocument/2006/relationships/tags" Target="../tags/tag791.xml"/><Relationship Id="rId17" Type="http://schemas.openxmlformats.org/officeDocument/2006/relationships/notesSlide" Target="../notesSlides/notesSlide39.xml"/><Relationship Id="rId25" Type="http://schemas.openxmlformats.org/officeDocument/2006/relationships/image" Target="../media/image268.png"/><Relationship Id="rId2" Type="http://schemas.openxmlformats.org/officeDocument/2006/relationships/tags" Target="../tags/tag78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64.png"/><Relationship Id="rId1" Type="http://schemas.openxmlformats.org/officeDocument/2006/relationships/tags" Target="../tags/tag780.xml"/><Relationship Id="rId6" Type="http://schemas.openxmlformats.org/officeDocument/2006/relationships/tags" Target="../tags/tag785.xml"/><Relationship Id="rId11" Type="http://schemas.openxmlformats.org/officeDocument/2006/relationships/tags" Target="../tags/tag790.xml"/><Relationship Id="rId24" Type="http://schemas.openxmlformats.org/officeDocument/2006/relationships/image" Target="../media/image267.png"/><Relationship Id="rId5" Type="http://schemas.openxmlformats.org/officeDocument/2006/relationships/tags" Target="../tags/tag784.xml"/><Relationship Id="rId15" Type="http://schemas.openxmlformats.org/officeDocument/2006/relationships/tags" Target="../tags/tag794.xml"/><Relationship Id="rId23" Type="http://schemas.openxmlformats.org/officeDocument/2006/relationships/image" Target="../media/image132.png"/><Relationship Id="rId10" Type="http://schemas.openxmlformats.org/officeDocument/2006/relationships/tags" Target="../tags/tag789.xml"/><Relationship Id="rId19" Type="http://schemas.openxmlformats.org/officeDocument/2006/relationships/image" Target="../media/image84.png"/><Relationship Id="rId4" Type="http://schemas.openxmlformats.org/officeDocument/2006/relationships/tags" Target="../tags/tag783.xml"/><Relationship Id="rId9" Type="http://schemas.openxmlformats.org/officeDocument/2006/relationships/tags" Target="../tags/tag788.xml"/><Relationship Id="rId14" Type="http://schemas.openxmlformats.org/officeDocument/2006/relationships/tags" Target="../tags/tag793.xml"/><Relationship Id="rId22" Type="http://schemas.openxmlformats.org/officeDocument/2006/relationships/image" Target="../media/image266.png"/><Relationship Id="rId27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tags" Target="../tags/tag74.xml"/><Relationship Id="rId39" Type="http://schemas.openxmlformats.org/officeDocument/2006/relationships/image" Target="../media/image33.png"/><Relationship Id="rId3" Type="http://schemas.openxmlformats.org/officeDocument/2006/relationships/tags" Target="../tags/tag51.xml"/><Relationship Id="rId21" Type="http://schemas.openxmlformats.org/officeDocument/2006/relationships/tags" Target="../tags/tag69.xml"/><Relationship Id="rId34" Type="http://schemas.openxmlformats.org/officeDocument/2006/relationships/image" Target="../media/image21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33" Type="http://schemas.openxmlformats.org/officeDocument/2006/relationships/image" Target="../media/image20.png"/><Relationship Id="rId38" Type="http://schemas.openxmlformats.org/officeDocument/2006/relationships/image" Target="../media/image27.png"/><Relationship Id="rId46" Type="http://schemas.openxmlformats.org/officeDocument/2006/relationships/image" Target="../media/image40.png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29" Type="http://schemas.openxmlformats.org/officeDocument/2006/relationships/notesSlide" Target="../notesSlides/notesSlide4.xml"/><Relationship Id="rId41" Type="http://schemas.openxmlformats.org/officeDocument/2006/relationships/image" Target="../media/image35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32" Type="http://schemas.openxmlformats.org/officeDocument/2006/relationships/image" Target="../media/image19.png"/><Relationship Id="rId37" Type="http://schemas.openxmlformats.org/officeDocument/2006/relationships/image" Target="../media/image26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4.png"/><Relationship Id="rId49" Type="http://schemas.openxmlformats.org/officeDocument/2006/relationships/image" Target="../media/image43.png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image" Target="../media/image18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tags" Target="../tags/tag75.xml"/><Relationship Id="rId30" Type="http://schemas.openxmlformats.org/officeDocument/2006/relationships/image" Target="../media/image17.png"/><Relationship Id="rId35" Type="http://schemas.openxmlformats.org/officeDocument/2006/relationships/image" Target="../media/image23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tags" Target="../tags/tag56.xml"/><Relationship Id="rId51" Type="http://schemas.openxmlformats.org/officeDocument/2006/relationships/image" Target="../media/image4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802.xml"/><Relationship Id="rId13" Type="http://schemas.openxmlformats.org/officeDocument/2006/relationships/image" Target="../media/image270.png"/><Relationship Id="rId18" Type="http://schemas.openxmlformats.org/officeDocument/2006/relationships/image" Target="../media/image275.png"/><Relationship Id="rId3" Type="http://schemas.openxmlformats.org/officeDocument/2006/relationships/tags" Target="../tags/tag797.xml"/><Relationship Id="rId7" Type="http://schemas.openxmlformats.org/officeDocument/2006/relationships/tags" Target="../tags/tag801.xml"/><Relationship Id="rId12" Type="http://schemas.openxmlformats.org/officeDocument/2006/relationships/image" Target="../media/image261.png"/><Relationship Id="rId17" Type="http://schemas.openxmlformats.org/officeDocument/2006/relationships/image" Target="../media/image274.png"/><Relationship Id="rId2" Type="http://schemas.openxmlformats.org/officeDocument/2006/relationships/tags" Target="../tags/tag796.xml"/><Relationship Id="rId16" Type="http://schemas.openxmlformats.org/officeDocument/2006/relationships/image" Target="../media/image273.png"/><Relationship Id="rId20" Type="http://schemas.openxmlformats.org/officeDocument/2006/relationships/image" Target="../media/image277.png"/><Relationship Id="rId1" Type="http://schemas.openxmlformats.org/officeDocument/2006/relationships/tags" Target="../tags/tag795.xml"/><Relationship Id="rId6" Type="http://schemas.openxmlformats.org/officeDocument/2006/relationships/tags" Target="../tags/tag800.xml"/><Relationship Id="rId11" Type="http://schemas.openxmlformats.org/officeDocument/2006/relationships/notesSlide" Target="../notesSlides/notesSlide40.xml"/><Relationship Id="rId5" Type="http://schemas.openxmlformats.org/officeDocument/2006/relationships/tags" Target="../tags/tag799.xml"/><Relationship Id="rId15" Type="http://schemas.openxmlformats.org/officeDocument/2006/relationships/image" Target="../media/image27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76.png"/><Relationship Id="rId4" Type="http://schemas.openxmlformats.org/officeDocument/2006/relationships/tags" Target="../tags/tag798.xml"/><Relationship Id="rId9" Type="http://schemas.openxmlformats.org/officeDocument/2006/relationships/tags" Target="../tags/tag803.xml"/><Relationship Id="rId14" Type="http://schemas.openxmlformats.org/officeDocument/2006/relationships/image" Target="../media/image27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811.xml"/><Relationship Id="rId13" Type="http://schemas.openxmlformats.org/officeDocument/2006/relationships/image" Target="../media/image275.png"/><Relationship Id="rId3" Type="http://schemas.openxmlformats.org/officeDocument/2006/relationships/tags" Target="../tags/tag806.xml"/><Relationship Id="rId7" Type="http://schemas.openxmlformats.org/officeDocument/2006/relationships/tags" Target="../tags/tag810.xml"/><Relationship Id="rId12" Type="http://schemas.openxmlformats.org/officeDocument/2006/relationships/image" Target="../media/image274.png"/><Relationship Id="rId17" Type="http://schemas.openxmlformats.org/officeDocument/2006/relationships/image" Target="../media/image279.png"/><Relationship Id="rId2" Type="http://schemas.openxmlformats.org/officeDocument/2006/relationships/tags" Target="../tags/tag805.xml"/><Relationship Id="rId16" Type="http://schemas.openxmlformats.org/officeDocument/2006/relationships/image" Target="../media/image278.png"/><Relationship Id="rId1" Type="http://schemas.openxmlformats.org/officeDocument/2006/relationships/tags" Target="../tags/tag804.xml"/><Relationship Id="rId6" Type="http://schemas.openxmlformats.org/officeDocument/2006/relationships/tags" Target="../tags/tag809.xml"/><Relationship Id="rId11" Type="http://schemas.openxmlformats.org/officeDocument/2006/relationships/notesSlide" Target="../notesSlides/notesSlide41.xml"/><Relationship Id="rId5" Type="http://schemas.openxmlformats.org/officeDocument/2006/relationships/tags" Target="../tags/tag808.xml"/><Relationship Id="rId15" Type="http://schemas.openxmlformats.org/officeDocument/2006/relationships/image" Target="../media/image27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07.xml"/><Relationship Id="rId9" Type="http://schemas.openxmlformats.org/officeDocument/2006/relationships/tags" Target="../tags/tag812.xml"/><Relationship Id="rId14" Type="http://schemas.openxmlformats.org/officeDocument/2006/relationships/image" Target="../media/image27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83.png"/><Relationship Id="rId3" Type="http://schemas.openxmlformats.org/officeDocument/2006/relationships/tags" Target="../tags/tag815.xml"/><Relationship Id="rId7" Type="http://schemas.openxmlformats.org/officeDocument/2006/relationships/tags" Target="../tags/tag819.xml"/><Relationship Id="rId12" Type="http://schemas.openxmlformats.org/officeDocument/2006/relationships/image" Target="../media/image282.png"/><Relationship Id="rId2" Type="http://schemas.openxmlformats.org/officeDocument/2006/relationships/tags" Target="../tags/tag814.xml"/><Relationship Id="rId16" Type="http://schemas.openxmlformats.org/officeDocument/2006/relationships/image" Target="../media/image104.png"/><Relationship Id="rId1" Type="http://schemas.openxmlformats.org/officeDocument/2006/relationships/tags" Target="../tags/tag813.xml"/><Relationship Id="rId6" Type="http://schemas.openxmlformats.org/officeDocument/2006/relationships/tags" Target="../tags/tag818.xml"/><Relationship Id="rId11" Type="http://schemas.openxmlformats.org/officeDocument/2006/relationships/image" Target="../media/image281.png"/><Relationship Id="rId5" Type="http://schemas.openxmlformats.org/officeDocument/2006/relationships/tags" Target="../tags/tag817.xml"/><Relationship Id="rId15" Type="http://schemas.openxmlformats.org/officeDocument/2006/relationships/image" Target="../media/image261.png"/><Relationship Id="rId10" Type="http://schemas.openxmlformats.org/officeDocument/2006/relationships/image" Target="../media/image280.png"/><Relationship Id="rId4" Type="http://schemas.openxmlformats.org/officeDocument/2006/relationships/tags" Target="../tags/tag816.xml"/><Relationship Id="rId9" Type="http://schemas.openxmlformats.org/officeDocument/2006/relationships/notesSlide" Target="../notesSlides/notesSlide42.xml"/><Relationship Id="rId14" Type="http://schemas.openxmlformats.org/officeDocument/2006/relationships/image" Target="../media/image28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827.xml"/><Relationship Id="rId13" Type="http://schemas.openxmlformats.org/officeDocument/2006/relationships/image" Target="../media/image285.png"/><Relationship Id="rId18" Type="http://schemas.openxmlformats.org/officeDocument/2006/relationships/image" Target="../media/image264.png"/><Relationship Id="rId3" Type="http://schemas.openxmlformats.org/officeDocument/2006/relationships/tags" Target="../tags/tag822.xml"/><Relationship Id="rId21" Type="http://schemas.openxmlformats.org/officeDocument/2006/relationships/image" Target="../media/image269.png"/><Relationship Id="rId7" Type="http://schemas.openxmlformats.org/officeDocument/2006/relationships/tags" Target="../tags/tag826.xml"/><Relationship Id="rId12" Type="http://schemas.openxmlformats.org/officeDocument/2006/relationships/notesSlide" Target="../notesSlides/notesSlide43.xml"/><Relationship Id="rId17" Type="http://schemas.openxmlformats.org/officeDocument/2006/relationships/image" Target="../media/image288.png"/><Relationship Id="rId2" Type="http://schemas.openxmlformats.org/officeDocument/2006/relationships/tags" Target="../tags/tag821.xml"/><Relationship Id="rId16" Type="http://schemas.openxmlformats.org/officeDocument/2006/relationships/image" Target="../media/image84.png"/><Relationship Id="rId20" Type="http://schemas.openxmlformats.org/officeDocument/2006/relationships/image" Target="../media/image104.png"/><Relationship Id="rId1" Type="http://schemas.openxmlformats.org/officeDocument/2006/relationships/tags" Target="../tags/tag820.xml"/><Relationship Id="rId6" Type="http://schemas.openxmlformats.org/officeDocument/2006/relationships/tags" Target="../tags/tag82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24.xml"/><Relationship Id="rId15" Type="http://schemas.openxmlformats.org/officeDocument/2006/relationships/image" Target="../media/image287.png"/><Relationship Id="rId10" Type="http://schemas.openxmlformats.org/officeDocument/2006/relationships/tags" Target="../tags/tag829.xml"/><Relationship Id="rId19" Type="http://schemas.openxmlformats.org/officeDocument/2006/relationships/image" Target="../media/image289.png"/><Relationship Id="rId4" Type="http://schemas.openxmlformats.org/officeDocument/2006/relationships/tags" Target="../tags/tag823.xml"/><Relationship Id="rId9" Type="http://schemas.openxmlformats.org/officeDocument/2006/relationships/tags" Target="../tags/tag828.xml"/><Relationship Id="rId14" Type="http://schemas.openxmlformats.org/officeDocument/2006/relationships/image" Target="../media/image28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837.xml"/><Relationship Id="rId13" Type="http://schemas.openxmlformats.org/officeDocument/2006/relationships/image" Target="../media/image290.png"/><Relationship Id="rId18" Type="http://schemas.openxmlformats.org/officeDocument/2006/relationships/image" Target="../media/image293.png"/><Relationship Id="rId3" Type="http://schemas.openxmlformats.org/officeDocument/2006/relationships/tags" Target="../tags/tag832.xml"/><Relationship Id="rId21" Type="http://schemas.openxmlformats.org/officeDocument/2006/relationships/image" Target="../media/image269.png"/><Relationship Id="rId7" Type="http://schemas.openxmlformats.org/officeDocument/2006/relationships/tags" Target="../tags/tag836.xml"/><Relationship Id="rId12" Type="http://schemas.openxmlformats.org/officeDocument/2006/relationships/notesSlide" Target="../notesSlides/notesSlide44.xml"/><Relationship Id="rId17" Type="http://schemas.openxmlformats.org/officeDocument/2006/relationships/image" Target="../media/image292.png"/><Relationship Id="rId2" Type="http://schemas.openxmlformats.org/officeDocument/2006/relationships/tags" Target="../tags/tag831.xml"/><Relationship Id="rId16" Type="http://schemas.openxmlformats.org/officeDocument/2006/relationships/image" Target="../media/image84.png"/><Relationship Id="rId20" Type="http://schemas.openxmlformats.org/officeDocument/2006/relationships/image" Target="../media/image104.png"/><Relationship Id="rId1" Type="http://schemas.openxmlformats.org/officeDocument/2006/relationships/tags" Target="../tags/tag830.xml"/><Relationship Id="rId6" Type="http://schemas.openxmlformats.org/officeDocument/2006/relationships/tags" Target="../tags/tag83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34.xml"/><Relationship Id="rId15" Type="http://schemas.openxmlformats.org/officeDocument/2006/relationships/image" Target="../media/image287.png"/><Relationship Id="rId10" Type="http://schemas.openxmlformats.org/officeDocument/2006/relationships/tags" Target="../tags/tag839.xml"/><Relationship Id="rId19" Type="http://schemas.openxmlformats.org/officeDocument/2006/relationships/image" Target="../media/image294.png"/><Relationship Id="rId4" Type="http://schemas.openxmlformats.org/officeDocument/2006/relationships/tags" Target="../tags/tag833.xml"/><Relationship Id="rId9" Type="http://schemas.openxmlformats.org/officeDocument/2006/relationships/tags" Target="../tags/tag838.xml"/><Relationship Id="rId14" Type="http://schemas.openxmlformats.org/officeDocument/2006/relationships/image" Target="../media/image29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847.xml"/><Relationship Id="rId13" Type="http://schemas.openxmlformats.org/officeDocument/2006/relationships/tags" Target="../tags/tag852.xml"/><Relationship Id="rId18" Type="http://schemas.openxmlformats.org/officeDocument/2006/relationships/image" Target="../media/image67.png"/><Relationship Id="rId26" Type="http://schemas.openxmlformats.org/officeDocument/2006/relationships/image" Target="../media/image303.png"/><Relationship Id="rId3" Type="http://schemas.openxmlformats.org/officeDocument/2006/relationships/tags" Target="../tags/tag842.xml"/><Relationship Id="rId21" Type="http://schemas.openxmlformats.org/officeDocument/2006/relationships/image" Target="../media/image299.png"/><Relationship Id="rId7" Type="http://schemas.openxmlformats.org/officeDocument/2006/relationships/tags" Target="../tags/tag846.xml"/><Relationship Id="rId12" Type="http://schemas.openxmlformats.org/officeDocument/2006/relationships/tags" Target="../tags/tag851.xml"/><Relationship Id="rId17" Type="http://schemas.openxmlformats.org/officeDocument/2006/relationships/image" Target="../media/image296.png"/><Relationship Id="rId25" Type="http://schemas.openxmlformats.org/officeDocument/2006/relationships/image" Target="../media/image108.png"/><Relationship Id="rId2" Type="http://schemas.openxmlformats.org/officeDocument/2006/relationships/tags" Target="../tags/tag841.xml"/><Relationship Id="rId16" Type="http://schemas.openxmlformats.org/officeDocument/2006/relationships/image" Target="../media/image295.png"/><Relationship Id="rId20" Type="http://schemas.openxmlformats.org/officeDocument/2006/relationships/image" Target="../media/image298.png"/><Relationship Id="rId1" Type="http://schemas.openxmlformats.org/officeDocument/2006/relationships/tags" Target="../tags/tag840.xml"/><Relationship Id="rId6" Type="http://schemas.openxmlformats.org/officeDocument/2006/relationships/tags" Target="../tags/tag845.xml"/><Relationship Id="rId11" Type="http://schemas.openxmlformats.org/officeDocument/2006/relationships/tags" Target="../tags/tag850.xml"/><Relationship Id="rId24" Type="http://schemas.openxmlformats.org/officeDocument/2006/relationships/image" Target="../media/image302.png"/><Relationship Id="rId5" Type="http://schemas.openxmlformats.org/officeDocument/2006/relationships/tags" Target="../tags/tag844.xml"/><Relationship Id="rId15" Type="http://schemas.openxmlformats.org/officeDocument/2006/relationships/notesSlide" Target="../notesSlides/notesSlide45.xml"/><Relationship Id="rId23" Type="http://schemas.openxmlformats.org/officeDocument/2006/relationships/image" Target="../media/image301.png"/><Relationship Id="rId10" Type="http://schemas.openxmlformats.org/officeDocument/2006/relationships/tags" Target="../tags/tag849.xml"/><Relationship Id="rId19" Type="http://schemas.openxmlformats.org/officeDocument/2006/relationships/image" Target="../media/image297.png"/><Relationship Id="rId4" Type="http://schemas.openxmlformats.org/officeDocument/2006/relationships/tags" Target="../tags/tag843.xml"/><Relationship Id="rId9" Type="http://schemas.openxmlformats.org/officeDocument/2006/relationships/tags" Target="../tags/tag84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0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860.xml"/><Relationship Id="rId13" Type="http://schemas.openxmlformats.org/officeDocument/2006/relationships/tags" Target="../tags/tag865.xml"/><Relationship Id="rId18" Type="http://schemas.openxmlformats.org/officeDocument/2006/relationships/image" Target="../media/image306.png"/><Relationship Id="rId26" Type="http://schemas.openxmlformats.org/officeDocument/2006/relationships/image" Target="../media/image313.png"/><Relationship Id="rId3" Type="http://schemas.openxmlformats.org/officeDocument/2006/relationships/tags" Target="../tags/tag855.xml"/><Relationship Id="rId21" Type="http://schemas.openxmlformats.org/officeDocument/2006/relationships/image" Target="../media/image309.png"/><Relationship Id="rId7" Type="http://schemas.openxmlformats.org/officeDocument/2006/relationships/tags" Target="../tags/tag859.xml"/><Relationship Id="rId12" Type="http://schemas.openxmlformats.org/officeDocument/2006/relationships/tags" Target="../tags/tag864.xml"/><Relationship Id="rId17" Type="http://schemas.openxmlformats.org/officeDocument/2006/relationships/image" Target="../media/image305.png"/><Relationship Id="rId25" Type="http://schemas.openxmlformats.org/officeDocument/2006/relationships/image" Target="../media/image134.png"/><Relationship Id="rId2" Type="http://schemas.openxmlformats.org/officeDocument/2006/relationships/tags" Target="../tags/tag854.xml"/><Relationship Id="rId16" Type="http://schemas.openxmlformats.org/officeDocument/2006/relationships/image" Target="../media/image304.png"/><Relationship Id="rId20" Type="http://schemas.openxmlformats.org/officeDocument/2006/relationships/image" Target="../media/image308.png"/><Relationship Id="rId1" Type="http://schemas.openxmlformats.org/officeDocument/2006/relationships/tags" Target="../tags/tag853.xml"/><Relationship Id="rId6" Type="http://schemas.openxmlformats.org/officeDocument/2006/relationships/tags" Target="../tags/tag858.xml"/><Relationship Id="rId11" Type="http://schemas.openxmlformats.org/officeDocument/2006/relationships/tags" Target="../tags/tag863.xml"/><Relationship Id="rId24" Type="http://schemas.openxmlformats.org/officeDocument/2006/relationships/image" Target="../media/image312.png"/><Relationship Id="rId5" Type="http://schemas.openxmlformats.org/officeDocument/2006/relationships/tags" Target="../tags/tag85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11.png"/><Relationship Id="rId28" Type="http://schemas.openxmlformats.org/officeDocument/2006/relationships/image" Target="../media/image261.png"/><Relationship Id="rId10" Type="http://schemas.openxmlformats.org/officeDocument/2006/relationships/tags" Target="../tags/tag862.xml"/><Relationship Id="rId19" Type="http://schemas.openxmlformats.org/officeDocument/2006/relationships/image" Target="../media/image307.png"/><Relationship Id="rId4" Type="http://schemas.openxmlformats.org/officeDocument/2006/relationships/tags" Target="../tags/tag856.xml"/><Relationship Id="rId9" Type="http://schemas.openxmlformats.org/officeDocument/2006/relationships/tags" Target="../tags/tag861.xml"/><Relationship Id="rId14" Type="http://schemas.openxmlformats.org/officeDocument/2006/relationships/tags" Target="../tags/tag866.xml"/><Relationship Id="rId22" Type="http://schemas.openxmlformats.org/officeDocument/2006/relationships/image" Target="../media/image310.png"/><Relationship Id="rId27" Type="http://schemas.openxmlformats.org/officeDocument/2006/relationships/image" Target="../media/image13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874.xml"/><Relationship Id="rId13" Type="http://schemas.openxmlformats.org/officeDocument/2006/relationships/tags" Target="../tags/tag879.xml"/><Relationship Id="rId18" Type="http://schemas.openxmlformats.org/officeDocument/2006/relationships/image" Target="../media/image316.png"/><Relationship Id="rId26" Type="http://schemas.openxmlformats.org/officeDocument/2006/relationships/image" Target="../media/image323.png"/><Relationship Id="rId3" Type="http://schemas.openxmlformats.org/officeDocument/2006/relationships/tags" Target="../tags/tag869.xml"/><Relationship Id="rId21" Type="http://schemas.openxmlformats.org/officeDocument/2006/relationships/image" Target="../media/image318.png"/><Relationship Id="rId7" Type="http://schemas.openxmlformats.org/officeDocument/2006/relationships/tags" Target="../tags/tag873.xml"/><Relationship Id="rId12" Type="http://schemas.openxmlformats.org/officeDocument/2006/relationships/tags" Target="../tags/tag878.xml"/><Relationship Id="rId17" Type="http://schemas.openxmlformats.org/officeDocument/2006/relationships/image" Target="../media/image315.png"/><Relationship Id="rId25" Type="http://schemas.openxmlformats.org/officeDocument/2006/relationships/image" Target="../media/image322.png"/><Relationship Id="rId2" Type="http://schemas.openxmlformats.org/officeDocument/2006/relationships/tags" Target="../tags/tag868.xml"/><Relationship Id="rId16" Type="http://schemas.openxmlformats.org/officeDocument/2006/relationships/image" Target="../media/image314.png"/><Relationship Id="rId20" Type="http://schemas.openxmlformats.org/officeDocument/2006/relationships/image" Target="../media/image84.png"/><Relationship Id="rId29" Type="http://schemas.openxmlformats.org/officeDocument/2006/relationships/image" Target="../media/image269.png"/><Relationship Id="rId1" Type="http://schemas.openxmlformats.org/officeDocument/2006/relationships/tags" Target="../tags/tag867.xml"/><Relationship Id="rId6" Type="http://schemas.openxmlformats.org/officeDocument/2006/relationships/tags" Target="../tags/tag872.xml"/><Relationship Id="rId11" Type="http://schemas.openxmlformats.org/officeDocument/2006/relationships/tags" Target="../tags/tag877.xml"/><Relationship Id="rId24" Type="http://schemas.openxmlformats.org/officeDocument/2006/relationships/image" Target="../media/image321.png"/><Relationship Id="rId5" Type="http://schemas.openxmlformats.org/officeDocument/2006/relationships/tags" Target="../tags/tag87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20.png"/><Relationship Id="rId28" Type="http://schemas.openxmlformats.org/officeDocument/2006/relationships/image" Target="../media/image104.png"/><Relationship Id="rId10" Type="http://schemas.openxmlformats.org/officeDocument/2006/relationships/tags" Target="../tags/tag876.xml"/><Relationship Id="rId19" Type="http://schemas.openxmlformats.org/officeDocument/2006/relationships/image" Target="../media/image317.png"/><Relationship Id="rId4" Type="http://schemas.openxmlformats.org/officeDocument/2006/relationships/tags" Target="../tags/tag870.xml"/><Relationship Id="rId9" Type="http://schemas.openxmlformats.org/officeDocument/2006/relationships/tags" Target="../tags/tag875.xml"/><Relationship Id="rId14" Type="http://schemas.openxmlformats.org/officeDocument/2006/relationships/tags" Target="../tags/tag880.xml"/><Relationship Id="rId22" Type="http://schemas.openxmlformats.org/officeDocument/2006/relationships/image" Target="../media/image319.png"/><Relationship Id="rId27" Type="http://schemas.openxmlformats.org/officeDocument/2006/relationships/image" Target="../media/image32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88.xml"/><Relationship Id="rId13" Type="http://schemas.openxmlformats.org/officeDocument/2006/relationships/image" Target="../media/image269.png"/><Relationship Id="rId18" Type="http://schemas.openxmlformats.org/officeDocument/2006/relationships/image" Target="../media/image327.png"/><Relationship Id="rId3" Type="http://schemas.openxmlformats.org/officeDocument/2006/relationships/tags" Target="../tags/tag883.xml"/><Relationship Id="rId7" Type="http://schemas.openxmlformats.org/officeDocument/2006/relationships/tags" Target="../tags/tag88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26.png"/><Relationship Id="rId2" Type="http://schemas.openxmlformats.org/officeDocument/2006/relationships/tags" Target="../tags/tag882.xml"/><Relationship Id="rId16" Type="http://schemas.openxmlformats.org/officeDocument/2006/relationships/image" Target="../media/image325.png"/><Relationship Id="rId20" Type="http://schemas.openxmlformats.org/officeDocument/2006/relationships/image" Target="../media/image23.png"/><Relationship Id="rId1" Type="http://schemas.openxmlformats.org/officeDocument/2006/relationships/tags" Target="../tags/tag881.xml"/><Relationship Id="rId6" Type="http://schemas.openxmlformats.org/officeDocument/2006/relationships/tags" Target="../tags/tag886.xml"/><Relationship Id="rId11" Type="http://schemas.openxmlformats.org/officeDocument/2006/relationships/tags" Target="../tags/tag891.xml"/><Relationship Id="rId5" Type="http://schemas.openxmlformats.org/officeDocument/2006/relationships/tags" Target="../tags/tag885.xml"/><Relationship Id="rId15" Type="http://schemas.openxmlformats.org/officeDocument/2006/relationships/image" Target="../media/image321.png"/><Relationship Id="rId10" Type="http://schemas.openxmlformats.org/officeDocument/2006/relationships/tags" Target="../tags/tag890.xml"/><Relationship Id="rId19" Type="http://schemas.openxmlformats.org/officeDocument/2006/relationships/image" Target="../media/image328.png"/><Relationship Id="rId4" Type="http://schemas.openxmlformats.org/officeDocument/2006/relationships/tags" Target="../tags/tag884.xml"/><Relationship Id="rId9" Type="http://schemas.openxmlformats.org/officeDocument/2006/relationships/tags" Target="../tags/tag889.xml"/><Relationship Id="rId14" Type="http://schemas.openxmlformats.org/officeDocument/2006/relationships/image" Target="../media/image32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899.xml"/><Relationship Id="rId13" Type="http://schemas.openxmlformats.org/officeDocument/2006/relationships/tags" Target="../tags/tag904.xml"/><Relationship Id="rId18" Type="http://schemas.openxmlformats.org/officeDocument/2006/relationships/image" Target="../media/image269.png"/><Relationship Id="rId26" Type="http://schemas.openxmlformats.org/officeDocument/2006/relationships/image" Target="../media/image331.png"/><Relationship Id="rId3" Type="http://schemas.openxmlformats.org/officeDocument/2006/relationships/tags" Target="../tags/tag894.xml"/><Relationship Id="rId21" Type="http://schemas.openxmlformats.org/officeDocument/2006/relationships/image" Target="../media/image326.png"/><Relationship Id="rId7" Type="http://schemas.openxmlformats.org/officeDocument/2006/relationships/tags" Target="../tags/tag898.xml"/><Relationship Id="rId12" Type="http://schemas.openxmlformats.org/officeDocument/2006/relationships/tags" Target="../tags/tag903.xml"/><Relationship Id="rId17" Type="http://schemas.openxmlformats.org/officeDocument/2006/relationships/image" Target="../media/image329.png"/><Relationship Id="rId25" Type="http://schemas.openxmlformats.org/officeDocument/2006/relationships/image" Target="../media/image330.png"/><Relationship Id="rId2" Type="http://schemas.openxmlformats.org/officeDocument/2006/relationships/tags" Target="../tags/tag89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21.png"/><Relationship Id="rId29" Type="http://schemas.openxmlformats.org/officeDocument/2006/relationships/image" Target="../media/image334.png"/><Relationship Id="rId1" Type="http://schemas.openxmlformats.org/officeDocument/2006/relationships/tags" Target="../tags/tag892.xml"/><Relationship Id="rId6" Type="http://schemas.openxmlformats.org/officeDocument/2006/relationships/tags" Target="../tags/tag897.xml"/><Relationship Id="rId11" Type="http://schemas.openxmlformats.org/officeDocument/2006/relationships/tags" Target="../tags/tag902.xml"/><Relationship Id="rId24" Type="http://schemas.openxmlformats.org/officeDocument/2006/relationships/image" Target="../media/image23.png"/><Relationship Id="rId5" Type="http://schemas.openxmlformats.org/officeDocument/2006/relationships/tags" Target="../tags/tag896.xml"/><Relationship Id="rId15" Type="http://schemas.openxmlformats.org/officeDocument/2006/relationships/tags" Target="../tags/tag906.xml"/><Relationship Id="rId23" Type="http://schemas.openxmlformats.org/officeDocument/2006/relationships/image" Target="../media/image328.png"/><Relationship Id="rId28" Type="http://schemas.openxmlformats.org/officeDocument/2006/relationships/image" Target="../media/image333.png"/><Relationship Id="rId10" Type="http://schemas.openxmlformats.org/officeDocument/2006/relationships/tags" Target="../tags/tag901.xml"/><Relationship Id="rId19" Type="http://schemas.openxmlformats.org/officeDocument/2006/relationships/image" Target="../media/image320.png"/><Relationship Id="rId4" Type="http://schemas.openxmlformats.org/officeDocument/2006/relationships/tags" Target="../tags/tag895.xml"/><Relationship Id="rId9" Type="http://schemas.openxmlformats.org/officeDocument/2006/relationships/tags" Target="../tags/tag900.xml"/><Relationship Id="rId14" Type="http://schemas.openxmlformats.org/officeDocument/2006/relationships/tags" Target="../tags/tag905.xml"/><Relationship Id="rId22" Type="http://schemas.openxmlformats.org/officeDocument/2006/relationships/image" Target="../media/image327.png"/><Relationship Id="rId27" Type="http://schemas.openxmlformats.org/officeDocument/2006/relationships/image" Target="../media/image332.png"/><Relationship Id="rId30" Type="http://schemas.openxmlformats.org/officeDocument/2006/relationships/image" Target="../media/image3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image" Target="../media/image19.png"/><Relationship Id="rId26" Type="http://schemas.openxmlformats.org/officeDocument/2006/relationships/image" Target="../media/image45.png"/><Relationship Id="rId3" Type="http://schemas.openxmlformats.org/officeDocument/2006/relationships/tags" Target="../tags/tag78.xml"/><Relationship Id="rId21" Type="http://schemas.openxmlformats.org/officeDocument/2006/relationships/image" Target="../media/image23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image" Target="../media/image18.png"/><Relationship Id="rId25" Type="http://schemas.openxmlformats.org/officeDocument/2006/relationships/image" Target="../media/image47.png"/><Relationship Id="rId2" Type="http://schemas.openxmlformats.org/officeDocument/2006/relationships/tags" Target="../tags/tag77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27.png"/><Relationship Id="rId5" Type="http://schemas.openxmlformats.org/officeDocument/2006/relationships/tags" Target="../tags/tag80.xml"/><Relationship Id="rId15" Type="http://schemas.openxmlformats.org/officeDocument/2006/relationships/notesSlide" Target="../notesSlides/notesSlide5.xml"/><Relationship Id="rId23" Type="http://schemas.openxmlformats.org/officeDocument/2006/relationships/image" Target="../media/image26.png"/><Relationship Id="rId10" Type="http://schemas.openxmlformats.org/officeDocument/2006/relationships/tags" Target="../tags/tag85.xml"/><Relationship Id="rId19" Type="http://schemas.openxmlformats.org/officeDocument/2006/relationships/image" Target="../media/image20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4.png"/><Relationship Id="rId27" Type="http://schemas.openxmlformats.org/officeDocument/2006/relationships/image" Target="../media/image46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919.xml"/><Relationship Id="rId18" Type="http://schemas.openxmlformats.org/officeDocument/2006/relationships/tags" Target="../tags/tag924.xml"/><Relationship Id="rId26" Type="http://schemas.openxmlformats.org/officeDocument/2006/relationships/tags" Target="../tags/tag932.xml"/><Relationship Id="rId39" Type="http://schemas.openxmlformats.org/officeDocument/2006/relationships/image" Target="../media/image335.png"/><Relationship Id="rId21" Type="http://schemas.openxmlformats.org/officeDocument/2006/relationships/tags" Target="../tags/tag927.xml"/><Relationship Id="rId34" Type="http://schemas.openxmlformats.org/officeDocument/2006/relationships/image" Target="../media/image330.png"/><Relationship Id="rId42" Type="http://schemas.openxmlformats.org/officeDocument/2006/relationships/image" Target="../media/image328.png"/><Relationship Id="rId47" Type="http://schemas.openxmlformats.org/officeDocument/2006/relationships/image" Target="../media/image339.png"/><Relationship Id="rId50" Type="http://schemas.openxmlformats.org/officeDocument/2006/relationships/image" Target="../media/image342.png"/><Relationship Id="rId55" Type="http://schemas.openxmlformats.org/officeDocument/2006/relationships/image" Target="../media/image345.png"/><Relationship Id="rId7" Type="http://schemas.openxmlformats.org/officeDocument/2006/relationships/tags" Target="../tags/tag913.xml"/><Relationship Id="rId12" Type="http://schemas.openxmlformats.org/officeDocument/2006/relationships/tags" Target="../tags/tag918.xml"/><Relationship Id="rId17" Type="http://schemas.openxmlformats.org/officeDocument/2006/relationships/tags" Target="../tags/tag923.xml"/><Relationship Id="rId25" Type="http://schemas.openxmlformats.org/officeDocument/2006/relationships/tags" Target="../tags/tag931.xml"/><Relationship Id="rId33" Type="http://schemas.openxmlformats.org/officeDocument/2006/relationships/image" Target="../media/image329.png"/><Relationship Id="rId38" Type="http://schemas.openxmlformats.org/officeDocument/2006/relationships/image" Target="../media/image334.png"/><Relationship Id="rId46" Type="http://schemas.openxmlformats.org/officeDocument/2006/relationships/image" Target="../media/image338.png"/><Relationship Id="rId2" Type="http://schemas.openxmlformats.org/officeDocument/2006/relationships/tags" Target="../tags/tag908.xml"/><Relationship Id="rId16" Type="http://schemas.openxmlformats.org/officeDocument/2006/relationships/tags" Target="../tags/tag922.xml"/><Relationship Id="rId20" Type="http://schemas.openxmlformats.org/officeDocument/2006/relationships/tags" Target="../tags/tag926.xml"/><Relationship Id="rId29" Type="http://schemas.openxmlformats.org/officeDocument/2006/relationships/tags" Target="../tags/tag935.xml"/><Relationship Id="rId41" Type="http://schemas.openxmlformats.org/officeDocument/2006/relationships/image" Target="../media/image327.png"/><Relationship Id="rId54" Type="http://schemas.openxmlformats.org/officeDocument/2006/relationships/image" Target="../media/image344.png"/><Relationship Id="rId1" Type="http://schemas.openxmlformats.org/officeDocument/2006/relationships/tags" Target="../tags/tag907.xml"/><Relationship Id="rId6" Type="http://schemas.openxmlformats.org/officeDocument/2006/relationships/tags" Target="../tags/tag912.xml"/><Relationship Id="rId11" Type="http://schemas.openxmlformats.org/officeDocument/2006/relationships/tags" Target="../tags/tag917.xml"/><Relationship Id="rId24" Type="http://schemas.openxmlformats.org/officeDocument/2006/relationships/tags" Target="../tags/tag930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333.png"/><Relationship Id="rId40" Type="http://schemas.openxmlformats.org/officeDocument/2006/relationships/image" Target="../media/image326.png"/><Relationship Id="rId45" Type="http://schemas.openxmlformats.org/officeDocument/2006/relationships/image" Target="../media/image337.png"/><Relationship Id="rId53" Type="http://schemas.openxmlformats.org/officeDocument/2006/relationships/image" Target="../media/image34.png"/><Relationship Id="rId5" Type="http://schemas.openxmlformats.org/officeDocument/2006/relationships/tags" Target="../tags/tag911.xml"/><Relationship Id="rId15" Type="http://schemas.openxmlformats.org/officeDocument/2006/relationships/tags" Target="../tags/tag921.xml"/><Relationship Id="rId23" Type="http://schemas.openxmlformats.org/officeDocument/2006/relationships/tags" Target="../tags/tag929.xml"/><Relationship Id="rId28" Type="http://schemas.openxmlformats.org/officeDocument/2006/relationships/tags" Target="../tags/tag934.xml"/><Relationship Id="rId36" Type="http://schemas.openxmlformats.org/officeDocument/2006/relationships/image" Target="../media/image332.png"/><Relationship Id="rId49" Type="http://schemas.openxmlformats.org/officeDocument/2006/relationships/image" Target="../media/image341.png"/><Relationship Id="rId10" Type="http://schemas.openxmlformats.org/officeDocument/2006/relationships/tags" Target="../tags/tag916.xml"/><Relationship Id="rId19" Type="http://schemas.openxmlformats.org/officeDocument/2006/relationships/tags" Target="../tags/tag925.xml"/><Relationship Id="rId31" Type="http://schemas.openxmlformats.org/officeDocument/2006/relationships/tags" Target="../tags/tag937.xml"/><Relationship Id="rId44" Type="http://schemas.openxmlformats.org/officeDocument/2006/relationships/image" Target="../media/image336.png"/><Relationship Id="rId52" Type="http://schemas.openxmlformats.org/officeDocument/2006/relationships/image" Target="../media/image343.png"/><Relationship Id="rId4" Type="http://schemas.openxmlformats.org/officeDocument/2006/relationships/tags" Target="../tags/tag910.xml"/><Relationship Id="rId9" Type="http://schemas.openxmlformats.org/officeDocument/2006/relationships/tags" Target="../tags/tag915.xml"/><Relationship Id="rId14" Type="http://schemas.openxmlformats.org/officeDocument/2006/relationships/tags" Target="../tags/tag920.xml"/><Relationship Id="rId22" Type="http://schemas.openxmlformats.org/officeDocument/2006/relationships/tags" Target="../tags/tag928.xml"/><Relationship Id="rId27" Type="http://schemas.openxmlformats.org/officeDocument/2006/relationships/tags" Target="../tags/tag933.xml"/><Relationship Id="rId30" Type="http://schemas.openxmlformats.org/officeDocument/2006/relationships/tags" Target="../tags/tag936.xml"/><Relationship Id="rId35" Type="http://schemas.openxmlformats.org/officeDocument/2006/relationships/image" Target="../media/image331.png"/><Relationship Id="rId43" Type="http://schemas.openxmlformats.org/officeDocument/2006/relationships/image" Target="../media/image324.png"/><Relationship Id="rId48" Type="http://schemas.openxmlformats.org/officeDocument/2006/relationships/image" Target="../media/image340.png"/><Relationship Id="rId8" Type="http://schemas.openxmlformats.org/officeDocument/2006/relationships/tags" Target="../tags/tag914.xml"/><Relationship Id="rId51" Type="http://schemas.openxmlformats.org/officeDocument/2006/relationships/image" Target="../media/image23.png"/><Relationship Id="rId3" Type="http://schemas.openxmlformats.org/officeDocument/2006/relationships/tags" Target="../tags/tag90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notesSlide" Target="../notesSlides/notesSlide6.xml"/><Relationship Id="rId26" Type="http://schemas.openxmlformats.org/officeDocument/2006/relationships/image" Target="../media/image26.png"/><Relationship Id="rId3" Type="http://schemas.openxmlformats.org/officeDocument/2006/relationships/tags" Target="../tags/tag91.xml"/><Relationship Id="rId21" Type="http://schemas.openxmlformats.org/officeDocument/2006/relationships/image" Target="../media/image19.png"/><Relationship Id="rId34" Type="http://schemas.openxmlformats.org/officeDocument/2006/relationships/image" Target="../media/image53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4.png"/><Relationship Id="rId33" Type="http://schemas.openxmlformats.org/officeDocument/2006/relationships/image" Target="../media/image52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image" Target="../media/image18.png"/><Relationship Id="rId29" Type="http://schemas.openxmlformats.org/officeDocument/2006/relationships/image" Target="../media/image48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23.png"/><Relationship Id="rId32" Type="http://schemas.openxmlformats.org/officeDocument/2006/relationships/image" Target="../media/image51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21.png"/><Relationship Id="rId28" Type="http://schemas.openxmlformats.org/officeDocument/2006/relationships/image" Target="../media/image47.png"/><Relationship Id="rId10" Type="http://schemas.openxmlformats.org/officeDocument/2006/relationships/tags" Target="../tags/tag98.xml"/><Relationship Id="rId19" Type="http://schemas.openxmlformats.org/officeDocument/2006/relationships/image" Target="../media/image17.png"/><Relationship Id="rId31" Type="http://schemas.openxmlformats.org/officeDocument/2006/relationships/image" Target="../media/image50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20.png"/><Relationship Id="rId27" Type="http://schemas.openxmlformats.org/officeDocument/2006/relationships/image" Target="../media/image27.png"/><Relationship Id="rId30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notesSlide" Target="../notesSlides/notesSlide7.xml"/><Relationship Id="rId26" Type="http://schemas.openxmlformats.org/officeDocument/2006/relationships/image" Target="../media/image26.png"/><Relationship Id="rId3" Type="http://schemas.openxmlformats.org/officeDocument/2006/relationships/tags" Target="../tags/tag107.xml"/><Relationship Id="rId21" Type="http://schemas.openxmlformats.org/officeDocument/2006/relationships/image" Target="../media/image19.png"/><Relationship Id="rId34" Type="http://schemas.openxmlformats.org/officeDocument/2006/relationships/image" Target="../media/image56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4.png"/><Relationship Id="rId33" Type="http://schemas.openxmlformats.org/officeDocument/2006/relationships/image" Target="../media/image52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image" Target="../media/image18.png"/><Relationship Id="rId29" Type="http://schemas.openxmlformats.org/officeDocument/2006/relationships/image" Target="../media/image48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23.png"/><Relationship Id="rId32" Type="http://schemas.openxmlformats.org/officeDocument/2006/relationships/image" Target="../media/image55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21.png"/><Relationship Id="rId28" Type="http://schemas.openxmlformats.org/officeDocument/2006/relationships/image" Target="../media/image47.png"/><Relationship Id="rId10" Type="http://schemas.openxmlformats.org/officeDocument/2006/relationships/tags" Target="../tags/tag114.xml"/><Relationship Id="rId19" Type="http://schemas.openxmlformats.org/officeDocument/2006/relationships/image" Target="../media/image17.png"/><Relationship Id="rId31" Type="http://schemas.openxmlformats.org/officeDocument/2006/relationships/image" Target="../media/image50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20.png"/><Relationship Id="rId27" Type="http://schemas.openxmlformats.org/officeDocument/2006/relationships/image" Target="../media/image27.png"/><Relationship Id="rId30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notesSlide" Target="../notesSlides/notesSlide8.xml"/><Relationship Id="rId26" Type="http://schemas.openxmlformats.org/officeDocument/2006/relationships/image" Target="../media/image26.png"/><Relationship Id="rId3" Type="http://schemas.openxmlformats.org/officeDocument/2006/relationships/tags" Target="../tags/tag123.xml"/><Relationship Id="rId21" Type="http://schemas.openxmlformats.org/officeDocument/2006/relationships/image" Target="../media/image19.png"/><Relationship Id="rId34" Type="http://schemas.openxmlformats.org/officeDocument/2006/relationships/image" Target="../media/image56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4.png"/><Relationship Id="rId33" Type="http://schemas.openxmlformats.org/officeDocument/2006/relationships/image" Target="../media/image52.pn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image" Target="../media/image18.png"/><Relationship Id="rId29" Type="http://schemas.openxmlformats.org/officeDocument/2006/relationships/image" Target="../media/image48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23.png"/><Relationship Id="rId32" Type="http://schemas.openxmlformats.org/officeDocument/2006/relationships/image" Target="../media/image55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image" Target="../media/image21.png"/><Relationship Id="rId28" Type="http://schemas.openxmlformats.org/officeDocument/2006/relationships/image" Target="../media/image57.png"/><Relationship Id="rId10" Type="http://schemas.openxmlformats.org/officeDocument/2006/relationships/tags" Target="../tags/tag130.xml"/><Relationship Id="rId19" Type="http://schemas.openxmlformats.org/officeDocument/2006/relationships/image" Target="../media/image17.png"/><Relationship Id="rId31" Type="http://schemas.openxmlformats.org/officeDocument/2006/relationships/image" Target="../media/image50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20.png"/><Relationship Id="rId27" Type="http://schemas.openxmlformats.org/officeDocument/2006/relationships/image" Target="../media/image27.png"/><Relationship Id="rId30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notesSlide" Target="../notesSlides/notesSlide9.xml"/><Relationship Id="rId39" Type="http://schemas.openxmlformats.org/officeDocument/2006/relationships/image" Target="../media/image50.png"/><Relationship Id="rId3" Type="http://schemas.openxmlformats.org/officeDocument/2006/relationships/tags" Target="../tags/tag139.xml"/><Relationship Id="rId21" Type="http://schemas.openxmlformats.org/officeDocument/2006/relationships/tags" Target="../tags/tag157.xml"/><Relationship Id="rId34" Type="http://schemas.openxmlformats.org/officeDocument/2006/relationships/image" Target="../media/image26.png"/><Relationship Id="rId42" Type="http://schemas.openxmlformats.org/officeDocument/2006/relationships/image" Target="../media/image56.png"/><Relationship Id="rId47" Type="http://schemas.openxmlformats.org/officeDocument/2006/relationships/image" Target="../media/image63.png"/><Relationship Id="rId50" Type="http://schemas.openxmlformats.org/officeDocument/2006/relationships/image" Target="../media/image66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4.png"/><Relationship Id="rId38" Type="http://schemas.openxmlformats.org/officeDocument/2006/relationships/image" Target="../media/image54.png"/><Relationship Id="rId46" Type="http://schemas.openxmlformats.org/officeDocument/2006/relationships/image" Target="../media/image62.png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29" Type="http://schemas.openxmlformats.org/officeDocument/2006/relationships/image" Target="../media/image19.png"/><Relationship Id="rId41" Type="http://schemas.openxmlformats.org/officeDocument/2006/relationships/image" Target="../media/image52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image" Target="../media/image23.png"/><Relationship Id="rId37" Type="http://schemas.openxmlformats.org/officeDocument/2006/relationships/image" Target="../media/image48.png"/><Relationship Id="rId40" Type="http://schemas.openxmlformats.org/officeDocument/2006/relationships/image" Target="../media/image55.png"/><Relationship Id="rId45" Type="http://schemas.openxmlformats.org/officeDocument/2006/relationships/image" Target="../media/image61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image" Target="../media/image18.png"/><Relationship Id="rId36" Type="http://schemas.openxmlformats.org/officeDocument/2006/relationships/image" Target="../media/image58.png"/><Relationship Id="rId49" Type="http://schemas.openxmlformats.org/officeDocument/2006/relationships/image" Target="../media/image65.png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image" Target="../media/image21.png"/><Relationship Id="rId44" Type="http://schemas.openxmlformats.org/officeDocument/2006/relationships/image" Target="../media/image60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7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8" Type="http://schemas.openxmlformats.org/officeDocument/2006/relationships/tags" Target="../tags/tag1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E161-BD38-42E5-96A6-487F6D1FCB99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Matrix operations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291C-967C-4D5C-AF3A-487E2D345B93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305154" name="Group 2"/>
          <p:cNvGrpSpPr>
            <a:grpSpLocks/>
          </p:cNvGrpSpPr>
          <p:nvPr/>
        </p:nvGrpSpPr>
        <p:grpSpPr bwMode="auto">
          <a:xfrm>
            <a:off x="609600" y="76200"/>
            <a:ext cx="7924800" cy="1312863"/>
            <a:chOff x="384" y="2869"/>
            <a:chExt cx="4992" cy="827"/>
          </a:xfrm>
        </p:grpSpPr>
        <p:pic>
          <p:nvPicPr>
            <p:cNvPr id="305155" name="Picture 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2976"/>
              <a:ext cx="1364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5156" name="Picture 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56"/>
              <a:ext cx="46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5157" name="Picture 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2869"/>
              <a:ext cx="1789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5158" name="Picture 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" y="3193"/>
              <a:ext cx="47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5159" name="Picture 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68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5160" name="Group 8"/>
          <p:cNvGrpSpPr>
            <a:grpSpLocks/>
          </p:cNvGrpSpPr>
          <p:nvPr/>
        </p:nvGrpSpPr>
        <p:grpSpPr bwMode="auto">
          <a:xfrm>
            <a:off x="1160463" y="1450975"/>
            <a:ext cx="6688137" cy="454025"/>
            <a:chOff x="731" y="3890"/>
            <a:chExt cx="4213" cy="286"/>
          </a:xfrm>
        </p:grpSpPr>
        <p:pic>
          <p:nvPicPr>
            <p:cNvPr id="305161" name="Picture 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936"/>
              <a:ext cx="7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5162" name="Picture 1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3890"/>
              <a:ext cx="335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516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082800"/>
            <a:ext cx="505142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64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819400"/>
            <a:ext cx="505142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65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11541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66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97238"/>
            <a:ext cx="63785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5167" name="Rectangle 1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68" name="Rectangle 16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1.66667E-6 -0.1 " pathEditMode="relative" ptsTypes="AA">
                                      <p:cBhvr>
                                        <p:cTn id="6" dur="5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6429-CFE3-48D9-A152-32125906CE48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306178" name="Group 2"/>
          <p:cNvGrpSpPr>
            <a:grpSpLocks/>
          </p:cNvGrpSpPr>
          <p:nvPr/>
        </p:nvGrpSpPr>
        <p:grpSpPr bwMode="auto">
          <a:xfrm>
            <a:off x="609600" y="76200"/>
            <a:ext cx="7924800" cy="1312863"/>
            <a:chOff x="384" y="2869"/>
            <a:chExt cx="4992" cy="827"/>
          </a:xfrm>
        </p:grpSpPr>
        <p:pic>
          <p:nvPicPr>
            <p:cNvPr id="306179" name="Picture 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2976"/>
              <a:ext cx="1364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180" name="Picture 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56"/>
              <a:ext cx="46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181" name="Picture 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2869"/>
              <a:ext cx="1789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182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" y="3193"/>
              <a:ext cx="47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183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68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6184" name="Group 8"/>
          <p:cNvGrpSpPr>
            <a:grpSpLocks/>
          </p:cNvGrpSpPr>
          <p:nvPr/>
        </p:nvGrpSpPr>
        <p:grpSpPr bwMode="auto">
          <a:xfrm>
            <a:off x="1160463" y="1450975"/>
            <a:ext cx="6688137" cy="454025"/>
            <a:chOff x="731" y="3890"/>
            <a:chExt cx="4213" cy="286"/>
          </a:xfrm>
        </p:grpSpPr>
        <p:pic>
          <p:nvPicPr>
            <p:cNvPr id="306185" name="Picture 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936"/>
              <a:ext cx="7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186" name="Picture 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3890"/>
              <a:ext cx="335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6187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082800"/>
            <a:ext cx="505142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203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3733800"/>
            <a:ext cx="56038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89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35438"/>
            <a:ext cx="42592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6190" name="Rectangle 14"/>
          <p:cNvSpPr>
            <a:spLocks noChangeArrowheads="1"/>
          </p:cNvSpPr>
          <p:nvPr/>
        </p:nvSpPr>
        <p:spPr bwMode="auto">
          <a:xfrm>
            <a:off x="7356475" y="4114800"/>
            <a:ext cx="712788" cy="3286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6191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384425"/>
            <a:ext cx="1039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92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11541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93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97238"/>
            <a:ext cx="63785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94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724400"/>
            <a:ext cx="43322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95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5181600"/>
            <a:ext cx="19685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96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5562600"/>
            <a:ext cx="32369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97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5964238"/>
            <a:ext cx="27638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9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6324600"/>
            <a:ext cx="3937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6199" name="Rectangle 23"/>
          <p:cNvSpPr>
            <a:spLocks noChangeArrowheads="1"/>
          </p:cNvSpPr>
          <p:nvPr/>
        </p:nvSpPr>
        <p:spPr bwMode="auto">
          <a:xfrm>
            <a:off x="1143000" y="4648200"/>
            <a:ext cx="6629400" cy="20574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200" name="Line 24"/>
          <p:cNvSpPr>
            <a:spLocks noChangeShapeType="1"/>
          </p:cNvSpPr>
          <p:nvPr/>
        </p:nvSpPr>
        <p:spPr bwMode="auto">
          <a:xfrm>
            <a:off x="1093788" y="2722563"/>
            <a:ext cx="149066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1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202" name="Rectangle 26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90" grpId="0" animBg="1"/>
      <p:bldP spid="306199" grpId="0" animBg="1"/>
      <p:bldP spid="306200" grpId="0" animBg="1"/>
      <p:bldP spid="30620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A5EC-7218-4E93-9C13-5A306501D1E7}" type="slidenum">
              <a:rPr lang="en-US"/>
              <a:pPr/>
              <a:t>12</a:t>
            </a:fld>
            <a:endParaRPr lang="en-US"/>
          </a:p>
        </p:txBody>
      </p:sp>
      <p:pic>
        <p:nvPicPr>
          <p:cNvPr id="3072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04800"/>
            <a:ext cx="393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9838"/>
            <a:ext cx="8523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7563"/>
            <a:ext cx="8767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59038"/>
            <a:ext cx="84470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0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912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76" y="4116388"/>
            <a:ext cx="1207735" cy="924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20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4114800"/>
            <a:ext cx="12080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2828" y="5553075"/>
            <a:ext cx="1207383" cy="923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21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5551488"/>
            <a:ext cx="12080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0051" y="4114800"/>
            <a:ext cx="1207735" cy="924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0051" y="5553075"/>
            <a:ext cx="1207735" cy="924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21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4505325"/>
            <a:ext cx="319087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1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5895975"/>
            <a:ext cx="319087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86" y="3184525"/>
            <a:ext cx="1700215" cy="340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224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7038"/>
            <a:ext cx="6594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6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91113"/>
            <a:ext cx="33655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7" name="Line 37"/>
          <p:cNvSpPr>
            <a:spLocks noChangeShapeType="1"/>
          </p:cNvSpPr>
          <p:nvPr/>
        </p:nvSpPr>
        <p:spPr bwMode="auto">
          <a:xfrm>
            <a:off x="762000" y="3938588"/>
            <a:ext cx="781526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8" name="Rectangle 3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9" name="Rectangle 39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500" fill="hold"/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86" y="3184525"/>
            <a:ext cx="1700215" cy="340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A5EC-7218-4E93-9C13-5A306501D1E7}" type="slidenum">
              <a:rPr lang="en-US"/>
              <a:pPr/>
              <a:t>13</a:t>
            </a:fld>
            <a:endParaRPr lang="en-US"/>
          </a:p>
        </p:txBody>
      </p:sp>
      <p:pic>
        <p:nvPicPr>
          <p:cNvPr id="30720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04800"/>
            <a:ext cx="393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9838"/>
            <a:ext cx="8523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7563"/>
            <a:ext cx="8767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0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59038"/>
            <a:ext cx="84470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06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912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24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7038"/>
            <a:ext cx="6594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8" name="Rectangle 3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9" name="Rectangle 39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86" y="4343400"/>
            <a:ext cx="4873623" cy="3207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4762016"/>
            <a:ext cx="6291616" cy="359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7288" y="5203242"/>
            <a:ext cx="6102312" cy="396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5812338"/>
            <a:ext cx="396786" cy="207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442" y="5718486"/>
            <a:ext cx="3230968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777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C0F-0943-43C1-8CAA-652A93ACC142}" type="slidenum">
              <a:rPr lang="en-US"/>
              <a:pPr/>
              <a:t>14</a:t>
            </a:fld>
            <a:endParaRPr lang="en-US"/>
          </a:p>
        </p:txBody>
      </p:sp>
      <p:pic>
        <p:nvPicPr>
          <p:cNvPr id="3082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381125"/>
            <a:ext cx="2840038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981325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1066800"/>
            <a:ext cx="1811338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2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48768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3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514725"/>
            <a:ext cx="68183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3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5410200"/>
            <a:ext cx="1668462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232" name="Group 8"/>
          <p:cNvGrpSpPr>
            <a:grpSpLocks/>
          </p:cNvGrpSpPr>
          <p:nvPr/>
        </p:nvGrpSpPr>
        <p:grpSpPr bwMode="auto">
          <a:xfrm>
            <a:off x="6837363" y="1795463"/>
            <a:ext cx="1620837" cy="311150"/>
            <a:chOff x="4307" y="1131"/>
            <a:chExt cx="1021" cy="196"/>
          </a:xfrm>
        </p:grpSpPr>
        <p:pic>
          <p:nvPicPr>
            <p:cNvPr id="308233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" y="1152"/>
              <a:ext cx="46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8234" name="Line 10"/>
            <p:cNvSpPr>
              <a:spLocks noChangeShapeType="1"/>
            </p:cNvSpPr>
            <p:nvPr/>
          </p:nvSpPr>
          <p:spPr bwMode="auto">
            <a:xfrm flipH="1">
              <a:off x="4307" y="1236"/>
              <a:ext cx="4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35" name="Rectangle 11"/>
            <p:cNvSpPr>
              <a:spLocks noChangeArrowheads="1"/>
            </p:cNvSpPr>
            <p:nvPr/>
          </p:nvSpPr>
          <p:spPr bwMode="auto">
            <a:xfrm>
              <a:off x="4787" y="1131"/>
              <a:ext cx="541" cy="1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236" name="Group 12"/>
          <p:cNvGrpSpPr>
            <a:grpSpLocks/>
          </p:cNvGrpSpPr>
          <p:nvPr/>
        </p:nvGrpSpPr>
        <p:grpSpPr bwMode="auto">
          <a:xfrm>
            <a:off x="360363" y="1828800"/>
            <a:ext cx="1620837" cy="311150"/>
            <a:chOff x="227" y="1152"/>
            <a:chExt cx="1021" cy="196"/>
          </a:xfrm>
        </p:grpSpPr>
        <p:pic>
          <p:nvPicPr>
            <p:cNvPr id="308237" name="Picture 1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" y="1180"/>
              <a:ext cx="47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8238" name="Line 14"/>
            <p:cNvSpPr>
              <a:spLocks noChangeShapeType="1"/>
            </p:cNvSpPr>
            <p:nvPr/>
          </p:nvSpPr>
          <p:spPr bwMode="auto">
            <a:xfrm>
              <a:off x="768" y="1257"/>
              <a:ext cx="4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39" name="Rectangle 15"/>
            <p:cNvSpPr>
              <a:spLocks noChangeArrowheads="1"/>
            </p:cNvSpPr>
            <p:nvPr/>
          </p:nvSpPr>
          <p:spPr bwMode="auto">
            <a:xfrm flipH="1">
              <a:off x="227" y="1152"/>
              <a:ext cx="541" cy="1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240" name="Group 16"/>
          <p:cNvGrpSpPr>
            <a:grpSpLocks/>
          </p:cNvGrpSpPr>
          <p:nvPr/>
        </p:nvGrpSpPr>
        <p:grpSpPr bwMode="auto">
          <a:xfrm>
            <a:off x="2265363" y="5867400"/>
            <a:ext cx="1620837" cy="311150"/>
            <a:chOff x="1427" y="3696"/>
            <a:chExt cx="1021" cy="196"/>
          </a:xfrm>
        </p:grpSpPr>
        <p:pic>
          <p:nvPicPr>
            <p:cNvPr id="308241" name="Picture 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3725"/>
              <a:ext cx="46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8242" name="Line 18"/>
            <p:cNvSpPr>
              <a:spLocks noChangeShapeType="1"/>
            </p:cNvSpPr>
            <p:nvPr/>
          </p:nvSpPr>
          <p:spPr bwMode="auto">
            <a:xfrm>
              <a:off x="1968" y="3801"/>
              <a:ext cx="48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43" name="Rectangle 19"/>
            <p:cNvSpPr>
              <a:spLocks noChangeArrowheads="1"/>
            </p:cNvSpPr>
            <p:nvPr/>
          </p:nvSpPr>
          <p:spPr bwMode="auto">
            <a:xfrm flipH="1">
              <a:off x="1427" y="3696"/>
              <a:ext cx="541" cy="19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8244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04800"/>
            <a:ext cx="393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45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46" name="Rectangle 22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DC86-09D6-44DA-9D43-6F7CA0545E65}" type="slidenum">
              <a:rPr lang="en-US"/>
              <a:pPr/>
              <a:t>15</a:t>
            </a:fld>
            <a:endParaRPr lang="en-US"/>
          </a:p>
        </p:txBody>
      </p:sp>
      <p:pic>
        <p:nvPicPr>
          <p:cNvPr id="309261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1304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413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200400"/>
            <a:ext cx="40830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2667000"/>
            <a:ext cx="3124200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6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6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5562600"/>
            <a:ext cx="3571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6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5943600"/>
            <a:ext cx="41195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6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6345238"/>
            <a:ext cx="37988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6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5181600"/>
            <a:ext cx="2060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259" name="Rectangle 1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8030-69A8-4093-8BAA-14C08EBF1058}" type="slidenum">
              <a:rPr lang="en-US"/>
              <a:pPr/>
              <a:t>16</a:t>
            </a:fld>
            <a:endParaRPr lang="en-US"/>
          </a:p>
        </p:txBody>
      </p:sp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762000" y="4572000"/>
            <a:ext cx="78486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1219200" y="2743200"/>
            <a:ext cx="7202488" cy="1524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228600" y="762000"/>
            <a:ext cx="8382000" cy="16764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690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4800"/>
            <a:ext cx="6767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412875"/>
            <a:ext cx="18335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90600"/>
            <a:ext cx="124618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525588"/>
            <a:ext cx="1814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982663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819400"/>
            <a:ext cx="18526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2884488"/>
            <a:ext cx="2416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824288"/>
            <a:ext cx="1814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692525"/>
            <a:ext cx="21526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1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648200"/>
            <a:ext cx="792163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24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5203825"/>
            <a:ext cx="2416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25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4724400"/>
            <a:ext cx="12446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1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29213"/>
            <a:ext cx="196373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6914" name="Line 18"/>
          <p:cNvSpPr>
            <a:spLocks noChangeShapeType="1"/>
          </p:cNvSpPr>
          <p:nvPr/>
        </p:nvSpPr>
        <p:spPr bwMode="auto">
          <a:xfrm flipV="1">
            <a:off x="1219200" y="2743200"/>
            <a:ext cx="7202488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15" name="Line 19"/>
          <p:cNvSpPr>
            <a:spLocks noChangeShapeType="1"/>
          </p:cNvSpPr>
          <p:nvPr/>
        </p:nvSpPr>
        <p:spPr bwMode="auto">
          <a:xfrm>
            <a:off x="4648200" y="4572000"/>
            <a:ext cx="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16" name="Line 20"/>
          <p:cNvSpPr>
            <a:spLocks noChangeShapeType="1"/>
          </p:cNvSpPr>
          <p:nvPr/>
        </p:nvSpPr>
        <p:spPr bwMode="auto">
          <a:xfrm>
            <a:off x="4572000" y="762000"/>
            <a:ext cx="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9" name="Rectangle 23"/>
          <p:cNvSpPr>
            <a:spLocks noChangeArrowheads="1"/>
          </p:cNvSpPr>
          <p:nvPr/>
        </p:nvSpPr>
        <p:spPr bwMode="auto">
          <a:xfrm>
            <a:off x="620713" y="1379538"/>
            <a:ext cx="1905000" cy="5476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0" name="Rectangle 24"/>
          <p:cNvSpPr>
            <a:spLocks noChangeArrowheads="1"/>
          </p:cNvSpPr>
          <p:nvPr/>
        </p:nvSpPr>
        <p:spPr bwMode="auto">
          <a:xfrm>
            <a:off x="5164138" y="822325"/>
            <a:ext cx="1023937" cy="159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1" name="Rectangle 25"/>
          <p:cNvSpPr>
            <a:spLocks noChangeArrowheads="1"/>
          </p:cNvSpPr>
          <p:nvPr/>
        </p:nvSpPr>
        <p:spPr bwMode="auto">
          <a:xfrm>
            <a:off x="1270000" y="2797175"/>
            <a:ext cx="1882775" cy="53022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2" name="Rectangle 26"/>
          <p:cNvSpPr>
            <a:spLocks noChangeArrowheads="1"/>
          </p:cNvSpPr>
          <p:nvPr/>
        </p:nvSpPr>
        <p:spPr bwMode="auto">
          <a:xfrm>
            <a:off x="4267200" y="3665538"/>
            <a:ext cx="2193925" cy="56673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3" name="Rectangle 27"/>
          <p:cNvSpPr>
            <a:spLocks noChangeArrowheads="1"/>
          </p:cNvSpPr>
          <p:nvPr/>
        </p:nvSpPr>
        <p:spPr bwMode="auto">
          <a:xfrm>
            <a:off x="1068388" y="4614863"/>
            <a:ext cx="841375" cy="1524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26" name="Rectangle 30"/>
          <p:cNvSpPr>
            <a:spLocks noChangeArrowheads="1"/>
          </p:cNvSpPr>
          <p:nvPr/>
        </p:nvSpPr>
        <p:spPr bwMode="auto">
          <a:xfrm>
            <a:off x="4926013" y="5100638"/>
            <a:ext cx="2011362" cy="50323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animBg="1"/>
      <p:bldP spid="336899" grpId="0" animBg="1"/>
      <p:bldP spid="336900" grpId="0" animBg="1"/>
      <p:bldP spid="336914" grpId="0" animBg="1"/>
      <p:bldP spid="336915" grpId="0" animBg="1"/>
      <p:bldP spid="336916" grpId="0" animBg="1"/>
      <p:bldP spid="336919" grpId="0" animBg="1"/>
      <p:bldP spid="336920" grpId="0" animBg="1"/>
      <p:bldP spid="336921" grpId="0" animBg="1"/>
      <p:bldP spid="336922" grpId="0" animBg="1"/>
      <p:bldP spid="336923" grpId="0" animBg="1"/>
      <p:bldP spid="3369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71BA-9AD4-43CC-8EAD-D67E45D60946}" type="slidenum">
              <a:rPr lang="en-US"/>
              <a:pPr/>
              <a:t>17</a:t>
            </a:fld>
            <a:endParaRPr lang="en-US"/>
          </a:p>
        </p:txBody>
      </p:sp>
      <p:pic>
        <p:nvPicPr>
          <p:cNvPr id="3379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4800"/>
            <a:ext cx="6767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2022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228600" y="762000"/>
            <a:ext cx="8382000" cy="16764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2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412875"/>
            <a:ext cx="18335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2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90600"/>
            <a:ext cx="124618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2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1525588"/>
            <a:ext cx="1814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2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982663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29" name="Line 9"/>
          <p:cNvSpPr>
            <a:spLocks noChangeShapeType="1"/>
          </p:cNvSpPr>
          <p:nvPr/>
        </p:nvSpPr>
        <p:spPr bwMode="auto">
          <a:xfrm>
            <a:off x="4572000" y="762000"/>
            <a:ext cx="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3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590800"/>
            <a:ext cx="19288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3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7888"/>
            <a:ext cx="3779838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3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3352800"/>
            <a:ext cx="3836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3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011613"/>
            <a:ext cx="38369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3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64075"/>
            <a:ext cx="6010275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3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5170488"/>
            <a:ext cx="168275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36" name="Rectangle 1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37" name="Rectangle 17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1" name="Rectangle 21"/>
          <p:cNvSpPr>
            <a:spLocks noChangeArrowheads="1"/>
          </p:cNvSpPr>
          <p:nvPr/>
        </p:nvSpPr>
        <p:spPr bwMode="auto">
          <a:xfrm>
            <a:off x="620713" y="1379538"/>
            <a:ext cx="1905000" cy="5476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42" name="Rectangle 22"/>
          <p:cNvSpPr>
            <a:spLocks noChangeArrowheads="1"/>
          </p:cNvSpPr>
          <p:nvPr/>
        </p:nvSpPr>
        <p:spPr bwMode="auto">
          <a:xfrm>
            <a:off x="5164138" y="822325"/>
            <a:ext cx="1023937" cy="159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9C3E-E1F9-47FC-8314-2EC6BA5EBABE}" type="slidenum">
              <a:rPr lang="en-US"/>
              <a:pPr/>
              <a:t>18</a:t>
            </a:fld>
            <a:endParaRPr lang="en-US"/>
          </a:p>
        </p:txBody>
      </p:sp>
      <p:pic>
        <p:nvPicPr>
          <p:cNvPr id="3102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04800"/>
            <a:ext cx="28717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91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7563"/>
            <a:ext cx="7653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838"/>
            <a:ext cx="81073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39888"/>
            <a:ext cx="3798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7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76500"/>
            <a:ext cx="319563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7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2474913"/>
            <a:ext cx="34448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8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951163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8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397510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8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32313"/>
            <a:ext cx="69945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283" name="Line 11"/>
          <p:cNvSpPr>
            <a:spLocks noChangeShapeType="1"/>
          </p:cNvSpPr>
          <p:nvPr/>
        </p:nvSpPr>
        <p:spPr bwMode="auto">
          <a:xfrm flipH="1" flipV="1">
            <a:off x="1981200" y="6096000"/>
            <a:ext cx="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>
            <a:off x="1981200" y="6096000"/>
            <a:ext cx="441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5" name="Line 13"/>
          <p:cNvSpPr>
            <a:spLocks noChangeShapeType="1"/>
          </p:cNvSpPr>
          <p:nvPr/>
        </p:nvSpPr>
        <p:spPr bwMode="auto">
          <a:xfrm>
            <a:off x="6400800" y="6096000"/>
            <a:ext cx="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028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6324600"/>
            <a:ext cx="1209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87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6326188"/>
            <a:ext cx="13049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88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6343650"/>
            <a:ext cx="14922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90" name="Rectangle 18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3" grpId="0" animBg="1"/>
      <p:bldP spid="310284" grpId="0" animBg="1"/>
      <p:bldP spid="3102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9AD39-0B36-4063-8EE2-0B2517048D66}" type="slidenum">
              <a:rPr lang="en-US"/>
              <a:pPr/>
              <a:t>19</a:t>
            </a:fld>
            <a:endParaRPr lang="en-US"/>
          </a:p>
        </p:txBody>
      </p:sp>
      <p:pic>
        <p:nvPicPr>
          <p:cNvPr id="3112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3457575"/>
            <a:ext cx="400367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2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60325"/>
            <a:ext cx="2266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1300" name="Group 4"/>
          <p:cNvGrpSpPr>
            <a:grpSpLocks/>
          </p:cNvGrpSpPr>
          <p:nvPr/>
        </p:nvGrpSpPr>
        <p:grpSpPr bwMode="auto">
          <a:xfrm>
            <a:off x="2028825" y="6086475"/>
            <a:ext cx="5073650" cy="768350"/>
            <a:chOff x="1278" y="3834"/>
            <a:chExt cx="3196" cy="484"/>
          </a:xfrm>
        </p:grpSpPr>
        <p:sp>
          <p:nvSpPr>
            <p:cNvPr id="311301" name="Line 5"/>
            <p:cNvSpPr>
              <a:spLocks noChangeShapeType="1"/>
            </p:cNvSpPr>
            <p:nvPr/>
          </p:nvSpPr>
          <p:spPr bwMode="auto">
            <a:xfrm flipH="1" flipV="1">
              <a:off x="1291" y="3834"/>
              <a:ext cx="0" cy="4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02" name="Line 6"/>
            <p:cNvSpPr>
              <a:spLocks noChangeShapeType="1"/>
            </p:cNvSpPr>
            <p:nvPr/>
          </p:nvSpPr>
          <p:spPr bwMode="auto">
            <a:xfrm>
              <a:off x="1278" y="3840"/>
              <a:ext cx="319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03" name="Line 7"/>
            <p:cNvSpPr>
              <a:spLocks noChangeShapeType="1"/>
            </p:cNvSpPr>
            <p:nvPr/>
          </p:nvSpPr>
          <p:spPr bwMode="auto">
            <a:xfrm>
              <a:off x="4464" y="3834"/>
              <a:ext cx="0" cy="4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1304" name="Picture 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" y="3990"/>
              <a:ext cx="21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1305" name="Picture 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5" y="3985"/>
              <a:ext cx="82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130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96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0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3725"/>
            <a:ext cx="52530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0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012825"/>
            <a:ext cx="75580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0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1760538"/>
            <a:ext cx="3211512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1310" name="Rectangle 14"/>
          <p:cNvSpPr>
            <a:spLocks noChangeArrowheads="1"/>
          </p:cNvSpPr>
          <p:nvPr/>
        </p:nvSpPr>
        <p:spPr bwMode="auto">
          <a:xfrm>
            <a:off x="2743200" y="2046288"/>
            <a:ext cx="1160463" cy="3746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1311" name="Group 15"/>
          <p:cNvGrpSpPr>
            <a:grpSpLocks/>
          </p:cNvGrpSpPr>
          <p:nvPr/>
        </p:nvGrpSpPr>
        <p:grpSpPr bwMode="auto">
          <a:xfrm>
            <a:off x="3686175" y="1560513"/>
            <a:ext cx="1087438" cy="388937"/>
            <a:chOff x="2315" y="1079"/>
            <a:chExt cx="685" cy="245"/>
          </a:xfrm>
        </p:grpSpPr>
        <p:pic>
          <p:nvPicPr>
            <p:cNvPr id="311312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" y="1079"/>
              <a:ext cx="41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1313" name="Line 17"/>
            <p:cNvSpPr>
              <a:spLocks noChangeShapeType="1"/>
            </p:cNvSpPr>
            <p:nvPr/>
          </p:nvSpPr>
          <p:spPr bwMode="auto">
            <a:xfrm>
              <a:off x="2712" y="1180"/>
              <a:ext cx="288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1314" name="Group 18"/>
          <p:cNvGrpSpPr>
            <a:grpSpLocks/>
          </p:cNvGrpSpPr>
          <p:nvPr/>
        </p:nvGrpSpPr>
        <p:grpSpPr bwMode="auto">
          <a:xfrm>
            <a:off x="5748338" y="1524000"/>
            <a:ext cx="1101725" cy="401638"/>
            <a:chOff x="3648" y="1056"/>
            <a:chExt cx="694" cy="253"/>
          </a:xfrm>
        </p:grpSpPr>
        <p:pic>
          <p:nvPicPr>
            <p:cNvPr id="311315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" y="1056"/>
              <a:ext cx="40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1316" name="Line 20"/>
            <p:cNvSpPr>
              <a:spLocks noChangeShapeType="1"/>
            </p:cNvSpPr>
            <p:nvPr/>
          </p:nvSpPr>
          <p:spPr bwMode="auto">
            <a:xfrm flipH="1">
              <a:off x="3648" y="1165"/>
              <a:ext cx="288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1317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436938"/>
            <a:ext cx="265747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18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3700"/>
            <a:ext cx="2687638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1319" name="Group 23"/>
          <p:cNvGrpSpPr>
            <a:grpSpLocks/>
          </p:cNvGrpSpPr>
          <p:nvPr/>
        </p:nvGrpSpPr>
        <p:grpSpPr bwMode="auto">
          <a:xfrm>
            <a:off x="5748338" y="2590800"/>
            <a:ext cx="1073150" cy="381000"/>
            <a:chOff x="3696" y="1872"/>
            <a:chExt cx="676" cy="240"/>
          </a:xfrm>
        </p:grpSpPr>
        <p:pic>
          <p:nvPicPr>
            <p:cNvPr id="311320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009"/>
              <a:ext cx="388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1321" name="Line 25"/>
            <p:cNvSpPr>
              <a:spLocks noChangeShapeType="1"/>
            </p:cNvSpPr>
            <p:nvPr/>
          </p:nvSpPr>
          <p:spPr bwMode="auto">
            <a:xfrm flipH="1" flipV="1">
              <a:off x="3696" y="1872"/>
              <a:ext cx="288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1322" name="Group 26"/>
          <p:cNvGrpSpPr>
            <a:grpSpLocks/>
          </p:cNvGrpSpPr>
          <p:nvPr/>
        </p:nvGrpSpPr>
        <p:grpSpPr bwMode="auto">
          <a:xfrm>
            <a:off x="3659188" y="2579688"/>
            <a:ext cx="1112837" cy="433387"/>
            <a:chOff x="2303" y="1721"/>
            <a:chExt cx="701" cy="273"/>
          </a:xfrm>
        </p:grpSpPr>
        <p:pic>
          <p:nvPicPr>
            <p:cNvPr id="311323" name="Picture 2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" y="1865"/>
              <a:ext cx="39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1324" name="Line 28"/>
            <p:cNvSpPr>
              <a:spLocks noChangeShapeType="1"/>
            </p:cNvSpPr>
            <p:nvPr/>
          </p:nvSpPr>
          <p:spPr bwMode="auto">
            <a:xfrm flipV="1">
              <a:off x="2716" y="1721"/>
              <a:ext cx="288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1335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1448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1326" name="Rectangle 30"/>
          <p:cNvSpPr>
            <a:spLocks noChangeArrowheads="1"/>
          </p:cNvSpPr>
          <p:nvPr/>
        </p:nvSpPr>
        <p:spPr bwMode="auto">
          <a:xfrm>
            <a:off x="5100638" y="3444875"/>
            <a:ext cx="1752600" cy="64928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27" name="Rectangle 31"/>
          <p:cNvSpPr>
            <a:spLocks noChangeArrowheads="1"/>
          </p:cNvSpPr>
          <p:nvPr/>
        </p:nvSpPr>
        <p:spPr bwMode="auto">
          <a:xfrm>
            <a:off x="1279525" y="3444875"/>
            <a:ext cx="1752600" cy="64928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28" name="Rectangle 32"/>
          <p:cNvSpPr>
            <a:spLocks noChangeArrowheads="1"/>
          </p:cNvSpPr>
          <p:nvPr/>
        </p:nvSpPr>
        <p:spPr bwMode="auto">
          <a:xfrm>
            <a:off x="7146925" y="4203700"/>
            <a:ext cx="1727200" cy="180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29" name="Rectangle 33"/>
          <p:cNvSpPr>
            <a:spLocks noChangeArrowheads="1"/>
          </p:cNvSpPr>
          <p:nvPr/>
        </p:nvSpPr>
        <p:spPr bwMode="auto">
          <a:xfrm>
            <a:off x="1295400" y="4203700"/>
            <a:ext cx="1727200" cy="180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1330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614863"/>
            <a:ext cx="11239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1331" name="Line 35"/>
          <p:cNvSpPr>
            <a:spLocks noChangeShapeType="1"/>
          </p:cNvSpPr>
          <p:nvPr/>
        </p:nvSpPr>
        <p:spPr bwMode="auto">
          <a:xfrm>
            <a:off x="3048000" y="3768725"/>
            <a:ext cx="2057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32" name="Line 36"/>
          <p:cNvSpPr>
            <a:spLocks noChangeShapeType="1"/>
          </p:cNvSpPr>
          <p:nvPr/>
        </p:nvSpPr>
        <p:spPr bwMode="auto">
          <a:xfrm>
            <a:off x="3048000" y="5103813"/>
            <a:ext cx="411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33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34" name="Rectangle 38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3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3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10" grpId="0" animBg="1"/>
      <p:bldP spid="311326" grpId="0" animBg="1"/>
      <p:bldP spid="311326" grpId="1" animBg="1"/>
      <p:bldP spid="311327" grpId="0" animBg="1"/>
      <p:bldP spid="311327" grpId="1" animBg="1"/>
      <p:bldP spid="311328" grpId="0" animBg="1"/>
      <p:bldP spid="311328" grpId="1" animBg="1"/>
      <p:bldP spid="311329" grpId="0" animBg="1"/>
      <p:bldP spid="311329" grpId="1" animBg="1"/>
      <p:bldP spid="311331" grpId="0" animBg="1"/>
      <p:bldP spid="311331" grpId="1" animBg="1"/>
      <p:bldP spid="311332" grpId="0" animBg="1"/>
      <p:bldP spid="3113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ACE5-B638-4BB7-AB69-8CA9C6C33B27}" type="slidenum">
              <a:rPr lang="en-US"/>
              <a:pPr/>
              <a:t>2</a:t>
            </a:fld>
            <a:endParaRPr lang="en-US"/>
          </a:p>
        </p:txBody>
      </p:sp>
      <p:pic>
        <p:nvPicPr>
          <p:cNvPr id="2969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049338"/>
            <a:ext cx="24399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143000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1122363"/>
            <a:ext cx="2439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6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588963"/>
            <a:ext cx="1700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6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690563"/>
            <a:ext cx="10017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6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665163"/>
            <a:ext cx="1795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6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122363"/>
            <a:ext cx="8509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6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685800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7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579563"/>
            <a:ext cx="36115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7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60563"/>
            <a:ext cx="33289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7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554288"/>
            <a:ext cx="2779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74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2478088"/>
            <a:ext cx="1662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1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2911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75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971800"/>
            <a:ext cx="1797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76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878138"/>
            <a:ext cx="24018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77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2951163"/>
            <a:ext cx="3668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78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906838"/>
            <a:ext cx="3762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79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4724400"/>
            <a:ext cx="216535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0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10150"/>
            <a:ext cx="7381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1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4554538"/>
            <a:ext cx="2840037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2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5068888"/>
            <a:ext cx="7572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3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5029200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4" name="Line 24"/>
          <p:cNvSpPr>
            <a:spLocks noChangeShapeType="1"/>
          </p:cNvSpPr>
          <p:nvPr/>
        </p:nvSpPr>
        <p:spPr bwMode="auto">
          <a:xfrm>
            <a:off x="0" y="3581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6992" name="Picture 3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02075"/>
            <a:ext cx="850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6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6248400"/>
            <a:ext cx="11541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7" name="Picture 2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6175375"/>
            <a:ext cx="5318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8" name="Picture 2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082800"/>
            <a:ext cx="17272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9" name="Rectangle 2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0" name="Rectangle 30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FDC4-C0C2-4AFF-9EE9-8EB661C97CCE}" type="slidenum">
              <a:rPr lang="en-US"/>
              <a:pPr/>
              <a:t>20</a:t>
            </a:fld>
            <a:endParaRPr lang="en-US"/>
          </a:p>
        </p:txBody>
      </p:sp>
      <p:pic>
        <p:nvPicPr>
          <p:cNvPr id="3123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60325"/>
            <a:ext cx="309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9855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609600"/>
            <a:ext cx="5875337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2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74875"/>
            <a:ext cx="2890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2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065463"/>
            <a:ext cx="6575425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2329" name="Group 9"/>
          <p:cNvGrpSpPr>
            <a:grpSpLocks/>
          </p:cNvGrpSpPr>
          <p:nvPr/>
        </p:nvGrpSpPr>
        <p:grpSpPr bwMode="auto">
          <a:xfrm>
            <a:off x="2286000" y="2779713"/>
            <a:ext cx="1066800" cy="388937"/>
            <a:chOff x="1272" y="2395"/>
            <a:chExt cx="672" cy="245"/>
          </a:xfrm>
        </p:grpSpPr>
        <p:pic>
          <p:nvPicPr>
            <p:cNvPr id="312330" name="Picture 1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" y="2395"/>
              <a:ext cx="388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2331" name="Line 11"/>
            <p:cNvSpPr>
              <a:spLocks noChangeShapeType="1"/>
            </p:cNvSpPr>
            <p:nvPr/>
          </p:nvSpPr>
          <p:spPr bwMode="auto">
            <a:xfrm>
              <a:off x="1656" y="2496"/>
              <a:ext cx="288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332" name="Group 12"/>
          <p:cNvGrpSpPr>
            <a:grpSpLocks/>
          </p:cNvGrpSpPr>
          <p:nvPr/>
        </p:nvGrpSpPr>
        <p:grpSpPr bwMode="auto">
          <a:xfrm>
            <a:off x="6629400" y="2646363"/>
            <a:ext cx="1087438" cy="401637"/>
            <a:chOff x="4063" y="2372"/>
            <a:chExt cx="685" cy="253"/>
          </a:xfrm>
        </p:grpSpPr>
        <p:pic>
          <p:nvPicPr>
            <p:cNvPr id="312333" name="Picture 1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2372"/>
              <a:ext cx="388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2334" name="Line 14"/>
            <p:cNvSpPr>
              <a:spLocks noChangeShapeType="1"/>
            </p:cNvSpPr>
            <p:nvPr/>
          </p:nvSpPr>
          <p:spPr bwMode="auto">
            <a:xfrm flipH="1">
              <a:off x="4063" y="2481"/>
              <a:ext cx="288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335" name="Group 15"/>
          <p:cNvGrpSpPr>
            <a:grpSpLocks/>
          </p:cNvGrpSpPr>
          <p:nvPr/>
        </p:nvGrpSpPr>
        <p:grpSpPr bwMode="auto">
          <a:xfrm>
            <a:off x="2209800" y="4335463"/>
            <a:ext cx="1106488" cy="392112"/>
            <a:chOff x="1253" y="3375"/>
            <a:chExt cx="697" cy="247"/>
          </a:xfrm>
        </p:grpSpPr>
        <p:pic>
          <p:nvPicPr>
            <p:cNvPr id="312336" name="Picture 1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" y="3519"/>
              <a:ext cx="388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2337" name="Line 17"/>
            <p:cNvSpPr>
              <a:spLocks noChangeShapeType="1"/>
            </p:cNvSpPr>
            <p:nvPr/>
          </p:nvSpPr>
          <p:spPr bwMode="auto">
            <a:xfrm flipV="1">
              <a:off x="1662" y="3375"/>
              <a:ext cx="288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338" name="Group 18"/>
          <p:cNvGrpSpPr>
            <a:grpSpLocks/>
          </p:cNvGrpSpPr>
          <p:nvPr/>
        </p:nvGrpSpPr>
        <p:grpSpPr bwMode="auto">
          <a:xfrm>
            <a:off x="6623050" y="4311650"/>
            <a:ext cx="1073150" cy="381000"/>
            <a:chOff x="3696" y="1872"/>
            <a:chExt cx="676" cy="240"/>
          </a:xfrm>
        </p:grpSpPr>
        <p:pic>
          <p:nvPicPr>
            <p:cNvPr id="312339" name="Picture 1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009"/>
              <a:ext cx="388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2340" name="Line 20"/>
            <p:cNvSpPr>
              <a:spLocks noChangeShapeType="1"/>
            </p:cNvSpPr>
            <p:nvPr/>
          </p:nvSpPr>
          <p:spPr bwMode="auto">
            <a:xfrm flipH="1" flipV="1">
              <a:off x="3696" y="1872"/>
              <a:ext cx="288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356" name="Rectangle 3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7" name="Rectangle 37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315147" y="4873970"/>
            <a:ext cx="1756845" cy="1045622"/>
            <a:chOff x="4315147" y="4873970"/>
            <a:chExt cx="1756845" cy="104562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15147" y="5522884"/>
              <a:ext cx="1756845" cy="3967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4922165" y="4854702"/>
              <a:ext cx="207421" cy="2459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EFB0-34AC-4C78-8209-30FBAEE6C443}" type="slidenum">
              <a:rPr lang="en-US"/>
              <a:pPr/>
              <a:t>21</a:t>
            </a:fld>
            <a:endParaRPr lang="en-US"/>
          </a:p>
        </p:txBody>
      </p:sp>
      <p:pic>
        <p:nvPicPr>
          <p:cNvPr id="313346" name="Picture 2" descr="txp_fi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2438400"/>
            <a:ext cx="7343775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4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597150"/>
            <a:ext cx="6699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4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597150"/>
            <a:ext cx="6715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597150"/>
            <a:ext cx="671513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2597150"/>
            <a:ext cx="6699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3733800"/>
            <a:ext cx="669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3733800"/>
            <a:ext cx="67151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3733800"/>
            <a:ext cx="6715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3733800"/>
            <a:ext cx="669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720725"/>
            <a:ext cx="373380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28600"/>
            <a:ext cx="2360612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4872038"/>
            <a:ext cx="6699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4872038"/>
            <a:ext cx="6715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0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872038"/>
            <a:ext cx="671513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1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872038"/>
            <a:ext cx="6699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2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967038"/>
            <a:ext cx="14446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3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2967038"/>
            <a:ext cx="17621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4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2959100"/>
            <a:ext cx="1778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5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2967038"/>
            <a:ext cx="192088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6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4103688"/>
            <a:ext cx="17621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7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409575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8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4103688"/>
            <a:ext cx="177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9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409575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86" name="Picture 4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150938"/>
            <a:ext cx="8890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70" name="Picture 2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5232400"/>
            <a:ext cx="17621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71" name="Picture 2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232400"/>
            <a:ext cx="35083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72" name="Picture 2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5241925"/>
            <a:ext cx="35242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73" name="Picture 2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241925"/>
            <a:ext cx="350838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046" y="4064000"/>
            <a:ext cx="1315633" cy="288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3375" name="Picture 3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60325"/>
            <a:ext cx="309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3376" name="Rectangle 32"/>
          <p:cNvSpPr>
            <a:spLocks noChangeArrowheads="1"/>
          </p:cNvSpPr>
          <p:nvPr/>
        </p:nvSpPr>
        <p:spPr bwMode="auto">
          <a:xfrm>
            <a:off x="3505200" y="2540000"/>
            <a:ext cx="1371600" cy="10699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77" name="Line 33"/>
          <p:cNvSpPr>
            <a:spLocks noChangeShapeType="1"/>
          </p:cNvSpPr>
          <p:nvPr/>
        </p:nvSpPr>
        <p:spPr bwMode="auto">
          <a:xfrm flipH="1">
            <a:off x="2057400" y="990600"/>
            <a:ext cx="38100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78" name="Line 34"/>
          <p:cNvSpPr>
            <a:spLocks noChangeShapeType="1"/>
          </p:cNvSpPr>
          <p:nvPr/>
        </p:nvSpPr>
        <p:spPr bwMode="auto">
          <a:xfrm flipH="1">
            <a:off x="2895600" y="1371600"/>
            <a:ext cx="45720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79" name="Line 35"/>
          <p:cNvSpPr>
            <a:spLocks noChangeShapeType="1"/>
          </p:cNvSpPr>
          <p:nvPr/>
        </p:nvSpPr>
        <p:spPr bwMode="auto">
          <a:xfrm>
            <a:off x="4876800" y="1905000"/>
            <a:ext cx="2819400" cy="3276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80" name="Line 36"/>
          <p:cNvSpPr>
            <a:spLocks noChangeShapeType="1"/>
          </p:cNvSpPr>
          <p:nvPr/>
        </p:nvSpPr>
        <p:spPr bwMode="auto">
          <a:xfrm>
            <a:off x="8229600" y="2362200"/>
            <a:ext cx="304800" cy="2514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81" name="Line 37"/>
          <p:cNvSpPr>
            <a:spLocks noChangeShapeType="1"/>
          </p:cNvSpPr>
          <p:nvPr/>
        </p:nvSpPr>
        <p:spPr bwMode="auto">
          <a:xfrm>
            <a:off x="3962400" y="1295400"/>
            <a:ext cx="1752600" cy="2743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82" name="Line 38"/>
          <p:cNvSpPr>
            <a:spLocks noChangeShapeType="1"/>
          </p:cNvSpPr>
          <p:nvPr/>
        </p:nvSpPr>
        <p:spPr bwMode="auto">
          <a:xfrm flipH="1">
            <a:off x="6781800" y="2438400"/>
            <a:ext cx="685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3383" name="Picture 3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72200"/>
            <a:ext cx="7588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3384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85" name="Rectangle 41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3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3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313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3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76" grpId="0" animBg="1"/>
      <p:bldP spid="313377" grpId="0" animBg="1"/>
      <p:bldP spid="313377" grpId="1" animBg="1"/>
      <p:bldP spid="313378" grpId="0" animBg="1"/>
      <p:bldP spid="313378" grpId="1" animBg="1"/>
      <p:bldP spid="313379" grpId="0" animBg="1"/>
      <p:bldP spid="313379" grpId="1" animBg="1"/>
      <p:bldP spid="313380" grpId="0" animBg="1"/>
      <p:bldP spid="313380" grpId="1" animBg="1"/>
      <p:bldP spid="313381" grpId="0" animBg="1"/>
      <p:bldP spid="313381" grpId="1" animBg="1"/>
      <p:bldP spid="313382" grpId="0" animBg="1"/>
      <p:bldP spid="31338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5911-FB3F-48CF-B002-BE206DDED458}" type="slidenum">
              <a:rPr lang="en-US"/>
              <a:pPr/>
              <a:t>22</a:t>
            </a:fld>
            <a:endParaRPr lang="en-US"/>
          </a:p>
        </p:txBody>
      </p:sp>
      <p:pic>
        <p:nvPicPr>
          <p:cNvPr id="314370" name="Picture 2" descr="txp_fi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2438400"/>
            <a:ext cx="7343775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597150"/>
            <a:ext cx="6699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597150"/>
            <a:ext cx="671513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2597150"/>
            <a:ext cx="6699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3733800"/>
            <a:ext cx="669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3733800"/>
            <a:ext cx="67151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3733800"/>
            <a:ext cx="6715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3733800"/>
            <a:ext cx="669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720725"/>
            <a:ext cx="373380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8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28600"/>
            <a:ext cx="2360612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8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4872038"/>
            <a:ext cx="6699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8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4872038"/>
            <a:ext cx="6715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8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4872038"/>
            <a:ext cx="671513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8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597150"/>
            <a:ext cx="671512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8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872038"/>
            <a:ext cx="6699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8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967038"/>
            <a:ext cx="14446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414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150938"/>
            <a:ext cx="8890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87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2959100"/>
            <a:ext cx="1778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88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2967038"/>
            <a:ext cx="192088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89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4103688"/>
            <a:ext cx="17621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90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409575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91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4103688"/>
            <a:ext cx="177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92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4095750"/>
            <a:ext cx="176212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93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5232400"/>
            <a:ext cx="17621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94" name="Picture 2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232400"/>
            <a:ext cx="35083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95" name="Picture 2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5241925"/>
            <a:ext cx="35242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96" name="Picture 2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241925"/>
            <a:ext cx="350838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046" y="4064000"/>
            <a:ext cx="1315633" cy="288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4398" name="Picture 3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60325"/>
            <a:ext cx="309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4399" name="Rectangle 31"/>
          <p:cNvSpPr>
            <a:spLocks noChangeArrowheads="1"/>
          </p:cNvSpPr>
          <p:nvPr/>
        </p:nvSpPr>
        <p:spPr bwMode="auto">
          <a:xfrm>
            <a:off x="3505200" y="2540000"/>
            <a:ext cx="1371600" cy="10699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4400" name="Group 32"/>
          <p:cNvGrpSpPr>
            <a:grpSpLocks/>
          </p:cNvGrpSpPr>
          <p:nvPr/>
        </p:nvGrpSpPr>
        <p:grpSpPr bwMode="auto">
          <a:xfrm>
            <a:off x="1905000" y="2540000"/>
            <a:ext cx="7086600" cy="3330575"/>
            <a:chOff x="1200" y="1600"/>
            <a:chExt cx="4464" cy="2098"/>
          </a:xfrm>
        </p:grpSpPr>
        <p:sp>
          <p:nvSpPr>
            <p:cNvPr id="314401" name="Rectangle 33"/>
            <p:cNvSpPr>
              <a:spLocks noChangeArrowheads="1"/>
            </p:cNvSpPr>
            <p:nvPr/>
          </p:nvSpPr>
          <p:spPr bwMode="auto">
            <a:xfrm>
              <a:off x="1200" y="1600"/>
              <a:ext cx="691" cy="67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02" name="Rectangle 34"/>
            <p:cNvSpPr>
              <a:spLocks noChangeArrowheads="1"/>
            </p:cNvSpPr>
            <p:nvPr/>
          </p:nvSpPr>
          <p:spPr bwMode="auto">
            <a:xfrm>
              <a:off x="1200" y="2316"/>
              <a:ext cx="691" cy="67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03" name="Rectangle 35"/>
            <p:cNvSpPr>
              <a:spLocks noChangeArrowheads="1"/>
            </p:cNvSpPr>
            <p:nvPr/>
          </p:nvSpPr>
          <p:spPr bwMode="auto">
            <a:xfrm>
              <a:off x="1200" y="3024"/>
              <a:ext cx="691" cy="67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04" name="Rectangle 36"/>
            <p:cNvSpPr>
              <a:spLocks noChangeArrowheads="1"/>
            </p:cNvSpPr>
            <p:nvPr/>
          </p:nvSpPr>
          <p:spPr bwMode="auto">
            <a:xfrm>
              <a:off x="2208" y="2314"/>
              <a:ext cx="864" cy="67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05" name="Rectangle 37"/>
            <p:cNvSpPr>
              <a:spLocks noChangeArrowheads="1"/>
            </p:cNvSpPr>
            <p:nvPr/>
          </p:nvSpPr>
          <p:spPr bwMode="auto">
            <a:xfrm>
              <a:off x="2208" y="3022"/>
              <a:ext cx="864" cy="67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06" name="Rectangle 38"/>
            <p:cNvSpPr>
              <a:spLocks noChangeArrowheads="1"/>
            </p:cNvSpPr>
            <p:nvPr/>
          </p:nvSpPr>
          <p:spPr bwMode="auto">
            <a:xfrm>
              <a:off x="3456" y="2314"/>
              <a:ext cx="864" cy="67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07" name="Rectangle 39"/>
            <p:cNvSpPr>
              <a:spLocks noChangeArrowheads="1"/>
            </p:cNvSpPr>
            <p:nvPr/>
          </p:nvSpPr>
          <p:spPr bwMode="auto">
            <a:xfrm>
              <a:off x="3456" y="3022"/>
              <a:ext cx="864" cy="67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08" name="Rectangle 40"/>
            <p:cNvSpPr>
              <a:spLocks noChangeArrowheads="1"/>
            </p:cNvSpPr>
            <p:nvPr/>
          </p:nvSpPr>
          <p:spPr bwMode="auto">
            <a:xfrm>
              <a:off x="4800" y="2314"/>
              <a:ext cx="864" cy="67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09" name="Rectangle 41"/>
            <p:cNvSpPr>
              <a:spLocks noChangeArrowheads="1"/>
            </p:cNvSpPr>
            <p:nvPr/>
          </p:nvSpPr>
          <p:spPr bwMode="auto">
            <a:xfrm>
              <a:off x="4800" y="3022"/>
              <a:ext cx="864" cy="67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10" name="Rectangle 42"/>
            <p:cNvSpPr>
              <a:spLocks noChangeArrowheads="1"/>
            </p:cNvSpPr>
            <p:nvPr/>
          </p:nvSpPr>
          <p:spPr bwMode="auto">
            <a:xfrm>
              <a:off x="3456" y="1600"/>
              <a:ext cx="864" cy="67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11" name="Rectangle 43"/>
            <p:cNvSpPr>
              <a:spLocks noChangeArrowheads="1"/>
            </p:cNvSpPr>
            <p:nvPr/>
          </p:nvSpPr>
          <p:spPr bwMode="auto">
            <a:xfrm>
              <a:off x="4800" y="1600"/>
              <a:ext cx="864" cy="67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4412" name="Rectangle 4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413" name="Rectangle 45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FEE864F0-B2FE-4E32-A610-A2B2B0D97A33}" type="slidenum">
              <a:rPr lang="en-US"/>
              <a:pPr/>
              <a:t>23</a:t>
            </a:fld>
            <a:endParaRPr lang="en-US"/>
          </a:p>
        </p:txBody>
      </p:sp>
      <p:pic>
        <p:nvPicPr>
          <p:cNvPr id="315425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150938"/>
            <a:ext cx="8890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394" name="Picture 2" descr="txp_fi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2438400"/>
            <a:ext cx="7343775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39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2597150"/>
            <a:ext cx="6699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39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720725"/>
            <a:ext cx="373380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39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28600"/>
            <a:ext cx="2360612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39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597150"/>
            <a:ext cx="671512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733800"/>
            <a:ext cx="7556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597150"/>
            <a:ext cx="671513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3733800"/>
            <a:ext cx="842963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2597150"/>
            <a:ext cx="6699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3733800"/>
            <a:ext cx="8413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5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3733800"/>
            <a:ext cx="842962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6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4872038"/>
            <a:ext cx="842962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7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872038"/>
            <a:ext cx="8413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4872038"/>
            <a:ext cx="8413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9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4872038"/>
            <a:ext cx="842963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046" y="4064000"/>
            <a:ext cx="1315633" cy="288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5411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60325"/>
            <a:ext cx="309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5412" name="Rectangle 20"/>
          <p:cNvSpPr>
            <a:spLocks noChangeArrowheads="1"/>
          </p:cNvSpPr>
          <p:nvPr/>
        </p:nvSpPr>
        <p:spPr bwMode="auto">
          <a:xfrm>
            <a:off x="1905000" y="2540000"/>
            <a:ext cx="1096963" cy="10699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3" name="Rectangle 21"/>
          <p:cNvSpPr>
            <a:spLocks noChangeArrowheads="1"/>
          </p:cNvSpPr>
          <p:nvPr/>
        </p:nvSpPr>
        <p:spPr bwMode="auto">
          <a:xfrm>
            <a:off x="1905000" y="3676650"/>
            <a:ext cx="1096963" cy="10699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4" name="Rectangle 22"/>
          <p:cNvSpPr>
            <a:spLocks noChangeArrowheads="1"/>
          </p:cNvSpPr>
          <p:nvPr/>
        </p:nvSpPr>
        <p:spPr bwMode="auto">
          <a:xfrm>
            <a:off x="1905000" y="4800600"/>
            <a:ext cx="1096963" cy="10699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5" name="Rectangle 23"/>
          <p:cNvSpPr>
            <a:spLocks noChangeArrowheads="1"/>
          </p:cNvSpPr>
          <p:nvPr/>
        </p:nvSpPr>
        <p:spPr bwMode="auto">
          <a:xfrm>
            <a:off x="3505200" y="3673475"/>
            <a:ext cx="1371600" cy="10699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6" name="Rectangle 24"/>
          <p:cNvSpPr>
            <a:spLocks noChangeArrowheads="1"/>
          </p:cNvSpPr>
          <p:nvPr/>
        </p:nvSpPr>
        <p:spPr bwMode="auto">
          <a:xfrm>
            <a:off x="3505200" y="4797425"/>
            <a:ext cx="1371600" cy="10699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7" name="Rectangle 25"/>
          <p:cNvSpPr>
            <a:spLocks noChangeArrowheads="1"/>
          </p:cNvSpPr>
          <p:nvPr/>
        </p:nvSpPr>
        <p:spPr bwMode="auto">
          <a:xfrm>
            <a:off x="5486400" y="3673475"/>
            <a:ext cx="1371600" cy="10699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8" name="Rectangle 26"/>
          <p:cNvSpPr>
            <a:spLocks noChangeArrowheads="1"/>
          </p:cNvSpPr>
          <p:nvPr/>
        </p:nvSpPr>
        <p:spPr bwMode="auto">
          <a:xfrm>
            <a:off x="5486400" y="4797425"/>
            <a:ext cx="1371600" cy="10699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9" name="Rectangle 27"/>
          <p:cNvSpPr>
            <a:spLocks noChangeArrowheads="1"/>
          </p:cNvSpPr>
          <p:nvPr/>
        </p:nvSpPr>
        <p:spPr bwMode="auto">
          <a:xfrm>
            <a:off x="7620000" y="3673475"/>
            <a:ext cx="1371600" cy="10699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0" name="Rectangle 28"/>
          <p:cNvSpPr>
            <a:spLocks noChangeArrowheads="1"/>
          </p:cNvSpPr>
          <p:nvPr/>
        </p:nvSpPr>
        <p:spPr bwMode="auto">
          <a:xfrm>
            <a:off x="7620000" y="4797425"/>
            <a:ext cx="1371600" cy="10699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1" name="Rectangle 29"/>
          <p:cNvSpPr>
            <a:spLocks noChangeArrowheads="1"/>
          </p:cNvSpPr>
          <p:nvPr/>
        </p:nvSpPr>
        <p:spPr bwMode="auto">
          <a:xfrm>
            <a:off x="5486400" y="2540000"/>
            <a:ext cx="1371600" cy="10699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2" name="Rectangle 30"/>
          <p:cNvSpPr>
            <a:spLocks noChangeArrowheads="1"/>
          </p:cNvSpPr>
          <p:nvPr/>
        </p:nvSpPr>
        <p:spPr bwMode="auto">
          <a:xfrm>
            <a:off x="7620000" y="2540000"/>
            <a:ext cx="1371600" cy="10699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3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4" name="Rectangle 32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64208" y="6086475"/>
            <a:ext cx="5815584" cy="768350"/>
            <a:chOff x="1664208" y="6086475"/>
            <a:chExt cx="5815584" cy="768350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H="1" flipV="1">
              <a:off x="1682033" y="6086475"/>
              <a:ext cx="0" cy="7683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1664208" y="6096000"/>
              <a:ext cx="5815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7467600" y="6086475"/>
              <a:ext cx="0" cy="7683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3557" y="6334125"/>
              <a:ext cx="4157843" cy="3208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758" y="6326188"/>
              <a:ext cx="1304925" cy="30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12" grpId="0" animBg="1"/>
      <p:bldP spid="315413" grpId="0" animBg="1"/>
      <p:bldP spid="315414" grpId="0" animBg="1"/>
      <p:bldP spid="315415" grpId="0" animBg="1"/>
      <p:bldP spid="315416" grpId="0" animBg="1"/>
      <p:bldP spid="315417" grpId="0" animBg="1"/>
      <p:bldP spid="315418" grpId="0" animBg="1"/>
      <p:bldP spid="315419" grpId="0" animBg="1"/>
      <p:bldP spid="315420" grpId="0" animBg="1"/>
      <p:bldP spid="315421" grpId="0" animBg="1"/>
      <p:bldP spid="3154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56A2-C57F-4389-A380-AFBD9CECF3F2}" type="slidenum">
              <a:rPr lang="en-US"/>
              <a:pPr/>
              <a:t>24</a:t>
            </a:fld>
            <a:endParaRPr lang="en-US"/>
          </a:p>
        </p:txBody>
      </p:sp>
      <p:pic>
        <p:nvPicPr>
          <p:cNvPr id="3307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066800"/>
            <a:ext cx="7088187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119313"/>
            <a:ext cx="6313487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273425"/>
            <a:ext cx="8031163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07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4325938"/>
            <a:ext cx="7561262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2400" y="5562600"/>
            <a:ext cx="7769225" cy="834870"/>
            <a:chOff x="152400" y="5562600"/>
            <a:chExt cx="7769225" cy="834870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9525" y="55626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0760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565775"/>
              <a:ext cx="17018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7525" y="55626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0762" name="Picture 1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900" y="559117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0763" name="Picture 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59117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9525" y="60198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7525" y="60198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0766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604837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0767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324600"/>
              <a:ext cx="57150" cy="57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0768" name="Rectangle 16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69" name="Rectangle 17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0773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69875"/>
            <a:ext cx="4384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52400" y="5562600"/>
            <a:ext cx="7769225" cy="834870"/>
            <a:chOff x="152400" y="5562600"/>
            <a:chExt cx="7769225" cy="834870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9525" y="55626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565775"/>
              <a:ext cx="17018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7525" y="55626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900" y="559117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59117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9525" y="60198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7525" y="60198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1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604837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1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324600"/>
              <a:ext cx="57150" cy="57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6563-4943-4D15-9F23-C308C49D5288}" type="slidenum">
              <a:rPr lang="en-US"/>
              <a:pPr/>
              <a:t>25</a:t>
            </a:fld>
            <a:endParaRPr lang="en-US"/>
          </a:p>
        </p:txBody>
      </p:sp>
      <p:pic>
        <p:nvPicPr>
          <p:cNvPr id="3317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273425"/>
            <a:ext cx="8031163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7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4325938"/>
            <a:ext cx="7561262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1780" name="Group 4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331781" name="Picture 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200"/>
              <a:ext cx="27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782" name="Picture 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" y="200"/>
              <a:ext cx="26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783" name="Picture 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7"/>
              <a:ext cx="138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784" name="Picture 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68"/>
              <a:ext cx="528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785" name="Picture 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247"/>
              <a:ext cx="138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786" name="Picture 1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" y="68"/>
              <a:ext cx="528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787" name="Picture 1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" y="247"/>
              <a:ext cx="138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788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00"/>
              <a:ext cx="27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789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68"/>
              <a:ext cx="528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790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" y="200"/>
              <a:ext cx="26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791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" y="247"/>
              <a:ext cx="138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1792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" y="68"/>
              <a:ext cx="528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1793" name="Line 17"/>
            <p:cNvSpPr>
              <a:spLocks noChangeShapeType="1"/>
            </p:cNvSpPr>
            <p:nvPr/>
          </p:nvSpPr>
          <p:spPr bwMode="auto">
            <a:xfrm>
              <a:off x="0" y="576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4" name="Line 18"/>
            <p:cNvSpPr>
              <a:spLocks noChangeShapeType="1"/>
            </p:cNvSpPr>
            <p:nvPr/>
          </p:nvSpPr>
          <p:spPr bwMode="auto">
            <a:xfrm>
              <a:off x="2856" y="0"/>
              <a:ext cx="0" cy="57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5" name="Line 19"/>
            <p:cNvSpPr>
              <a:spLocks noChangeShapeType="1"/>
            </p:cNvSpPr>
            <p:nvPr/>
          </p:nvSpPr>
          <p:spPr bwMode="auto">
            <a:xfrm>
              <a:off x="4368" y="0"/>
              <a:ext cx="0" cy="57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6" name="Line 20"/>
            <p:cNvSpPr>
              <a:spLocks noChangeShapeType="1"/>
            </p:cNvSpPr>
            <p:nvPr/>
          </p:nvSpPr>
          <p:spPr bwMode="auto">
            <a:xfrm>
              <a:off x="1296" y="0"/>
              <a:ext cx="0" cy="57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1797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066800"/>
            <a:ext cx="7088187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1798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119313"/>
            <a:ext cx="6313487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1808" name="Rectangle 3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809" name="Rectangle 33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90751E-6 L -0.08316 -0.128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64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5607E-7 L 0.11667 -0.26636 " pathEditMode="relative" ptsTypes="AA">
                                      <p:cBhvr>
                                        <p:cTn id="8" dur="500" fill="hold"/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152400" y="5562600"/>
            <a:ext cx="7769225" cy="834870"/>
            <a:chOff x="152400" y="5562600"/>
            <a:chExt cx="7769225" cy="834870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9525" y="55626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565775"/>
              <a:ext cx="17018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7525" y="55626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1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900" y="559117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1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59117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9525" y="60198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7525" y="60198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4" name="Picture 1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604837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1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324600"/>
              <a:ext cx="57150" cy="57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83C-8B6F-46E6-90B3-FD359215250D}" type="slidenum">
              <a:rPr lang="en-US"/>
              <a:pPr/>
              <a:t>26</a:t>
            </a:fld>
            <a:endParaRPr lang="en-US"/>
          </a:p>
        </p:txBody>
      </p:sp>
      <p:pic>
        <p:nvPicPr>
          <p:cNvPr id="3328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273425"/>
            <a:ext cx="8031163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28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4325938"/>
            <a:ext cx="7561262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2804" name="Group 4"/>
          <p:cNvGrpSpPr>
            <a:grpSpLocks/>
          </p:cNvGrpSpPr>
          <p:nvPr/>
        </p:nvGrpSpPr>
        <p:grpSpPr bwMode="auto">
          <a:xfrm>
            <a:off x="0" y="0"/>
            <a:ext cx="9144000" cy="914400"/>
            <a:chOff x="0" y="0"/>
            <a:chExt cx="5760" cy="576"/>
          </a:xfrm>
        </p:grpSpPr>
        <p:pic>
          <p:nvPicPr>
            <p:cNvPr id="332805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200"/>
              <a:ext cx="27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06" name="Picture 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" y="200"/>
              <a:ext cx="26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07" name="Picture 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7"/>
              <a:ext cx="138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08" name="Picture 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68"/>
              <a:ext cx="528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09" name="Picture 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247"/>
              <a:ext cx="138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10" name="Picture 1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" y="68"/>
              <a:ext cx="528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11" name="Picture 1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" y="247"/>
              <a:ext cx="138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12" name="Picture 1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00"/>
              <a:ext cx="27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13" name="Picture 1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68"/>
              <a:ext cx="528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14" name="Picture 1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" y="200"/>
              <a:ext cx="26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15" name="Picture 1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" y="247"/>
              <a:ext cx="138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16" name="Picture 1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" y="68"/>
              <a:ext cx="528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2817" name="Line 17"/>
            <p:cNvSpPr>
              <a:spLocks noChangeShapeType="1"/>
            </p:cNvSpPr>
            <p:nvPr/>
          </p:nvSpPr>
          <p:spPr bwMode="auto">
            <a:xfrm>
              <a:off x="0" y="576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818" name="Line 18"/>
            <p:cNvSpPr>
              <a:spLocks noChangeShapeType="1"/>
            </p:cNvSpPr>
            <p:nvPr/>
          </p:nvSpPr>
          <p:spPr bwMode="auto">
            <a:xfrm>
              <a:off x="2856" y="0"/>
              <a:ext cx="0" cy="57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819" name="Line 19"/>
            <p:cNvSpPr>
              <a:spLocks noChangeShapeType="1"/>
            </p:cNvSpPr>
            <p:nvPr/>
          </p:nvSpPr>
          <p:spPr bwMode="auto">
            <a:xfrm>
              <a:off x="4368" y="0"/>
              <a:ext cx="0" cy="57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820" name="Line 20"/>
            <p:cNvSpPr>
              <a:spLocks noChangeShapeType="1"/>
            </p:cNvSpPr>
            <p:nvPr/>
          </p:nvSpPr>
          <p:spPr bwMode="auto">
            <a:xfrm>
              <a:off x="1296" y="0"/>
              <a:ext cx="0" cy="57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2821" name="Group 21"/>
          <p:cNvGrpSpPr>
            <a:grpSpLocks/>
          </p:cNvGrpSpPr>
          <p:nvPr/>
        </p:nvGrpSpPr>
        <p:grpSpPr bwMode="auto">
          <a:xfrm>
            <a:off x="0" y="914400"/>
            <a:ext cx="9144000" cy="914400"/>
            <a:chOff x="0" y="576"/>
            <a:chExt cx="5760" cy="576"/>
          </a:xfrm>
        </p:grpSpPr>
        <p:pic>
          <p:nvPicPr>
            <p:cNvPr id="332822" name="Picture 2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805"/>
              <a:ext cx="27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23" name="Picture 2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" y="805"/>
              <a:ext cx="27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24" name="Picture 2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852"/>
              <a:ext cx="138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25" name="Picture 2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673"/>
              <a:ext cx="652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26" name="Picture 2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852"/>
              <a:ext cx="138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27" name="Picture 2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" y="673"/>
              <a:ext cx="783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28" name="Picture 2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" y="852"/>
              <a:ext cx="138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29" name="Picture 2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805"/>
              <a:ext cx="27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30" name="Picture 3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673"/>
              <a:ext cx="783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31" name="Picture 3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" y="805"/>
              <a:ext cx="27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32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" y="852"/>
              <a:ext cx="138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2833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" y="672"/>
              <a:ext cx="785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2834" name="Line 34"/>
            <p:cNvSpPr>
              <a:spLocks noChangeShapeType="1"/>
            </p:cNvSpPr>
            <p:nvPr/>
          </p:nvSpPr>
          <p:spPr bwMode="auto">
            <a:xfrm>
              <a:off x="0" y="1152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835" name="Line 35"/>
            <p:cNvSpPr>
              <a:spLocks noChangeShapeType="1"/>
            </p:cNvSpPr>
            <p:nvPr/>
          </p:nvSpPr>
          <p:spPr bwMode="auto">
            <a:xfrm>
              <a:off x="2856" y="576"/>
              <a:ext cx="0" cy="57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836" name="Line 36"/>
            <p:cNvSpPr>
              <a:spLocks noChangeShapeType="1"/>
            </p:cNvSpPr>
            <p:nvPr/>
          </p:nvSpPr>
          <p:spPr bwMode="auto">
            <a:xfrm>
              <a:off x="4368" y="576"/>
              <a:ext cx="0" cy="57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837" name="Line 37"/>
            <p:cNvSpPr>
              <a:spLocks noChangeShapeType="1"/>
            </p:cNvSpPr>
            <p:nvPr/>
          </p:nvSpPr>
          <p:spPr bwMode="auto">
            <a:xfrm>
              <a:off x="1296" y="576"/>
              <a:ext cx="0" cy="57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68521" y="2473325"/>
            <a:ext cx="1520307" cy="234143"/>
            <a:chOff x="108468" y="2473325"/>
            <a:chExt cx="1520307" cy="23414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468" y="2473325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2840" name="Picture 4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2552700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2850" name="Rectangle 5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51" name="Rectangle 51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46821E-7 L -0.04166 -0.28856 " pathEditMode="relative" ptsTypes="AA">
                                      <p:cBhvr>
                                        <p:cTn id="6" dur="500" fill="hold"/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31214E-6 L 0.125 -0.44393 " pathEditMode="relative" ptsTypes="AA">
                                      <p:cBhvr>
                                        <p:cTn id="8" dur="500" fill="hold"/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152400" y="5562600"/>
            <a:ext cx="7769225" cy="834870"/>
            <a:chOff x="152400" y="5562600"/>
            <a:chExt cx="7769225" cy="834870"/>
          </a:xfrm>
        </p:grpSpPr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9525" y="55626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8" name="Picture 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565775"/>
              <a:ext cx="17018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7525" y="55626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0" name="Picture 1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900" y="559117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" name="Picture 11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59117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9525" y="60198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7525" y="6019800"/>
              <a:ext cx="2174150" cy="3776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1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6048375"/>
              <a:ext cx="3397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" name="Picture 15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324600"/>
              <a:ext cx="57150" cy="57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E425D-DA56-4C4C-BA67-D6E3B5A6BE2B}" type="slidenum">
              <a:rPr lang="en-US"/>
              <a:pPr/>
              <a:t>27</a:t>
            </a:fld>
            <a:endParaRPr lang="en-US"/>
          </a:p>
        </p:txBody>
      </p:sp>
      <p:pic>
        <p:nvPicPr>
          <p:cNvPr id="3338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17500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17500"/>
            <a:ext cx="42068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2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7950"/>
            <a:ext cx="8382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3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3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107950"/>
            <a:ext cx="8382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3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3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7500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3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7950"/>
            <a:ext cx="8382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3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17500"/>
            <a:ext cx="4191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3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3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07950"/>
            <a:ext cx="8382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38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277938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39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277938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40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41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68388"/>
            <a:ext cx="1035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42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43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1068388"/>
            <a:ext cx="12430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44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45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77938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46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8388"/>
            <a:ext cx="12430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47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277938"/>
            <a:ext cx="4302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48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49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066800"/>
            <a:ext cx="1246187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53" name="Picture 2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906588"/>
            <a:ext cx="2649537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60" name="Picture 3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3390900"/>
            <a:ext cx="2846387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3861" name="Picture 3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392488"/>
            <a:ext cx="2846388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65" name="Line 41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6" name="Line 42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7" name="Line 43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8" name="Line 4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9" name="Line 45"/>
          <p:cNvSpPr>
            <a:spLocks noChangeShapeType="1"/>
          </p:cNvSpPr>
          <p:nvPr/>
        </p:nvSpPr>
        <p:spPr bwMode="auto">
          <a:xfrm>
            <a:off x="4533900" y="1828800"/>
            <a:ext cx="0" cy="1524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70" name="Line 46"/>
          <p:cNvSpPr>
            <a:spLocks noChangeShapeType="1"/>
          </p:cNvSpPr>
          <p:nvPr/>
        </p:nvSpPr>
        <p:spPr bwMode="auto">
          <a:xfrm>
            <a:off x="4533900" y="3352800"/>
            <a:ext cx="0" cy="1524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71" name="Line 47"/>
          <p:cNvSpPr>
            <a:spLocks noChangeShapeType="1"/>
          </p:cNvSpPr>
          <p:nvPr/>
        </p:nvSpPr>
        <p:spPr bwMode="auto">
          <a:xfrm>
            <a:off x="4533900" y="91440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72" name="Line 48"/>
          <p:cNvSpPr>
            <a:spLocks noChangeShapeType="1"/>
          </p:cNvSpPr>
          <p:nvPr/>
        </p:nvSpPr>
        <p:spPr bwMode="auto">
          <a:xfrm>
            <a:off x="4533900" y="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645983" y="2471749"/>
            <a:ext cx="1523042" cy="234143"/>
            <a:chOff x="4645983" y="2471749"/>
            <a:chExt cx="1523042" cy="234143"/>
          </a:xfrm>
        </p:grpSpPr>
        <p:pic>
          <p:nvPicPr>
            <p:cNvPr id="333856" name="Picture 3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50" y="2552712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5983" y="2471749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8468" y="3957655"/>
            <a:ext cx="1520307" cy="234143"/>
            <a:chOff x="108468" y="3957655"/>
            <a:chExt cx="1520307" cy="234143"/>
          </a:xfrm>
        </p:grpSpPr>
        <p:pic>
          <p:nvPicPr>
            <p:cNvPr id="333859" name="Picture 3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4038618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468" y="3957655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645983" y="3959225"/>
            <a:ext cx="1523042" cy="234143"/>
            <a:chOff x="4645983" y="3959225"/>
            <a:chExt cx="1523042" cy="234143"/>
          </a:xfrm>
        </p:grpSpPr>
        <p:pic>
          <p:nvPicPr>
            <p:cNvPr id="333864" name="Picture 4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50" y="4038600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5983" y="3959225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 bwMode="auto">
          <a:xfrm>
            <a:off x="68521" y="2473325"/>
            <a:ext cx="1520307" cy="234143"/>
            <a:chOff x="108468" y="2473325"/>
            <a:chExt cx="1520307" cy="234143"/>
          </a:xfrm>
        </p:grpSpPr>
        <p:pic>
          <p:nvPicPr>
            <p:cNvPr id="333852" name="Picture 2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2552700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468" y="2473325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33873" name="Line 49"/>
          <p:cNvSpPr>
            <a:spLocks noChangeShapeType="1"/>
          </p:cNvSpPr>
          <p:nvPr/>
        </p:nvSpPr>
        <p:spPr bwMode="auto">
          <a:xfrm>
            <a:off x="6934200" y="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74" name="Line 50"/>
          <p:cNvSpPr>
            <a:spLocks noChangeShapeType="1"/>
          </p:cNvSpPr>
          <p:nvPr/>
        </p:nvSpPr>
        <p:spPr bwMode="auto">
          <a:xfrm>
            <a:off x="6934200" y="91440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75" name="Line 51"/>
          <p:cNvSpPr>
            <a:spLocks noChangeShapeType="1"/>
          </p:cNvSpPr>
          <p:nvPr/>
        </p:nvSpPr>
        <p:spPr bwMode="auto">
          <a:xfrm>
            <a:off x="2057400" y="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76" name="Line 52"/>
          <p:cNvSpPr>
            <a:spLocks noChangeShapeType="1"/>
          </p:cNvSpPr>
          <p:nvPr/>
        </p:nvSpPr>
        <p:spPr bwMode="auto">
          <a:xfrm>
            <a:off x="2057400" y="91440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3878" name="Picture 5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1905000"/>
            <a:ext cx="28479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87" name="Line 63"/>
          <p:cNvSpPr>
            <a:spLocks noChangeShapeType="1"/>
          </p:cNvSpPr>
          <p:nvPr/>
        </p:nvSpPr>
        <p:spPr bwMode="auto">
          <a:xfrm>
            <a:off x="1371600" y="1600200"/>
            <a:ext cx="3810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88" name="Line 64"/>
          <p:cNvSpPr>
            <a:spLocks noChangeShapeType="1"/>
          </p:cNvSpPr>
          <p:nvPr/>
        </p:nvSpPr>
        <p:spPr bwMode="auto">
          <a:xfrm>
            <a:off x="4343400" y="1524000"/>
            <a:ext cx="32004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89" name="Line 65"/>
          <p:cNvSpPr>
            <a:spLocks noChangeShapeType="1"/>
          </p:cNvSpPr>
          <p:nvPr/>
        </p:nvSpPr>
        <p:spPr bwMode="auto">
          <a:xfrm flipH="1" flipV="1">
            <a:off x="381000" y="1524000"/>
            <a:ext cx="6096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90" name="Line 66"/>
          <p:cNvSpPr>
            <a:spLocks noChangeShapeType="1"/>
          </p:cNvSpPr>
          <p:nvPr/>
        </p:nvSpPr>
        <p:spPr bwMode="auto">
          <a:xfrm flipH="1" flipV="1">
            <a:off x="2667000" y="1524000"/>
            <a:ext cx="26670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91" name="Line 67"/>
          <p:cNvSpPr>
            <a:spLocks noChangeShapeType="1"/>
          </p:cNvSpPr>
          <p:nvPr/>
        </p:nvSpPr>
        <p:spPr bwMode="auto">
          <a:xfrm flipV="1">
            <a:off x="1219200" y="1524000"/>
            <a:ext cx="365760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92" name="Line 68"/>
          <p:cNvSpPr>
            <a:spLocks noChangeShapeType="1"/>
          </p:cNvSpPr>
          <p:nvPr/>
        </p:nvSpPr>
        <p:spPr bwMode="auto">
          <a:xfrm flipH="1">
            <a:off x="3048000" y="1676400"/>
            <a:ext cx="259080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93" name="Line 69"/>
          <p:cNvSpPr>
            <a:spLocks noChangeShapeType="1"/>
          </p:cNvSpPr>
          <p:nvPr/>
        </p:nvSpPr>
        <p:spPr bwMode="auto">
          <a:xfrm flipV="1">
            <a:off x="5638800" y="1524000"/>
            <a:ext cx="160020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94" name="Line 70"/>
          <p:cNvSpPr>
            <a:spLocks noChangeShapeType="1"/>
          </p:cNvSpPr>
          <p:nvPr/>
        </p:nvSpPr>
        <p:spPr bwMode="auto">
          <a:xfrm>
            <a:off x="8305800" y="1676400"/>
            <a:ext cx="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95" name="Rectangle 71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96" name="Rectangle 72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3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3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33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3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33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3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33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33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67" grpId="0" animBg="1"/>
      <p:bldP spid="333868" grpId="0" animBg="1"/>
      <p:bldP spid="333869" grpId="0" animBg="1"/>
      <p:bldP spid="333870" grpId="0" animBg="1"/>
      <p:bldP spid="333887" grpId="0" animBg="1"/>
      <p:bldP spid="333887" grpId="1" animBg="1"/>
      <p:bldP spid="333888" grpId="0" animBg="1"/>
      <p:bldP spid="333888" grpId="1" animBg="1"/>
      <p:bldP spid="333889" grpId="0" animBg="1"/>
      <p:bldP spid="333889" grpId="1" animBg="1"/>
      <p:bldP spid="333890" grpId="0" animBg="1"/>
      <p:bldP spid="333890" grpId="1" animBg="1"/>
      <p:bldP spid="333891" grpId="0" animBg="1"/>
      <p:bldP spid="333891" grpId="1" animBg="1"/>
      <p:bldP spid="333892" grpId="0" animBg="1"/>
      <p:bldP spid="333892" grpId="1" animBg="1"/>
      <p:bldP spid="333893" grpId="0" animBg="1"/>
      <p:bldP spid="3338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4645983" y="2471749"/>
            <a:ext cx="1523042" cy="234143"/>
            <a:chOff x="4645983" y="2471749"/>
            <a:chExt cx="1523042" cy="234143"/>
          </a:xfrm>
        </p:grpSpPr>
        <p:pic>
          <p:nvPicPr>
            <p:cNvPr id="83" name="Picture 32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50" y="2552712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5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5983" y="2471749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5" name="Group 84"/>
          <p:cNvGrpSpPr/>
          <p:nvPr/>
        </p:nvGrpSpPr>
        <p:grpSpPr>
          <a:xfrm>
            <a:off x="108468" y="3957655"/>
            <a:ext cx="1520307" cy="234143"/>
            <a:chOff x="108468" y="3957655"/>
            <a:chExt cx="1520307" cy="234143"/>
          </a:xfrm>
        </p:grpSpPr>
        <p:pic>
          <p:nvPicPr>
            <p:cNvPr id="86" name="Picture 35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4038618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468" y="3957655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4645983" y="3959225"/>
            <a:ext cx="1523042" cy="234143"/>
            <a:chOff x="4645983" y="3959225"/>
            <a:chExt cx="1523042" cy="234143"/>
          </a:xfrm>
        </p:grpSpPr>
        <p:pic>
          <p:nvPicPr>
            <p:cNvPr id="89" name="Picture 40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50" y="4038600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5983" y="3959225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1" name="Group 90"/>
          <p:cNvGrpSpPr/>
          <p:nvPr/>
        </p:nvGrpSpPr>
        <p:grpSpPr bwMode="auto">
          <a:xfrm>
            <a:off x="68521" y="2473325"/>
            <a:ext cx="1520307" cy="234143"/>
            <a:chOff x="108468" y="2473325"/>
            <a:chExt cx="1520307" cy="234143"/>
          </a:xfrm>
        </p:grpSpPr>
        <p:pic>
          <p:nvPicPr>
            <p:cNvPr id="92" name="Picture 28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2552700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468" y="2473325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2127-98D7-4861-9DCA-B5344D1DDD17}" type="slidenum">
              <a:rPr lang="en-US"/>
              <a:pPr/>
              <a:t>28</a:t>
            </a:fld>
            <a:endParaRPr lang="en-US"/>
          </a:p>
        </p:txBody>
      </p:sp>
      <p:pic>
        <p:nvPicPr>
          <p:cNvPr id="3348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17500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17500"/>
            <a:ext cx="42068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7950"/>
            <a:ext cx="8382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5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5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107950"/>
            <a:ext cx="8382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5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5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7500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5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7950"/>
            <a:ext cx="8382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5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17500"/>
            <a:ext cx="4191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6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6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07950"/>
            <a:ext cx="8382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6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277938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63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277938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64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65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68388"/>
            <a:ext cx="1035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6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67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1068388"/>
            <a:ext cx="12430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68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69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77938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70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8388"/>
            <a:ext cx="12430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71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277938"/>
            <a:ext cx="4302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72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73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066800"/>
            <a:ext cx="1246187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77" name="Picture 2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906588"/>
            <a:ext cx="2649537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84" name="Picture 3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3390900"/>
            <a:ext cx="2846387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885" name="Picture 3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392488"/>
            <a:ext cx="2846388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4889" name="Line 41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0" name="Line 42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1" name="Line 43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2" name="Line 4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3" name="Line 45"/>
          <p:cNvSpPr>
            <a:spLocks noChangeShapeType="1"/>
          </p:cNvSpPr>
          <p:nvPr/>
        </p:nvSpPr>
        <p:spPr bwMode="auto">
          <a:xfrm>
            <a:off x="4533900" y="1828800"/>
            <a:ext cx="0" cy="1524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4894" name="Picture 4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1905000"/>
            <a:ext cx="28479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4895" name="Line 47"/>
          <p:cNvSpPr>
            <a:spLocks noChangeShapeType="1"/>
          </p:cNvSpPr>
          <p:nvPr/>
        </p:nvSpPr>
        <p:spPr bwMode="auto">
          <a:xfrm>
            <a:off x="4533900" y="3352800"/>
            <a:ext cx="0" cy="1524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4533900" y="91440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7" name="Line 49"/>
          <p:cNvSpPr>
            <a:spLocks noChangeShapeType="1"/>
          </p:cNvSpPr>
          <p:nvPr/>
        </p:nvSpPr>
        <p:spPr bwMode="auto">
          <a:xfrm>
            <a:off x="4533900" y="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8" name="Line 50"/>
          <p:cNvSpPr>
            <a:spLocks noChangeShapeType="1"/>
          </p:cNvSpPr>
          <p:nvPr/>
        </p:nvSpPr>
        <p:spPr bwMode="auto">
          <a:xfrm>
            <a:off x="6934200" y="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9" name="Line 51"/>
          <p:cNvSpPr>
            <a:spLocks noChangeShapeType="1"/>
          </p:cNvSpPr>
          <p:nvPr/>
        </p:nvSpPr>
        <p:spPr bwMode="auto">
          <a:xfrm>
            <a:off x="6934200" y="91440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00" name="Line 52"/>
          <p:cNvSpPr>
            <a:spLocks noChangeShapeType="1"/>
          </p:cNvSpPr>
          <p:nvPr/>
        </p:nvSpPr>
        <p:spPr bwMode="auto">
          <a:xfrm>
            <a:off x="2057400" y="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01" name="Line 53"/>
          <p:cNvSpPr>
            <a:spLocks noChangeShapeType="1"/>
          </p:cNvSpPr>
          <p:nvPr/>
        </p:nvSpPr>
        <p:spPr bwMode="auto">
          <a:xfrm>
            <a:off x="2057400" y="91440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525" y="5562600"/>
            <a:ext cx="2174150" cy="377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525" y="5562600"/>
            <a:ext cx="2174150" cy="377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4904" name="Picture 5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55911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4905" name="Picture 5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911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525" y="6019800"/>
            <a:ext cx="2174150" cy="377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525" y="6019800"/>
            <a:ext cx="2174150" cy="377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4908" name="Picture 60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4837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42333" y="4973638"/>
            <a:ext cx="1206171" cy="1796243"/>
            <a:chOff x="842333" y="4973638"/>
            <a:chExt cx="1206171" cy="1796243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8243" y="4973638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2333" y="5545138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8243" y="6019800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2333" y="6535738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4914" name="Picture 6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5276850"/>
              <a:ext cx="2222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4915" name="Picture 6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5810250"/>
              <a:ext cx="2222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4916" name="Picture 6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6343650"/>
              <a:ext cx="2222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34917" name="Picture 69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5835650"/>
            <a:ext cx="22225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4918" name="Rectangle 7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919" name="Rectangle 71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99537E-7 L -0.19166 -0.083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4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99537E-7 L -0.34358 -0.0498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34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5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99537E-7 L -0.51667 -0.0053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99537E-7 L -0.67274 0.0280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34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46" y="13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1703E-6 L -0.16666 -0.0053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11703E-6 L -0.35191 0.0280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34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13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1703E-6 L -0.50834 0.0614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30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334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42333" y="4973638"/>
            <a:ext cx="1206171" cy="1796243"/>
            <a:chOff x="842333" y="4973638"/>
            <a:chExt cx="1206171" cy="1796243"/>
          </a:xfrm>
        </p:grpSpPr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8243" y="4973638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2333" y="5545138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8243" y="6019800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2333" y="6535738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5" name="Picture 66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5276850"/>
              <a:ext cx="2222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" name="Picture 67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5810250"/>
              <a:ext cx="2222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6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6343650"/>
              <a:ext cx="2222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4645983" y="2471749"/>
            <a:ext cx="1523042" cy="234143"/>
            <a:chOff x="4645983" y="2471749"/>
            <a:chExt cx="1523042" cy="234143"/>
          </a:xfrm>
        </p:grpSpPr>
        <p:pic>
          <p:nvPicPr>
            <p:cNvPr id="79" name="Picture 3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50" y="2552712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5983" y="2471749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1" name="Group 80"/>
          <p:cNvGrpSpPr/>
          <p:nvPr/>
        </p:nvGrpSpPr>
        <p:grpSpPr>
          <a:xfrm>
            <a:off x="108468" y="3957655"/>
            <a:ext cx="1520307" cy="234143"/>
            <a:chOff x="108468" y="3957655"/>
            <a:chExt cx="1520307" cy="234143"/>
          </a:xfrm>
        </p:grpSpPr>
        <p:pic>
          <p:nvPicPr>
            <p:cNvPr id="82" name="Picture 3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4038618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468" y="3957655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4" name="Group 83"/>
          <p:cNvGrpSpPr/>
          <p:nvPr/>
        </p:nvGrpSpPr>
        <p:grpSpPr>
          <a:xfrm>
            <a:off x="4645983" y="3959225"/>
            <a:ext cx="1523042" cy="234143"/>
            <a:chOff x="4645983" y="3959225"/>
            <a:chExt cx="1523042" cy="234143"/>
          </a:xfrm>
        </p:grpSpPr>
        <p:pic>
          <p:nvPicPr>
            <p:cNvPr id="85" name="Picture 4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50" y="4038600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5983" y="3959225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7" name="Group 86"/>
          <p:cNvGrpSpPr/>
          <p:nvPr/>
        </p:nvGrpSpPr>
        <p:grpSpPr bwMode="auto">
          <a:xfrm>
            <a:off x="68521" y="2473325"/>
            <a:ext cx="1520307" cy="234143"/>
            <a:chOff x="108468" y="2473325"/>
            <a:chExt cx="1520307" cy="234143"/>
          </a:xfrm>
        </p:grpSpPr>
        <p:pic>
          <p:nvPicPr>
            <p:cNvPr id="88" name="Picture 2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2552700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468" y="2473325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233C-74AB-4476-BF4B-0746D592CA43}" type="slidenum">
              <a:rPr lang="en-US"/>
              <a:pPr/>
              <a:t>29</a:t>
            </a:fld>
            <a:endParaRPr lang="en-US"/>
          </a:p>
        </p:txBody>
      </p:sp>
      <p:pic>
        <p:nvPicPr>
          <p:cNvPr id="3358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17500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17500"/>
            <a:ext cx="42068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7950"/>
            <a:ext cx="8382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7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7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107950"/>
            <a:ext cx="8382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8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8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7500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8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7950"/>
            <a:ext cx="8382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8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17500"/>
            <a:ext cx="4191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8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85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07950"/>
            <a:ext cx="8382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86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277938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87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277938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8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89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68388"/>
            <a:ext cx="1035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90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91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1068388"/>
            <a:ext cx="12430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92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93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77938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94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8388"/>
            <a:ext cx="12430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95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277938"/>
            <a:ext cx="4302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96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897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066800"/>
            <a:ext cx="1246187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00" name="Picture 2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906588"/>
            <a:ext cx="2649537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05" name="Picture 3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3390900"/>
            <a:ext cx="2846387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07" name="Picture 3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392488"/>
            <a:ext cx="2846388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5909" name="Line 37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0" name="Line 38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1" name="Line 39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2" name="Line 40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3" name="Line 41"/>
          <p:cNvSpPr>
            <a:spLocks noChangeShapeType="1"/>
          </p:cNvSpPr>
          <p:nvPr/>
        </p:nvSpPr>
        <p:spPr bwMode="auto">
          <a:xfrm>
            <a:off x="4533900" y="1828800"/>
            <a:ext cx="0" cy="1524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4" name="Line 42"/>
          <p:cNvSpPr>
            <a:spLocks noChangeShapeType="1"/>
          </p:cNvSpPr>
          <p:nvPr/>
        </p:nvSpPr>
        <p:spPr bwMode="auto">
          <a:xfrm>
            <a:off x="4533900" y="3352800"/>
            <a:ext cx="0" cy="1524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5" name="Line 43"/>
          <p:cNvSpPr>
            <a:spLocks noChangeShapeType="1"/>
          </p:cNvSpPr>
          <p:nvPr/>
        </p:nvSpPr>
        <p:spPr bwMode="auto">
          <a:xfrm>
            <a:off x="4533900" y="91440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6" name="Line 44"/>
          <p:cNvSpPr>
            <a:spLocks noChangeShapeType="1"/>
          </p:cNvSpPr>
          <p:nvPr/>
        </p:nvSpPr>
        <p:spPr bwMode="auto">
          <a:xfrm>
            <a:off x="4533900" y="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7" name="Line 45"/>
          <p:cNvSpPr>
            <a:spLocks noChangeShapeType="1"/>
          </p:cNvSpPr>
          <p:nvPr/>
        </p:nvSpPr>
        <p:spPr bwMode="auto">
          <a:xfrm>
            <a:off x="6934200" y="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8" name="Line 46"/>
          <p:cNvSpPr>
            <a:spLocks noChangeShapeType="1"/>
          </p:cNvSpPr>
          <p:nvPr/>
        </p:nvSpPr>
        <p:spPr bwMode="auto">
          <a:xfrm>
            <a:off x="6934200" y="91440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9" name="Line 47"/>
          <p:cNvSpPr>
            <a:spLocks noChangeShapeType="1"/>
          </p:cNvSpPr>
          <p:nvPr/>
        </p:nvSpPr>
        <p:spPr bwMode="auto">
          <a:xfrm>
            <a:off x="2057400" y="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20" name="Line 48"/>
          <p:cNvSpPr>
            <a:spLocks noChangeShapeType="1"/>
          </p:cNvSpPr>
          <p:nvPr/>
        </p:nvSpPr>
        <p:spPr bwMode="auto">
          <a:xfrm>
            <a:off x="2057400" y="91440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5921" name="Picture 4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1905000"/>
            <a:ext cx="28479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22" name="Picture 5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87950"/>
            <a:ext cx="3252788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5931" name="Picture 5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5835650"/>
            <a:ext cx="22225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5932" name="Group 60"/>
          <p:cNvGrpSpPr>
            <a:grpSpLocks/>
          </p:cNvGrpSpPr>
          <p:nvPr/>
        </p:nvGrpSpPr>
        <p:grpSpPr bwMode="auto">
          <a:xfrm>
            <a:off x="5943600" y="5551488"/>
            <a:ext cx="1822450" cy="652462"/>
            <a:chOff x="3744" y="3497"/>
            <a:chExt cx="1148" cy="411"/>
          </a:xfrm>
        </p:grpSpPr>
        <p:pic>
          <p:nvPicPr>
            <p:cNvPr id="335933" name="Picture 6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497"/>
              <a:ext cx="908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5934" name="Picture 6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676"/>
              <a:ext cx="140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5935" name="Line 63"/>
          <p:cNvSpPr>
            <a:spLocks noChangeShapeType="1"/>
          </p:cNvSpPr>
          <p:nvPr/>
        </p:nvSpPr>
        <p:spPr bwMode="auto">
          <a:xfrm>
            <a:off x="2895600" y="2514600"/>
            <a:ext cx="4572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36" name="Line 64"/>
          <p:cNvSpPr>
            <a:spLocks noChangeShapeType="1"/>
          </p:cNvSpPr>
          <p:nvPr/>
        </p:nvSpPr>
        <p:spPr bwMode="auto">
          <a:xfrm flipH="1">
            <a:off x="5638800" y="2514600"/>
            <a:ext cx="19812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37" name="Line 65"/>
          <p:cNvSpPr>
            <a:spLocks noChangeShapeType="1"/>
          </p:cNvSpPr>
          <p:nvPr/>
        </p:nvSpPr>
        <p:spPr bwMode="auto">
          <a:xfrm>
            <a:off x="2590800" y="4724400"/>
            <a:ext cx="60960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38" name="Line 66"/>
          <p:cNvSpPr>
            <a:spLocks noChangeShapeType="1"/>
          </p:cNvSpPr>
          <p:nvPr/>
        </p:nvSpPr>
        <p:spPr bwMode="auto">
          <a:xfrm flipH="1">
            <a:off x="5638800" y="4800600"/>
            <a:ext cx="19050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39" name="Line 67"/>
          <p:cNvSpPr>
            <a:spLocks noChangeShapeType="1"/>
          </p:cNvSpPr>
          <p:nvPr/>
        </p:nvSpPr>
        <p:spPr bwMode="auto">
          <a:xfrm flipH="1" flipV="1">
            <a:off x="1447800" y="1676400"/>
            <a:ext cx="1752600" cy="3505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0" name="Line 68"/>
          <p:cNvSpPr>
            <a:spLocks noChangeShapeType="1"/>
          </p:cNvSpPr>
          <p:nvPr/>
        </p:nvSpPr>
        <p:spPr bwMode="auto">
          <a:xfrm flipH="1" flipV="1">
            <a:off x="3657600" y="1676400"/>
            <a:ext cx="1295400" cy="3505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1" name="Line 69"/>
          <p:cNvSpPr>
            <a:spLocks noChangeShapeType="1"/>
          </p:cNvSpPr>
          <p:nvPr/>
        </p:nvSpPr>
        <p:spPr bwMode="auto">
          <a:xfrm flipV="1">
            <a:off x="3429000" y="1676400"/>
            <a:ext cx="2514600" cy="426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2" name="Line 70"/>
          <p:cNvSpPr>
            <a:spLocks noChangeShapeType="1"/>
          </p:cNvSpPr>
          <p:nvPr/>
        </p:nvSpPr>
        <p:spPr bwMode="auto">
          <a:xfrm flipV="1">
            <a:off x="4953000" y="1676400"/>
            <a:ext cx="3200400" cy="426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3" name="Line 71"/>
          <p:cNvSpPr>
            <a:spLocks noChangeShapeType="1"/>
          </p:cNvSpPr>
          <p:nvPr/>
        </p:nvSpPr>
        <p:spPr bwMode="auto">
          <a:xfrm>
            <a:off x="457200" y="1600200"/>
            <a:ext cx="5943600" cy="396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4" name="Line 72"/>
          <p:cNvSpPr>
            <a:spLocks noChangeShapeType="1"/>
          </p:cNvSpPr>
          <p:nvPr/>
        </p:nvSpPr>
        <p:spPr bwMode="auto">
          <a:xfrm>
            <a:off x="2667000" y="1600200"/>
            <a:ext cx="4572000" cy="403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5" name="Line 73"/>
          <p:cNvSpPr>
            <a:spLocks noChangeShapeType="1"/>
          </p:cNvSpPr>
          <p:nvPr/>
        </p:nvSpPr>
        <p:spPr bwMode="auto">
          <a:xfrm>
            <a:off x="4953000" y="1524000"/>
            <a:ext cx="1600200" cy="441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6" name="Line 74"/>
          <p:cNvSpPr>
            <a:spLocks noChangeShapeType="1"/>
          </p:cNvSpPr>
          <p:nvPr/>
        </p:nvSpPr>
        <p:spPr bwMode="auto">
          <a:xfrm>
            <a:off x="7315200" y="1524000"/>
            <a:ext cx="76200" cy="441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7" name="Rectangle 75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948" name="Rectangle 76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3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3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3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33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3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33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33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3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3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3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3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935" grpId="0" animBg="1"/>
      <p:bldP spid="335935" grpId="1" animBg="1"/>
      <p:bldP spid="335936" grpId="0" animBg="1"/>
      <p:bldP spid="335936" grpId="1" animBg="1"/>
      <p:bldP spid="335937" grpId="0" animBg="1"/>
      <p:bldP spid="335937" grpId="1" animBg="1"/>
      <p:bldP spid="335938" grpId="0" animBg="1"/>
      <p:bldP spid="335938" grpId="1" animBg="1"/>
      <p:bldP spid="335939" grpId="0" animBg="1"/>
      <p:bldP spid="335939" grpId="1" animBg="1"/>
      <p:bldP spid="335940" grpId="0" animBg="1"/>
      <p:bldP spid="335940" grpId="1" animBg="1"/>
      <p:bldP spid="335941" grpId="0" animBg="1"/>
      <p:bldP spid="335941" grpId="1" animBg="1"/>
      <p:bldP spid="335942" grpId="0" animBg="1"/>
      <p:bldP spid="335942" grpId="1" animBg="1"/>
      <p:bldP spid="335943" grpId="0" animBg="1"/>
      <p:bldP spid="335944" grpId="0" animBg="1"/>
      <p:bldP spid="335945" grpId="0" animBg="1"/>
      <p:bldP spid="3359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D240-2B5D-49B0-B4C6-A056B9735A99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97986" name="Group 2"/>
          <p:cNvGrpSpPr>
            <a:grpSpLocks/>
          </p:cNvGrpSpPr>
          <p:nvPr/>
        </p:nvGrpSpPr>
        <p:grpSpPr bwMode="auto">
          <a:xfrm>
            <a:off x="609600" y="76200"/>
            <a:ext cx="7924800" cy="1312863"/>
            <a:chOff x="384" y="2869"/>
            <a:chExt cx="4992" cy="827"/>
          </a:xfrm>
        </p:grpSpPr>
        <p:pic>
          <p:nvPicPr>
            <p:cNvPr id="297987" name="Picture 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2976"/>
              <a:ext cx="1364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988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56"/>
              <a:ext cx="46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989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2869"/>
              <a:ext cx="1789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990" name="Picture 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" y="3193"/>
              <a:ext cx="47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991" name="Picture 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68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7992" name="Group 8"/>
          <p:cNvGrpSpPr>
            <a:grpSpLocks/>
          </p:cNvGrpSpPr>
          <p:nvPr/>
        </p:nvGrpSpPr>
        <p:grpSpPr bwMode="auto">
          <a:xfrm>
            <a:off x="1160463" y="1450975"/>
            <a:ext cx="6688137" cy="454025"/>
            <a:chOff x="731" y="3890"/>
            <a:chExt cx="4213" cy="286"/>
          </a:xfrm>
        </p:grpSpPr>
        <p:pic>
          <p:nvPicPr>
            <p:cNvPr id="297993" name="Picture 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936"/>
              <a:ext cx="7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994" name="Picture 1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3890"/>
              <a:ext cx="335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7995" name="Group 11"/>
          <p:cNvGrpSpPr>
            <a:grpSpLocks/>
          </p:cNvGrpSpPr>
          <p:nvPr/>
        </p:nvGrpSpPr>
        <p:grpSpPr bwMode="auto">
          <a:xfrm>
            <a:off x="609600" y="4554538"/>
            <a:ext cx="7924800" cy="1312862"/>
            <a:chOff x="384" y="2869"/>
            <a:chExt cx="4992" cy="827"/>
          </a:xfrm>
        </p:grpSpPr>
        <p:pic>
          <p:nvPicPr>
            <p:cNvPr id="297996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2976"/>
              <a:ext cx="1364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997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56"/>
              <a:ext cx="46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998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2869"/>
              <a:ext cx="1789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999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" y="3193"/>
              <a:ext cx="47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8000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68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8001" name="Group 17"/>
          <p:cNvGrpSpPr>
            <a:grpSpLocks/>
          </p:cNvGrpSpPr>
          <p:nvPr/>
        </p:nvGrpSpPr>
        <p:grpSpPr bwMode="auto">
          <a:xfrm>
            <a:off x="1160463" y="6175375"/>
            <a:ext cx="6688137" cy="454025"/>
            <a:chOff x="731" y="3890"/>
            <a:chExt cx="4213" cy="286"/>
          </a:xfrm>
        </p:grpSpPr>
        <p:pic>
          <p:nvPicPr>
            <p:cNvPr id="298002" name="Picture 1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936"/>
              <a:ext cx="7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8003" name="Picture 1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3890"/>
              <a:ext cx="335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98004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11388"/>
            <a:ext cx="12112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8005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209800"/>
            <a:ext cx="775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8006" name="Rectangle 22"/>
          <p:cNvSpPr>
            <a:spLocks noChangeArrowheads="1"/>
          </p:cNvSpPr>
          <p:nvPr/>
        </p:nvSpPr>
        <p:spPr bwMode="auto">
          <a:xfrm>
            <a:off x="5791200" y="2133600"/>
            <a:ext cx="6858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8007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97175"/>
            <a:ext cx="40624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8008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3124200"/>
            <a:ext cx="48418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8009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621088"/>
            <a:ext cx="516731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8010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25888"/>
            <a:ext cx="58689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8011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344011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8012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13" name="Rectangle 29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3.33333E-6 -0.64444 " pathEditMode="relative" ptsTypes="AA">
                                      <p:cBhvr>
                                        <p:cTn id="6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1.38889E-6 -0.68888 " pathEditMode="relative" ptsTypes="AA">
                                      <p:cBhvr>
                                        <p:cTn id="8" dur="500" fill="hold"/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980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06" grpId="0" animBg="1"/>
      <p:bldP spid="29800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4645983" y="2471749"/>
            <a:ext cx="1523042" cy="234143"/>
            <a:chOff x="4645983" y="2471749"/>
            <a:chExt cx="1523042" cy="234143"/>
          </a:xfrm>
        </p:grpSpPr>
        <p:pic>
          <p:nvPicPr>
            <p:cNvPr id="78" name="Picture 32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50" y="2552712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5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5983" y="2471749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0" name="Group 79"/>
          <p:cNvGrpSpPr/>
          <p:nvPr/>
        </p:nvGrpSpPr>
        <p:grpSpPr>
          <a:xfrm>
            <a:off x="108468" y="3957655"/>
            <a:ext cx="1520307" cy="234143"/>
            <a:chOff x="108468" y="3957655"/>
            <a:chExt cx="1520307" cy="234143"/>
          </a:xfrm>
        </p:grpSpPr>
        <p:pic>
          <p:nvPicPr>
            <p:cNvPr id="81" name="Picture 35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4038618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468" y="3957655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3" name="Group 82"/>
          <p:cNvGrpSpPr/>
          <p:nvPr/>
        </p:nvGrpSpPr>
        <p:grpSpPr>
          <a:xfrm>
            <a:off x="4645983" y="3959225"/>
            <a:ext cx="1523042" cy="234143"/>
            <a:chOff x="4645983" y="3959225"/>
            <a:chExt cx="1523042" cy="234143"/>
          </a:xfrm>
        </p:grpSpPr>
        <p:pic>
          <p:nvPicPr>
            <p:cNvPr id="84" name="Picture 40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50" y="4038600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5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5983" y="3959225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6" name="Group 85"/>
          <p:cNvGrpSpPr/>
          <p:nvPr/>
        </p:nvGrpSpPr>
        <p:grpSpPr bwMode="auto">
          <a:xfrm>
            <a:off x="68521" y="2473325"/>
            <a:ext cx="1520307" cy="234143"/>
            <a:chOff x="108468" y="2473325"/>
            <a:chExt cx="1520307" cy="234143"/>
          </a:xfrm>
        </p:grpSpPr>
        <p:pic>
          <p:nvPicPr>
            <p:cNvPr id="87" name="Picture 28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2552700"/>
              <a:ext cx="219075" cy="8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468" y="2473325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07FD-B883-4A29-AF22-6E103E2A9846}" type="slidenum">
              <a:rPr lang="en-US"/>
              <a:pPr/>
              <a:t>30</a:t>
            </a:fld>
            <a:endParaRPr lang="en-US"/>
          </a:p>
        </p:txBody>
      </p:sp>
      <p:pic>
        <p:nvPicPr>
          <p:cNvPr id="3368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17500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8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17500"/>
            <a:ext cx="42068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7950"/>
            <a:ext cx="8382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107950"/>
            <a:ext cx="8382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7500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7950"/>
            <a:ext cx="8382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17500"/>
            <a:ext cx="4191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0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07950"/>
            <a:ext cx="8382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1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277938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11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277938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12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13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68388"/>
            <a:ext cx="1035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14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15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1068388"/>
            <a:ext cx="12430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16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17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77938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18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8388"/>
            <a:ext cx="124301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19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277938"/>
            <a:ext cx="4302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20" name="Picture 2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1352550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21" name="Picture 2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066800"/>
            <a:ext cx="1246187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24" name="Picture 2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906588"/>
            <a:ext cx="2649537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29" name="Picture 3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3390900"/>
            <a:ext cx="2846387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31" name="Picture 3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392488"/>
            <a:ext cx="2846388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6933" name="Picture 3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1905000"/>
            <a:ext cx="28479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6934" name="Line 38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35" name="Line 39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36" name="Line 40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37" name="Line 41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38" name="Line 42"/>
          <p:cNvSpPr>
            <a:spLocks noChangeShapeType="1"/>
          </p:cNvSpPr>
          <p:nvPr/>
        </p:nvSpPr>
        <p:spPr bwMode="auto">
          <a:xfrm>
            <a:off x="4533900" y="1828800"/>
            <a:ext cx="0" cy="1524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39" name="Line 43"/>
          <p:cNvSpPr>
            <a:spLocks noChangeShapeType="1"/>
          </p:cNvSpPr>
          <p:nvPr/>
        </p:nvSpPr>
        <p:spPr bwMode="auto">
          <a:xfrm>
            <a:off x="4533900" y="3352800"/>
            <a:ext cx="0" cy="1524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40" name="Line 44"/>
          <p:cNvSpPr>
            <a:spLocks noChangeShapeType="1"/>
          </p:cNvSpPr>
          <p:nvPr/>
        </p:nvSpPr>
        <p:spPr bwMode="auto">
          <a:xfrm>
            <a:off x="4533900" y="91440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41" name="Line 45"/>
          <p:cNvSpPr>
            <a:spLocks noChangeShapeType="1"/>
          </p:cNvSpPr>
          <p:nvPr/>
        </p:nvSpPr>
        <p:spPr bwMode="auto">
          <a:xfrm>
            <a:off x="4533900" y="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42" name="Line 46"/>
          <p:cNvSpPr>
            <a:spLocks noChangeShapeType="1"/>
          </p:cNvSpPr>
          <p:nvPr/>
        </p:nvSpPr>
        <p:spPr bwMode="auto">
          <a:xfrm>
            <a:off x="6934200" y="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43" name="Line 47"/>
          <p:cNvSpPr>
            <a:spLocks noChangeShapeType="1"/>
          </p:cNvSpPr>
          <p:nvPr/>
        </p:nvSpPr>
        <p:spPr bwMode="auto">
          <a:xfrm>
            <a:off x="6934200" y="91440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44" name="Line 48"/>
          <p:cNvSpPr>
            <a:spLocks noChangeShapeType="1"/>
          </p:cNvSpPr>
          <p:nvPr/>
        </p:nvSpPr>
        <p:spPr bwMode="auto">
          <a:xfrm>
            <a:off x="2057400" y="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45" name="Line 49"/>
          <p:cNvSpPr>
            <a:spLocks noChangeShapeType="1"/>
          </p:cNvSpPr>
          <p:nvPr/>
        </p:nvSpPr>
        <p:spPr bwMode="auto">
          <a:xfrm>
            <a:off x="2057400" y="91440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6954" name="Group 58"/>
          <p:cNvGrpSpPr>
            <a:grpSpLocks/>
          </p:cNvGrpSpPr>
          <p:nvPr/>
        </p:nvGrpSpPr>
        <p:grpSpPr bwMode="auto">
          <a:xfrm>
            <a:off x="4419600" y="5551488"/>
            <a:ext cx="1822450" cy="652462"/>
            <a:chOff x="3744" y="3497"/>
            <a:chExt cx="1148" cy="411"/>
          </a:xfrm>
        </p:grpSpPr>
        <p:pic>
          <p:nvPicPr>
            <p:cNvPr id="336955" name="Picture 5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497"/>
              <a:ext cx="908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6956" name="Picture 60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676"/>
              <a:ext cx="140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36965" name="Group 69"/>
          <p:cNvGrpSpPr>
            <a:grpSpLocks/>
          </p:cNvGrpSpPr>
          <p:nvPr/>
        </p:nvGrpSpPr>
        <p:grpSpPr bwMode="auto">
          <a:xfrm>
            <a:off x="5943600" y="5551488"/>
            <a:ext cx="1822450" cy="652462"/>
            <a:chOff x="3744" y="3497"/>
            <a:chExt cx="1148" cy="411"/>
          </a:xfrm>
        </p:grpSpPr>
        <p:pic>
          <p:nvPicPr>
            <p:cNvPr id="336966" name="Picture 70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497"/>
              <a:ext cx="908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6967" name="Picture 71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676"/>
              <a:ext cx="140" cy="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6968" name="Rectangle 72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69" name="Rectangle 73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6978" name="Picture 8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5715000"/>
            <a:ext cx="14890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7" name="Group 96"/>
          <p:cNvGrpSpPr/>
          <p:nvPr/>
        </p:nvGrpSpPr>
        <p:grpSpPr>
          <a:xfrm>
            <a:off x="2836863" y="4973638"/>
            <a:ext cx="1206171" cy="1796243"/>
            <a:chOff x="842333" y="4973638"/>
            <a:chExt cx="1206171" cy="1796243"/>
          </a:xfrm>
        </p:grpSpPr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8243" y="4973638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9" name="Picture 98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2333" y="5545138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0" name="Picture 99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8243" y="6019800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1" name="Picture 100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2333" y="6535738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" name="Picture 6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5276850"/>
              <a:ext cx="2222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3" name="Picture 6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5810250"/>
              <a:ext cx="2222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4" name="Picture 6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6343650"/>
              <a:ext cx="2222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" name="Group 88"/>
          <p:cNvGrpSpPr/>
          <p:nvPr/>
        </p:nvGrpSpPr>
        <p:grpSpPr>
          <a:xfrm>
            <a:off x="842333" y="4973638"/>
            <a:ext cx="1206171" cy="1796243"/>
            <a:chOff x="842333" y="4973638"/>
            <a:chExt cx="1206171" cy="1796243"/>
          </a:xfrm>
        </p:grpSpPr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8243" y="4973638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2333" y="5545138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8243" y="6019800"/>
              <a:ext cx="1194353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2333" y="6535738"/>
              <a:ext cx="1206171" cy="234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6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5276850"/>
              <a:ext cx="2222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" name="Picture 6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5810250"/>
              <a:ext cx="2222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" name="Picture 6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6343650"/>
              <a:ext cx="2222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5723E-6 L -0.16632 -0.0013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6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58E-6 L 0.21701 -0.0004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586A-8FC9-4906-84E5-2748C9BF945A}" type="slidenum">
              <a:rPr lang="en-US"/>
              <a:pPr/>
              <a:t>31</a:t>
            </a:fld>
            <a:endParaRPr lang="en-US"/>
          </a:p>
        </p:txBody>
      </p:sp>
      <p:pic>
        <p:nvPicPr>
          <p:cNvPr id="33792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927225"/>
            <a:ext cx="5197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2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0025"/>
            <a:ext cx="80137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2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3584575"/>
            <a:ext cx="77485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2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191000"/>
            <a:ext cx="6970712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33" name="Rectangle 1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34" name="Rectangle 14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51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17500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0" name="Picture 5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5413375"/>
            <a:ext cx="3911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5223" y="2574925"/>
            <a:ext cx="6087754" cy="377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878" y="3032125"/>
            <a:ext cx="5199481" cy="377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7952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17500"/>
            <a:ext cx="42068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3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4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7950"/>
            <a:ext cx="8382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5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6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107950"/>
            <a:ext cx="8382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7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8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7500"/>
            <a:ext cx="43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9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7950"/>
            <a:ext cx="8382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0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17500"/>
            <a:ext cx="4191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1" name="Picture 4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392113"/>
            <a:ext cx="219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2" name="Picture 4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07950"/>
            <a:ext cx="8382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3" name="Line 43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4" name="Line 44"/>
          <p:cNvSpPr>
            <a:spLocks noChangeShapeType="1"/>
          </p:cNvSpPr>
          <p:nvPr/>
        </p:nvSpPr>
        <p:spPr bwMode="auto">
          <a:xfrm>
            <a:off x="4533900" y="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5" name="Line 45"/>
          <p:cNvSpPr>
            <a:spLocks noChangeShapeType="1"/>
          </p:cNvSpPr>
          <p:nvPr/>
        </p:nvSpPr>
        <p:spPr bwMode="auto">
          <a:xfrm>
            <a:off x="6934200" y="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6" name="Line 46"/>
          <p:cNvSpPr>
            <a:spLocks noChangeShapeType="1"/>
          </p:cNvSpPr>
          <p:nvPr/>
        </p:nvSpPr>
        <p:spPr bwMode="auto">
          <a:xfrm>
            <a:off x="2057400" y="0"/>
            <a:ext cx="0" cy="914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68" name="Picture 4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993775"/>
            <a:ext cx="5102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A899-6FAA-4899-9D05-8BBA375DDC2E}" type="slidenum">
              <a:rPr lang="en-US"/>
              <a:pPr/>
              <a:t>32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58875" y="136525"/>
            <a:ext cx="7748588" cy="1368425"/>
            <a:chOff x="1158875" y="136525"/>
            <a:chExt cx="7748588" cy="1368425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5223" y="136525"/>
              <a:ext cx="6087754" cy="3777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42878" y="593725"/>
              <a:ext cx="5199481" cy="3777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8949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75" y="1146175"/>
              <a:ext cx="7748588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3895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6554788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8951" name="Group 7"/>
          <p:cNvGrpSpPr>
            <a:grpSpLocks/>
          </p:cNvGrpSpPr>
          <p:nvPr/>
        </p:nvGrpSpPr>
        <p:grpSpPr bwMode="auto">
          <a:xfrm>
            <a:off x="7086600" y="1835150"/>
            <a:ext cx="1981200" cy="835025"/>
            <a:chOff x="4464" y="1156"/>
            <a:chExt cx="1248" cy="526"/>
          </a:xfrm>
        </p:grpSpPr>
        <p:grpSp>
          <p:nvGrpSpPr>
            <p:cNvPr id="338952" name="Group 8"/>
            <p:cNvGrpSpPr>
              <a:grpSpLocks/>
            </p:cNvGrpSpPr>
            <p:nvPr/>
          </p:nvGrpSpPr>
          <p:grpSpPr bwMode="auto">
            <a:xfrm>
              <a:off x="4464" y="1156"/>
              <a:ext cx="1203" cy="526"/>
              <a:chOff x="4512" y="1056"/>
              <a:chExt cx="1203" cy="526"/>
            </a:xfrm>
          </p:grpSpPr>
          <p:pic>
            <p:nvPicPr>
              <p:cNvPr id="338953" name="Picture 9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344"/>
                <a:ext cx="120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38954" name="Picture 10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8" y="1056"/>
                <a:ext cx="107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38955" name="Picture 1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1596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38960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971800"/>
            <a:ext cx="6124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8961" name="Group 17"/>
          <p:cNvGrpSpPr>
            <a:grpSpLocks/>
          </p:cNvGrpSpPr>
          <p:nvPr/>
        </p:nvGrpSpPr>
        <p:grpSpPr bwMode="auto">
          <a:xfrm>
            <a:off x="4460875" y="4191000"/>
            <a:ext cx="2835275" cy="1001713"/>
            <a:chOff x="2810" y="2640"/>
            <a:chExt cx="1786" cy="631"/>
          </a:xfrm>
        </p:grpSpPr>
        <p:pic>
          <p:nvPicPr>
            <p:cNvPr id="338962" name="Picture 1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976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8963" name="Picture 1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" y="2640"/>
              <a:ext cx="1702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38964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191000"/>
            <a:ext cx="370205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965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5413375"/>
            <a:ext cx="17002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966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413375"/>
            <a:ext cx="2041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967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968" name="Rectangle 2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69" name="Rectangle 25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58875" y="2574925"/>
            <a:ext cx="7748588" cy="1368425"/>
            <a:chOff x="1158875" y="2574925"/>
            <a:chExt cx="7748588" cy="1368425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5223" y="2574925"/>
              <a:ext cx="6087754" cy="3777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42878" y="3032125"/>
              <a:ext cx="5199481" cy="3777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8959" name="Picture 1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75" y="3584575"/>
              <a:ext cx="7748588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00578E-6 L 0.00156 -0.3502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8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75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0578E-6 L -0.04288 -0.3502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38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75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09249E-7 L 0.76111 -0.5135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56" y="-256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5723E-6 L 0.53785 -0.4497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38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92" y="-224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939E-6 L -0.00035 -0.3526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76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158875" y="136525"/>
            <a:ext cx="7748588" cy="1368425"/>
            <a:chOff x="1158875" y="136525"/>
            <a:chExt cx="7748588" cy="1368425"/>
          </a:xfrm>
        </p:grpSpPr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5223" y="136525"/>
              <a:ext cx="6087754" cy="3777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42878" y="593725"/>
              <a:ext cx="5199481" cy="3777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75" y="1146175"/>
              <a:ext cx="7748588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AFA-CB58-4CD6-B8BF-1D65C34C85DF}" type="slidenum">
              <a:rPr lang="en-US"/>
              <a:pPr/>
              <a:t>33</a:t>
            </a:fld>
            <a:endParaRPr lang="en-US"/>
          </a:p>
        </p:txBody>
      </p:sp>
      <p:pic>
        <p:nvPicPr>
          <p:cNvPr id="3399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6554788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971800"/>
            <a:ext cx="6124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4064000"/>
            <a:ext cx="5480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606800"/>
            <a:ext cx="7296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49800"/>
            <a:ext cx="6067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7950"/>
            <a:ext cx="5480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9976" name="Group 8"/>
          <p:cNvGrpSpPr>
            <a:grpSpLocks/>
          </p:cNvGrpSpPr>
          <p:nvPr/>
        </p:nvGrpSpPr>
        <p:grpSpPr bwMode="auto">
          <a:xfrm>
            <a:off x="7086600" y="1835150"/>
            <a:ext cx="1909763" cy="835025"/>
            <a:chOff x="4512" y="1056"/>
            <a:chExt cx="1203" cy="526"/>
          </a:xfrm>
        </p:grpSpPr>
        <p:pic>
          <p:nvPicPr>
            <p:cNvPr id="339977" name="Picture 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344"/>
              <a:ext cx="120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9978" name="Picture 1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" y="1056"/>
              <a:ext cx="107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3997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8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253365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98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2400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9982" name="Group 14"/>
          <p:cNvGrpSpPr>
            <a:grpSpLocks/>
          </p:cNvGrpSpPr>
          <p:nvPr/>
        </p:nvGrpSpPr>
        <p:grpSpPr bwMode="auto">
          <a:xfrm>
            <a:off x="2644775" y="5946775"/>
            <a:ext cx="4594225" cy="835025"/>
            <a:chOff x="1666" y="3746"/>
            <a:chExt cx="2894" cy="526"/>
          </a:xfrm>
        </p:grpSpPr>
        <p:pic>
          <p:nvPicPr>
            <p:cNvPr id="339983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3746"/>
              <a:ext cx="289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9984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4034"/>
              <a:ext cx="28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9989" name="Line 21"/>
          <p:cNvSpPr>
            <a:spLocks noChangeShapeType="1"/>
          </p:cNvSpPr>
          <p:nvPr/>
        </p:nvSpPr>
        <p:spPr bwMode="auto">
          <a:xfrm>
            <a:off x="2286000" y="3276600"/>
            <a:ext cx="22860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90" name="Line 22"/>
          <p:cNvSpPr>
            <a:spLocks noChangeShapeType="1"/>
          </p:cNvSpPr>
          <p:nvPr/>
        </p:nvSpPr>
        <p:spPr bwMode="auto">
          <a:xfrm>
            <a:off x="3810000" y="3276600"/>
            <a:ext cx="13716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91" name="Line 23"/>
          <p:cNvSpPr>
            <a:spLocks noChangeShapeType="1"/>
          </p:cNvSpPr>
          <p:nvPr/>
        </p:nvSpPr>
        <p:spPr bwMode="auto">
          <a:xfrm flipH="1">
            <a:off x="3200400" y="3276600"/>
            <a:ext cx="18288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92" name="Line 24"/>
          <p:cNvSpPr>
            <a:spLocks noChangeShapeType="1"/>
          </p:cNvSpPr>
          <p:nvPr/>
        </p:nvSpPr>
        <p:spPr bwMode="auto">
          <a:xfrm flipH="1">
            <a:off x="5715000" y="3276600"/>
            <a:ext cx="7620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93" name="Line 25"/>
          <p:cNvSpPr>
            <a:spLocks noChangeShapeType="1"/>
          </p:cNvSpPr>
          <p:nvPr/>
        </p:nvSpPr>
        <p:spPr bwMode="auto">
          <a:xfrm flipV="1">
            <a:off x="2438400" y="3505200"/>
            <a:ext cx="1524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94" name="Line 26"/>
          <p:cNvSpPr>
            <a:spLocks noChangeShapeType="1"/>
          </p:cNvSpPr>
          <p:nvPr/>
        </p:nvSpPr>
        <p:spPr bwMode="auto">
          <a:xfrm flipV="1">
            <a:off x="5356225" y="3509963"/>
            <a:ext cx="146050" cy="165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95" name="Line 27"/>
          <p:cNvSpPr>
            <a:spLocks noChangeShapeType="1"/>
          </p:cNvSpPr>
          <p:nvPr/>
        </p:nvSpPr>
        <p:spPr bwMode="auto">
          <a:xfrm>
            <a:off x="2503488" y="4524375"/>
            <a:ext cx="124301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96" name="Line 28"/>
          <p:cNvSpPr>
            <a:spLocks noChangeShapeType="1"/>
          </p:cNvSpPr>
          <p:nvPr/>
        </p:nvSpPr>
        <p:spPr bwMode="auto">
          <a:xfrm>
            <a:off x="5703888" y="4524375"/>
            <a:ext cx="123348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97" name="Rectangle 29"/>
          <p:cNvSpPr>
            <a:spLocks noChangeArrowheads="1"/>
          </p:cNvSpPr>
          <p:nvPr/>
        </p:nvSpPr>
        <p:spPr bwMode="auto">
          <a:xfrm>
            <a:off x="3429000" y="4724400"/>
            <a:ext cx="304800" cy="381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98" name="Rectangle 30"/>
          <p:cNvSpPr>
            <a:spLocks noChangeArrowheads="1"/>
          </p:cNvSpPr>
          <p:nvPr/>
        </p:nvSpPr>
        <p:spPr bwMode="auto">
          <a:xfrm>
            <a:off x="3481388" y="5164138"/>
            <a:ext cx="246062" cy="33813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999" name="Rectangle 31"/>
          <p:cNvSpPr>
            <a:spLocks noChangeArrowheads="1"/>
          </p:cNvSpPr>
          <p:nvPr/>
        </p:nvSpPr>
        <p:spPr bwMode="auto">
          <a:xfrm>
            <a:off x="6324600" y="4724400"/>
            <a:ext cx="304800" cy="381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0" name="Rectangle 32"/>
          <p:cNvSpPr>
            <a:spLocks noChangeArrowheads="1"/>
          </p:cNvSpPr>
          <p:nvPr/>
        </p:nvSpPr>
        <p:spPr bwMode="auto">
          <a:xfrm>
            <a:off x="6370638" y="5181600"/>
            <a:ext cx="609600" cy="381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1" name="Rectangle 33"/>
          <p:cNvSpPr>
            <a:spLocks noChangeArrowheads="1"/>
          </p:cNvSpPr>
          <p:nvPr/>
        </p:nvSpPr>
        <p:spPr bwMode="auto">
          <a:xfrm>
            <a:off x="2793304" y="152400"/>
            <a:ext cx="381000" cy="381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2" name="Rectangle 34"/>
          <p:cNvSpPr>
            <a:spLocks noChangeArrowheads="1"/>
          </p:cNvSpPr>
          <p:nvPr/>
        </p:nvSpPr>
        <p:spPr bwMode="auto">
          <a:xfrm>
            <a:off x="5587652" y="152400"/>
            <a:ext cx="381000" cy="381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2743200" y="609600"/>
            <a:ext cx="381000" cy="381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4" name="Rectangle 36"/>
          <p:cNvSpPr>
            <a:spLocks noChangeArrowheads="1"/>
          </p:cNvSpPr>
          <p:nvPr/>
        </p:nvSpPr>
        <p:spPr bwMode="auto">
          <a:xfrm>
            <a:off x="5550074" y="609600"/>
            <a:ext cx="381000" cy="381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5" name="Rectangle 37"/>
          <p:cNvSpPr>
            <a:spLocks noChangeArrowheads="1"/>
          </p:cNvSpPr>
          <p:nvPr/>
        </p:nvSpPr>
        <p:spPr bwMode="auto">
          <a:xfrm>
            <a:off x="1828800" y="76200"/>
            <a:ext cx="5486400" cy="9509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6" name="Rectangle 38"/>
          <p:cNvSpPr>
            <a:spLocks noChangeArrowheads="1"/>
          </p:cNvSpPr>
          <p:nvPr/>
        </p:nvSpPr>
        <p:spPr bwMode="auto">
          <a:xfrm>
            <a:off x="2870200" y="4724400"/>
            <a:ext cx="381000" cy="381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7" name="Rectangle 39"/>
          <p:cNvSpPr>
            <a:spLocks noChangeArrowheads="1"/>
          </p:cNvSpPr>
          <p:nvPr/>
        </p:nvSpPr>
        <p:spPr bwMode="auto">
          <a:xfrm>
            <a:off x="5791200" y="4724400"/>
            <a:ext cx="381000" cy="381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8" name="Rectangle 40"/>
          <p:cNvSpPr>
            <a:spLocks noChangeArrowheads="1"/>
          </p:cNvSpPr>
          <p:nvPr/>
        </p:nvSpPr>
        <p:spPr bwMode="auto">
          <a:xfrm>
            <a:off x="2870200" y="5181600"/>
            <a:ext cx="381000" cy="381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09" name="Rectangle 41"/>
          <p:cNvSpPr>
            <a:spLocks noChangeArrowheads="1"/>
          </p:cNvSpPr>
          <p:nvPr/>
        </p:nvSpPr>
        <p:spPr bwMode="auto">
          <a:xfrm>
            <a:off x="5791200" y="5181600"/>
            <a:ext cx="381000" cy="381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0010" name="Group 42"/>
          <p:cNvGrpSpPr>
            <a:grpSpLocks/>
          </p:cNvGrpSpPr>
          <p:nvPr/>
        </p:nvGrpSpPr>
        <p:grpSpPr bwMode="auto">
          <a:xfrm>
            <a:off x="7683500" y="296863"/>
            <a:ext cx="1384300" cy="511175"/>
            <a:chOff x="4840" y="192"/>
            <a:chExt cx="872" cy="322"/>
          </a:xfrm>
        </p:grpSpPr>
        <p:pic>
          <p:nvPicPr>
            <p:cNvPr id="340011" name="Picture 4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" y="192"/>
              <a:ext cx="87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0012" name="Picture 4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" y="336"/>
              <a:ext cx="29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40013" name="Text Box 45"/>
          <p:cNvSpPr txBox="1">
            <a:spLocks noChangeArrowheads="1"/>
          </p:cNvSpPr>
          <p:nvPr/>
        </p:nvSpPr>
        <p:spPr bwMode="auto">
          <a:xfrm>
            <a:off x="7683500" y="304800"/>
            <a:ext cx="13843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340014" name="Group 46"/>
          <p:cNvGrpSpPr>
            <a:grpSpLocks/>
          </p:cNvGrpSpPr>
          <p:nvPr/>
        </p:nvGrpSpPr>
        <p:grpSpPr bwMode="auto">
          <a:xfrm>
            <a:off x="7696200" y="4868863"/>
            <a:ext cx="1384300" cy="511175"/>
            <a:chOff x="4848" y="3133"/>
            <a:chExt cx="872" cy="322"/>
          </a:xfrm>
        </p:grpSpPr>
        <p:pic>
          <p:nvPicPr>
            <p:cNvPr id="340015" name="Picture 4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133"/>
              <a:ext cx="872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0016" name="Picture 4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" y="3277"/>
              <a:ext cx="29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40017" name="Rectangle 49"/>
          <p:cNvSpPr>
            <a:spLocks noChangeArrowheads="1"/>
          </p:cNvSpPr>
          <p:nvPr/>
        </p:nvSpPr>
        <p:spPr bwMode="auto">
          <a:xfrm>
            <a:off x="1905000" y="4648200"/>
            <a:ext cx="5715000" cy="9509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18" name="Rectangle 50"/>
          <p:cNvSpPr>
            <a:spLocks noChangeArrowheads="1"/>
          </p:cNvSpPr>
          <p:nvPr/>
        </p:nvSpPr>
        <p:spPr bwMode="auto">
          <a:xfrm>
            <a:off x="1600200" y="1066800"/>
            <a:ext cx="7391400" cy="457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19" name="Rectangle 51"/>
          <p:cNvSpPr>
            <a:spLocks noChangeArrowheads="1"/>
          </p:cNvSpPr>
          <p:nvPr/>
        </p:nvSpPr>
        <p:spPr bwMode="auto">
          <a:xfrm>
            <a:off x="2590800" y="5895975"/>
            <a:ext cx="4706938" cy="914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20" name="Line 52"/>
          <p:cNvSpPr>
            <a:spLocks noChangeShapeType="1"/>
          </p:cNvSpPr>
          <p:nvPr/>
        </p:nvSpPr>
        <p:spPr bwMode="auto">
          <a:xfrm>
            <a:off x="2576513" y="3509963"/>
            <a:ext cx="116998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1" name="Line 53"/>
          <p:cNvSpPr>
            <a:spLocks noChangeShapeType="1"/>
          </p:cNvSpPr>
          <p:nvPr/>
        </p:nvSpPr>
        <p:spPr bwMode="auto">
          <a:xfrm>
            <a:off x="3738563" y="3505200"/>
            <a:ext cx="73025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2" name="Line 54"/>
          <p:cNvSpPr>
            <a:spLocks noChangeShapeType="1"/>
          </p:cNvSpPr>
          <p:nvPr/>
        </p:nvSpPr>
        <p:spPr bwMode="auto">
          <a:xfrm flipV="1">
            <a:off x="5492750" y="3509963"/>
            <a:ext cx="11334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3" name="Line 55"/>
          <p:cNvSpPr>
            <a:spLocks noChangeShapeType="1"/>
          </p:cNvSpPr>
          <p:nvPr/>
        </p:nvSpPr>
        <p:spPr bwMode="auto">
          <a:xfrm>
            <a:off x="6629400" y="3505200"/>
            <a:ext cx="762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4" name="Line 56"/>
          <p:cNvSpPr>
            <a:spLocks noChangeShapeType="1"/>
          </p:cNvSpPr>
          <p:nvPr/>
        </p:nvSpPr>
        <p:spPr bwMode="auto">
          <a:xfrm>
            <a:off x="2438400" y="4359275"/>
            <a:ext cx="76200" cy="1730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5" name="Line 57"/>
          <p:cNvSpPr>
            <a:spLocks noChangeShapeType="1"/>
          </p:cNvSpPr>
          <p:nvPr/>
        </p:nvSpPr>
        <p:spPr bwMode="auto">
          <a:xfrm flipV="1">
            <a:off x="3733800" y="4295775"/>
            <a:ext cx="73025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6" name="Line 58"/>
          <p:cNvSpPr>
            <a:spLocks noChangeShapeType="1"/>
          </p:cNvSpPr>
          <p:nvPr/>
        </p:nvSpPr>
        <p:spPr bwMode="auto">
          <a:xfrm flipV="1">
            <a:off x="6934200" y="4295775"/>
            <a:ext cx="73025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7" name="Line 59"/>
          <p:cNvSpPr>
            <a:spLocks noChangeShapeType="1"/>
          </p:cNvSpPr>
          <p:nvPr/>
        </p:nvSpPr>
        <p:spPr bwMode="auto">
          <a:xfrm>
            <a:off x="5638800" y="4359275"/>
            <a:ext cx="76200" cy="1730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28" name="Rectangle 60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029" name="Rectangle 61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3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3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3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3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4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4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0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0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0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0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0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0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500" fill="hold"/>
                                        <p:tgtEl>
                                          <p:spTgt spid="340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500" fill="hold"/>
                                        <p:tgtEl>
                                          <p:spTgt spid="340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500" fill="hold"/>
                                        <p:tgtEl>
                                          <p:spTgt spid="340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5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0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0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0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0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0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0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40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40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40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40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500" fill="hold"/>
                                        <p:tgtEl>
                                          <p:spTgt spid="3400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500" fill="hold"/>
                                        <p:tgtEl>
                                          <p:spTgt spid="340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500" fill="hold"/>
                                        <p:tgtEl>
                                          <p:spTgt spid="340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500" fill="hold"/>
                                        <p:tgtEl>
                                          <p:spTgt spid="3400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40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40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89" grpId="0" animBg="1"/>
      <p:bldP spid="339989" grpId="1" animBg="1"/>
      <p:bldP spid="339990" grpId="0" animBg="1"/>
      <p:bldP spid="339990" grpId="1" animBg="1"/>
      <p:bldP spid="339991" grpId="0" animBg="1"/>
      <p:bldP spid="339991" grpId="1" animBg="1"/>
      <p:bldP spid="339992" grpId="0" animBg="1"/>
      <p:bldP spid="339992" grpId="1" animBg="1"/>
      <p:bldP spid="339993" grpId="0" animBg="1"/>
      <p:bldP spid="339993" grpId="1" animBg="1"/>
      <p:bldP spid="339994" grpId="0" animBg="1"/>
      <p:bldP spid="339994" grpId="1" animBg="1"/>
      <p:bldP spid="339995" grpId="0" animBg="1"/>
      <p:bldP spid="339995" grpId="1" animBg="1"/>
      <p:bldP spid="339996" grpId="0" animBg="1"/>
      <p:bldP spid="339996" grpId="1" animBg="1"/>
      <p:bldP spid="339997" grpId="0" animBg="1"/>
      <p:bldP spid="339997" grpId="1" animBg="1"/>
      <p:bldP spid="339998" grpId="0" animBg="1"/>
      <p:bldP spid="339998" grpId="1" animBg="1"/>
      <p:bldP spid="339999" grpId="0" animBg="1"/>
      <p:bldP spid="339999" grpId="1" animBg="1"/>
      <p:bldP spid="340000" grpId="0" animBg="1"/>
      <p:bldP spid="340000" grpId="1" animBg="1"/>
      <p:bldP spid="340001" grpId="0" animBg="1"/>
      <p:bldP spid="340001" grpId="1" animBg="1"/>
      <p:bldP spid="340002" grpId="0" animBg="1"/>
      <p:bldP spid="340002" grpId="1" animBg="1"/>
      <p:bldP spid="340003" grpId="0" animBg="1"/>
      <p:bldP spid="340003" grpId="1" animBg="1"/>
      <p:bldP spid="340004" grpId="0" animBg="1"/>
      <p:bldP spid="340004" grpId="1" animBg="1"/>
      <p:bldP spid="340005" grpId="0" animBg="1"/>
      <p:bldP spid="340006" grpId="0" animBg="1"/>
      <p:bldP spid="340006" grpId="1" animBg="1"/>
      <p:bldP spid="340007" grpId="0" animBg="1"/>
      <p:bldP spid="340007" grpId="1" animBg="1"/>
      <p:bldP spid="340008" grpId="0" animBg="1"/>
      <p:bldP spid="340008" grpId="1" animBg="1"/>
      <p:bldP spid="340009" grpId="0" animBg="1"/>
      <p:bldP spid="340009" grpId="1" animBg="1"/>
      <p:bldP spid="340017" grpId="0" animBg="1"/>
      <p:bldP spid="340018" grpId="0" animBg="1"/>
      <p:bldP spid="340019" grpId="0" animBg="1"/>
      <p:bldP spid="340020" grpId="0" animBg="1"/>
      <p:bldP spid="340020" grpId="1" animBg="1"/>
      <p:bldP spid="340021" grpId="0" animBg="1"/>
      <p:bldP spid="340021" grpId="1" animBg="1"/>
      <p:bldP spid="340022" grpId="0" animBg="1"/>
      <p:bldP spid="340022" grpId="1" animBg="1"/>
      <p:bldP spid="340023" grpId="0" animBg="1"/>
      <p:bldP spid="340023" grpId="1" animBg="1"/>
      <p:bldP spid="340024" grpId="0" animBg="1"/>
      <p:bldP spid="340024" grpId="1" animBg="1"/>
      <p:bldP spid="340025" grpId="0" animBg="1"/>
      <p:bldP spid="340025" grpId="1" animBg="1"/>
      <p:bldP spid="340026" grpId="0" animBg="1"/>
      <p:bldP spid="340026" grpId="1" animBg="1"/>
      <p:bldP spid="340027" grpId="0" animBg="1"/>
      <p:bldP spid="34002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0B62-AECF-49B0-80F5-8561A3A4195A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340994" name="Group 2"/>
          <p:cNvGrpSpPr>
            <a:grpSpLocks/>
          </p:cNvGrpSpPr>
          <p:nvPr/>
        </p:nvGrpSpPr>
        <p:grpSpPr bwMode="auto">
          <a:xfrm>
            <a:off x="152400" y="152400"/>
            <a:ext cx="8915400" cy="1001713"/>
            <a:chOff x="96" y="96"/>
            <a:chExt cx="5616" cy="631"/>
          </a:xfrm>
        </p:grpSpPr>
        <p:pic>
          <p:nvPicPr>
            <p:cNvPr id="340995" name="Picture 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4129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0996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32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40997" name="Group 5"/>
            <p:cNvGrpSpPr>
              <a:grpSpLocks/>
            </p:cNvGrpSpPr>
            <p:nvPr/>
          </p:nvGrpSpPr>
          <p:grpSpPr bwMode="auto">
            <a:xfrm>
              <a:off x="4464" y="148"/>
              <a:ext cx="1203" cy="526"/>
              <a:chOff x="4512" y="1056"/>
              <a:chExt cx="1203" cy="526"/>
            </a:xfrm>
          </p:grpSpPr>
          <p:pic>
            <p:nvPicPr>
              <p:cNvPr id="340998" name="Picture 6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344"/>
                <a:ext cx="120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40999" name="Picture 7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8" y="1056"/>
                <a:ext cx="107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41000" name="Picture 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588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100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622425"/>
            <a:ext cx="6124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1002" name="Group 10"/>
          <p:cNvGrpSpPr>
            <a:grpSpLocks/>
          </p:cNvGrpSpPr>
          <p:nvPr/>
        </p:nvGrpSpPr>
        <p:grpSpPr bwMode="auto">
          <a:xfrm>
            <a:off x="152400" y="1752600"/>
            <a:ext cx="8915400" cy="1001713"/>
            <a:chOff x="96" y="1104"/>
            <a:chExt cx="5616" cy="631"/>
          </a:xfrm>
        </p:grpSpPr>
        <p:pic>
          <p:nvPicPr>
            <p:cNvPr id="341003" name="Picture 1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04"/>
              <a:ext cx="4129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1004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440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41005" name="Group 13"/>
            <p:cNvGrpSpPr>
              <a:grpSpLocks/>
            </p:cNvGrpSpPr>
            <p:nvPr/>
          </p:nvGrpSpPr>
          <p:grpSpPr bwMode="auto">
            <a:xfrm>
              <a:off x="4464" y="1156"/>
              <a:ext cx="1203" cy="526"/>
              <a:chOff x="4512" y="1056"/>
              <a:chExt cx="1203" cy="526"/>
            </a:xfrm>
          </p:grpSpPr>
          <p:pic>
            <p:nvPicPr>
              <p:cNvPr id="341006" name="Picture 14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344"/>
                <a:ext cx="120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41007" name="Picture 15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8" y="1056"/>
                <a:ext cx="107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41008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1596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41009" name="Group 17"/>
          <p:cNvGrpSpPr>
            <a:grpSpLocks/>
          </p:cNvGrpSpPr>
          <p:nvPr/>
        </p:nvGrpSpPr>
        <p:grpSpPr bwMode="auto">
          <a:xfrm>
            <a:off x="76200" y="5946775"/>
            <a:ext cx="7162800" cy="835025"/>
            <a:chOff x="48" y="3746"/>
            <a:chExt cx="4512" cy="526"/>
          </a:xfrm>
        </p:grpSpPr>
        <p:pic>
          <p:nvPicPr>
            <p:cNvPr id="341010" name="Picture 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748"/>
              <a:ext cx="151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1011" name="Picture 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3746"/>
              <a:ext cx="289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1012" name="Picture 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4034"/>
              <a:ext cx="28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41013" name="Group 21"/>
          <p:cNvGrpSpPr>
            <a:grpSpLocks/>
          </p:cNvGrpSpPr>
          <p:nvPr/>
        </p:nvGrpSpPr>
        <p:grpSpPr bwMode="auto">
          <a:xfrm>
            <a:off x="2136775" y="3751263"/>
            <a:ext cx="5102225" cy="835025"/>
            <a:chOff x="1346" y="2363"/>
            <a:chExt cx="3214" cy="526"/>
          </a:xfrm>
        </p:grpSpPr>
        <p:pic>
          <p:nvPicPr>
            <p:cNvPr id="341014" name="Picture 2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" y="242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1015" name="Picture 2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2363"/>
              <a:ext cx="289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1016" name="Picture 2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2651"/>
              <a:ext cx="28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1017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971800"/>
            <a:ext cx="6124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1018" name="Line 26"/>
          <p:cNvSpPr>
            <a:spLocks noChangeShapeType="1"/>
          </p:cNvSpPr>
          <p:nvPr/>
        </p:nvSpPr>
        <p:spPr bwMode="auto">
          <a:xfrm flipH="1">
            <a:off x="2787650" y="2438400"/>
            <a:ext cx="8048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9" name="Line 27"/>
          <p:cNvSpPr>
            <a:spLocks noChangeShapeType="1"/>
          </p:cNvSpPr>
          <p:nvPr/>
        </p:nvSpPr>
        <p:spPr bwMode="auto">
          <a:xfrm flipH="1">
            <a:off x="5173663" y="2438400"/>
            <a:ext cx="85883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20" name="Line 28"/>
          <p:cNvSpPr>
            <a:spLocks noChangeShapeType="1"/>
          </p:cNvSpPr>
          <p:nvPr/>
        </p:nvSpPr>
        <p:spPr bwMode="auto">
          <a:xfrm flipH="1">
            <a:off x="2759075" y="3473450"/>
            <a:ext cx="77628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21" name="Line 29"/>
          <p:cNvSpPr>
            <a:spLocks noChangeShapeType="1"/>
          </p:cNvSpPr>
          <p:nvPr/>
        </p:nvSpPr>
        <p:spPr bwMode="auto">
          <a:xfrm flipH="1">
            <a:off x="5181600" y="3473450"/>
            <a:ext cx="8318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1022" name="Group 30"/>
          <p:cNvGrpSpPr>
            <a:grpSpLocks/>
          </p:cNvGrpSpPr>
          <p:nvPr/>
        </p:nvGrpSpPr>
        <p:grpSpPr bwMode="auto">
          <a:xfrm>
            <a:off x="76200" y="2532063"/>
            <a:ext cx="7162800" cy="835025"/>
            <a:chOff x="48" y="1595"/>
            <a:chExt cx="4512" cy="526"/>
          </a:xfrm>
        </p:grpSpPr>
        <p:pic>
          <p:nvPicPr>
            <p:cNvPr id="341023" name="Picture 3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97"/>
              <a:ext cx="151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1024" name="Picture 3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1595"/>
              <a:ext cx="289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1025" name="Picture 3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1883"/>
              <a:ext cx="28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41026" name="Line 34"/>
          <p:cNvSpPr>
            <a:spLocks noChangeShapeType="1"/>
          </p:cNvSpPr>
          <p:nvPr/>
        </p:nvSpPr>
        <p:spPr bwMode="auto">
          <a:xfrm flipH="1">
            <a:off x="2722563" y="2438400"/>
            <a:ext cx="762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27" name="Line 35"/>
          <p:cNvSpPr>
            <a:spLocks noChangeShapeType="1"/>
          </p:cNvSpPr>
          <p:nvPr/>
        </p:nvSpPr>
        <p:spPr bwMode="auto">
          <a:xfrm flipH="1" flipV="1">
            <a:off x="3581400" y="2438400"/>
            <a:ext cx="92075" cy="1730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28" name="Line 36"/>
          <p:cNvSpPr>
            <a:spLocks noChangeShapeType="1"/>
          </p:cNvSpPr>
          <p:nvPr/>
        </p:nvSpPr>
        <p:spPr bwMode="auto">
          <a:xfrm flipH="1">
            <a:off x="5105400" y="2438400"/>
            <a:ext cx="762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29" name="Line 37"/>
          <p:cNvSpPr>
            <a:spLocks noChangeShapeType="1"/>
          </p:cNvSpPr>
          <p:nvPr/>
        </p:nvSpPr>
        <p:spPr bwMode="auto">
          <a:xfrm flipH="1" flipV="1">
            <a:off x="6019800" y="2430463"/>
            <a:ext cx="76200" cy="136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30" name="Line 38"/>
          <p:cNvSpPr>
            <a:spLocks noChangeShapeType="1"/>
          </p:cNvSpPr>
          <p:nvPr/>
        </p:nvSpPr>
        <p:spPr bwMode="auto">
          <a:xfrm flipH="1" flipV="1">
            <a:off x="5108575" y="3244850"/>
            <a:ext cx="762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31" name="Line 39"/>
          <p:cNvSpPr>
            <a:spLocks noChangeShapeType="1"/>
          </p:cNvSpPr>
          <p:nvPr/>
        </p:nvSpPr>
        <p:spPr bwMode="auto">
          <a:xfrm flipH="1">
            <a:off x="6005513" y="3276600"/>
            <a:ext cx="182562" cy="2016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32" name="Line 40"/>
          <p:cNvSpPr>
            <a:spLocks noChangeShapeType="1"/>
          </p:cNvSpPr>
          <p:nvPr/>
        </p:nvSpPr>
        <p:spPr bwMode="auto">
          <a:xfrm flipH="1" flipV="1">
            <a:off x="2695575" y="3244850"/>
            <a:ext cx="762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33" name="Line 41"/>
          <p:cNvSpPr>
            <a:spLocks noChangeShapeType="1"/>
          </p:cNvSpPr>
          <p:nvPr/>
        </p:nvSpPr>
        <p:spPr bwMode="auto">
          <a:xfrm flipH="1">
            <a:off x="3527425" y="3289300"/>
            <a:ext cx="109538" cy="182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34" name="Rectangle 42"/>
          <p:cNvSpPr>
            <a:spLocks noChangeArrowheads="1"/>
          </p:cNvSpPr>
          <p:nvPr/>
        </p:nvSpPr>
        <p:spPr bwMode="auto">
          <a:xfrm>
            <a:off x="2878138" y="3733800"/>
            <a:ext cx="265112" cy="3381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35" name="Rectangle 43"/>
          <p:cNvSpPr>
            <a:spLocks noChangeArrowheads="1"/>
          </p:cNvSpPr>
          <p:nvPr/>
        </p:nvSpPr>
        <p:spPr bwMode="auto">
          <a:xfrm>
            <a:off x="2878138" y="4191000"/>
            <a:ext cx="265112" cy="3381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36" name="Rectangle 44"/>
          <p:cNvSpPr>
            <a:spLocks noChangeArrowheads="1"/>
          </p:cNvSpPr>
          <p:nvPr/>
        </p:nvSpPr>
        <p:spPr bwMode="auto">
          <a:xfrm>
            <a:off x="5310188" y="4191000"/>
            <a:ext cx="566737" cy="3810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37" name="Rectangle 45"/>
          <p:cNvSpPr>
            <a:spLocks noChangeArrowheads="1"/>
          </p:cNvSpPr>
          <p:nvPr/>
        </p:nvSpPr>
        <p:spPr bwMode="auto">
          <a:xfrm>
            <a:off x="5310188" y="3733800"/>
            <a:ext cx="265112" cy="3286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38" name="Rectangle 46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39" name="Rectangle 47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77457E-6 L -6.66667E-6 -0.22197 " pathEditMode="relative" ptsTypes="AA">
                                      <p:cBhvr>
                                        <p:cTn id="6" dur="5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35838E-7 L 7.5E-6 -0.18867 " pathEditMode="relative" ptsTypes="AA">
                                      <p:cBhvr>
                                        <p:cTn id="8" dur="500" fill="hold"/>
                                        <p:tgtEl>
                                          <p:spTgt spid="341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3.12139E-6 L -2.77556E-17 -0.48832 " pathEditMode="relative" ptsTypes="AA">
                                      <p:cBhvr>
                                        <p:cTn id="10" dur="500" fill="hold"/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4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8" grpId="0" animBg="1"/>
      <p:bldP spid="341019" grpId="0" animBg="1"/>
      <p:bldP spid="341020" grpId="0" animBg="1"/>
      <p:bldP spid="341021" grpId="0" animBg="1"/>
      <p:bldP spid="341026" grpId="0" animBg="1"/>
      <p:bldP spid="341027" grpId="0" animBg="1"/>
      <p:bldP spid="341028" grpId="0" animBg="1"/>
      <p:bldP spid="341029" grpId="0" animBg="1"/>
      <p:bldP spid="341030" grpId="0" animBg="1"/>
      <p:bldP spid="341031" grpId="0" animBg="1"/>
      <p:bldP spid="341032" grpId="0" animBg="1"/>
      <p:bldP spid="341033" grpId="0" animBg="1"/>
      <p:bldP spid="341034" grpId="0" animBg="1"/>
      <p:bldP spid="341035" grpId="0" animBg="1"/>
      <p:bldP spid="341036" grpId="0" animBg="1"/>
      <p:bldP spid="3410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1FCC-FC62-4636-B1A0-5CCB31912C02}" type="slidenum">
              <a:rPr lang="en-US"/>
              <a:pPr/>
              <a:t>35</a:t>
            </a:fld>
            <a:endParaRPr lang="en-US"/>
          </a:p>
        </p:txBody>
      </p:sp>
      <p:pic>
        <p:nvPicPr>
          <p:cNvPr id="3420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622425"/>
            <a:ext cx="6124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2019" name="Group 3"/>
          <p:cNvGrpSpPr>
            <a:grpSpLocks/>
          </p:cNvGrpSpPr>
          <p:nvPr/>
        </p:nvGrpSpPr>
        <p:grpSpPr bwMode="auto">
          <a:xfrm>
            <a:off x="152400" y="152400"/>
            <a:ext cx="8915400" cy="1001713"/>
            <a:chOff x="96" y="96"/>
            <a:chExt cx="5616" cy="631"/>
          </a:xfrm>
        </p:grpSpPr>
        <p:pic>
          <p:nvPicPr>
            <p:cNvPr id="342020" name="Picture 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4129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21" name="Picture 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32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342022" name="Group 6"/>
            <p:cNvGrpSpPr>
              <a:grpSpLocks/>
            </p:cNvGrpSpPr>
            <p:nvPr/>
          </p:nvGrpSpPr>
          <p:grpSpPr bwMode="auto">
            <a:xfrm>
              <a:off x="4464" y="148"/>
              <a:ext cx="1203" cy="526"/>
              <a:chOff x="4512" y="1056"/>
              <a:chExt cx="1203" cy="526"/>
            </a:xfrm>
          </p:grpSpPr>
          <p:pic>
            <p:nvPicPr>
              <p:cNvPr id="342023" name="Picture 7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344"/>
                <a:ext cx="120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42024" name="Picture 8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8" y="1056"/>
                <a:ext cx="107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42025" name="Picture 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588"/>
              <a:ext cx="36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42026" name="Group 10"/>
          <p:cNvGrpSpPr>
            <a:grpSpLocks/>
          </p:cNvGrpSpPr>
          <p:nvPr/>
        </p:nvGrpSpPr>
        <p:grpSpPr bwMode="auto">
          <a:xfrm>
            <a:off x="76200" y="2532063"/>
            <a:ext cx="7162800" cy="835025"/>
            <a:chOff x="48" y="1595"/>
            <a:chExt cx="4512" cy="526"/>
          </a:xfrm>
        </p:grpSpPr>
        <p:pic>
          <p:nvPicPr>
            <p:cNvPr id="342027" name="Picture 1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597"/>
              <a:ext cx="151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28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1595"/>
              <a:ext cx="289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29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1883"/>
              <a:ext cx="28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42030" name="Group 14"/>
          <p:cNvGrpSpPr>
            <a:grpSpLocks/>
          </p:cNvGrpSpPr>
          <p:nvPr/>
        </p:nvGrpSpPr>
        <p:grpSpPr bwMode="auto">
          <a:xfrm>
            <a:off x="2136775" y="3751263"/>
            <a:ext cx="5102225" cy="835025"/>
            <a:chOff x="1346" y="2363"/>
            <a:chExt cx="3214" cy="526"/>
          </a:xfrm>
        </p:grpSpPr>
        <p:pic>
          <p:nvPicPr>
            <p:cNvPr id="342031" name="Picture 1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" y="2424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32" name="Picture 1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2363"/>
              <a:ext cx="289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33" name="Picture 1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2651"/>
              <a:ext cx="28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2034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52228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2035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5126038"/>
            <a:ext cx="5918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2036" name="Group 20"/>
          <p:cNvGrpSpPr>
            <a:grpSpLocks/>
          </p:cNvGrpSpPr>
          <p:nvPr/>
        </p:nvGrpSpPr>
        <p:grpSpPr bwMode="auto">
          <a:xfrm>
            <a:off x="4364038" y="5964238"/>
            <a:ext cx="1077912" cy="284162"/>
            <a:chOff x="2906" y="3757"/>
            <a:chExt cx="679" cy="179"/>
          </a:xfrm>
        </p:grpSpPr>
        <p:pic>
          <p:nvPicPr>
            <p:cNvPr id="342037" name="Picture 2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" y="380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38" name="Picture 2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757"/>
              <a:ext cx="36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42039" name="Line 23"/>
          <p:cNvSpPr>
            <a:spLocks noChangeShapeType="1"/>
          </p:cNvSpPr>
          <p:nvPr/>
        </p:nvSpPr>
        <p:spPr bwMode="auto">
          <a:xfrm flipH="1">
            <a:off x="2590800" y="4038600"/>
            <a:ext cx="6096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40" name="Line 24"/>
          <p:cNvSpPr>
            <a:spLocks noChangeShapeType="1"/>
          </p:cNvSpPr>
          <p:nvPr/>
        </p:nvSpPr>
        <p:spPr bwMode="auto">
          <a:xfrm flipH="1">
            <a:off x="4038600" y="4038600"/>
            <a:ext cx="15240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41" name="Line 25"/>
          <p:cNvSpPr>
            <a:spLocks noChangeShapeType="1"/>
          </p:cNvSpPr>
          <p:nvPr/>
        </p:nvSpPr>
        <p:spPr bwMode="auto">
          <a:xfrm>
            <a:off x="3810000" y="4572000"/>
            <a:ext cx="1447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42" name="Line 26"/>
          <p:cNvSpPr>
            <a:spLocks noChangeShapeType="1"/>
          </p:cNvSpPr>
          <p:nvPr/>
        </p:nvSpPr>
        <p:spPr bwMode="auto">
          <a:xfrm>
            <a:off x="5867400" y="4495800"/>
            <a:ext cx="762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43" name="Rectangle 27"/>
          <p:cNvSpPr>
            <a:spLocks noChangeArrowheads="1"/>
          </p:cNvSpPr>
          <p:nvPr/>
        </p:nvSpPr>
        <p:spPr bwMode="auto">
          <a:xfrm>
            <a:off x="4011613" y="3746500"/>
            <a:ext cx="328612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44" name="Rectangle 28"/>
          <p:cNvSpPr>
            <a:spLocks noChangeArrowheads="1"/>
          </p:cNvSpPr>
          <p:nvPr/>
        </p:nvSpPr>
        <p:spPr bwMode="auto">
          <a:xfrm>
            <a:off x="4011613" y="4203700"/>
            <a:ext cx="328612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45" name="Rectangle 29"/>
          <p:cNvSpPr>
            <a:spLocks noChangeArrowheads="1"/>
          </p:cNvSpPr>
          <p:nvPr/>
        </p:nvSpPr>
        <p:spPr bwMode="auto">
          <a:xfrm>
            <a:off x="6426200" y="3746500"/>
            <a:ext cx="328613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46" name="Rectangle 30"/>
          <p:cNvSpPr>
            <a:spLocks noChangeArrowheads="1"/>
          </p:cNvSpPr>
          <p:nvPr/>
        </p:nvSpPr>
        <p:spPr bwMode="auto">
          <a:xfrm>
            <a:off x="6735763" y="4203700"/>
            <a:ext cx="328612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47" name="Rectangle 31"/>
          <p:cNvSpPr>
            <a:spLocks noChangeArrowheads="1"/>
          </p:cNvSpPr>
          <p:nvPr/>
        </p:nvSpPr>
        <p:spPr bwMode="auto">
          <a:xfrm>
            <a:off x="7769225" y="5118100"/>
            <a:ext cx="328613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48" name="Line 32"/>
          <p:cNvSpPr>
            <a:spLocks noChangeShapeType="1"/>
          </p:cNvSpPr>
          <p:nvPr/>
        </p:nvSpPr>
        <p:spPr bwMode="auto">
          <a:xfrm>
            <a:off x="2320925" y="5548313"/>
            <a:ext cx="525621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49" name="Line 33"/>
          <p:cNvSpPr>
            <a:spLocks noChangeShapeType="1"/>
          </p:cNvSpPr>
          <p:nvPr/>
        </p:nvSpPr>
        <p:spPr bwMode="auto">
          <a:xfrm>
            <a:off x="2082800" y="2038350"/>
            <a:ext cx="522922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50" name="Line 34"/>
          <p:cNvSpPr>
            <a:spLocks noChangeShapeType="1"/>
          </p:cNvSpPr>
          <p:nvPr/>
        </p:nvSpPr>
        <p:spPr bwMode="auto">
          <a:xfrm>
            <a:off x="1447800" y="1905000"/>
            <a:ext cx="3505200" cy="411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51" name="Rectangle 35"/>
          <p:cNvSpPr>
            <a:spLocks noChangeArrowheads="1"/>
          </p:cNvSpPr>
          <p:nvPr/>
        </p:nvSpPr>
        <p:spPr bwMode="auto">
          <a:xfrm>
            <a:off x="5145088" y="5959475"/>
            <a:ext cx="328612" cy="3206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2052" name="Group 36"/>
          <p:cNvGrpSpPr>
            <a:grpSpLocks/>
          </p:cNvGrpSpPr>
          <p:nvPr/>
        </p:nvGrpSpPr>
        <p:grpSpPr bwMode="auto">
          <a:xfrm>
            <a:off x="7745413" y="3886200"/>
            <a:ext cx="1314450" cy="457200"/>
            <a:chOff x="4879" y="2400"/>
            <a:chExt cx="828" cy="288"/>
          </a:xfrm>
        </p:grpSpPr>
        <p:pic>
          <p:nvPicPr>
            <p:cNvPr id="342053" name="Picture 3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2400"/>
              <a:ext cx="82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2054" name="Picture 3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" y="2549"/>
              <a:ext cx="671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42055" name="Rectangle 39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056" name="Rectangle 40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342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4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39" grpId="0" animBg="1"/>
      <p:bldP spid="342039" grpId="1" animBg="1"/>
      <p:bldP spid="342040" grpId="0" animBg="1"/>
      <p:bldP spid="342040" grpId="1" animBg="1"/>
      <p:bldP spid="342041" grpId="0" animBg="1"/>
      <p:bldP spid="342041" grpId="1" animBg="1"/>
      <p:bldP spid="342042" grpId="0" animBg="1"/>
      <p:bldP spid="342042" grpId="1" animBg="1"/>
      <p:bldP spid="342043" grpId="0" animBg="1"/>
      <p:bldP spid="342043" grpId="1" animBg="1"/>
      <p:bldP spid="342043" grpId="2" animBg="1"/>
      <p:bldP spid="342044" grpId="0" animBg="1"/>
      <p:bldP spid="342044" grpId="1" animBg="1"/>
      <p:bldP spid="342044" grpId="2" animBg="1"/>
      <p:bldP spid="342045" grpId="0" animBg="1"/>
      <p:bldP spid="342045" grpId="1" animBg="1"/>
      <p:bldP spid="342045" grpId="2" animBg="1"/>
      <p:bldP spid="342046" grpId="0" animBg="1"/>
      <p:bldP spid="342046" grpId="1" animBg="1"/>
      <p:bldP spid="342046" grpId="2" animBg="1"/>
      <p:bldP spid="342047" grpId="0" animBg="1"/>
      <p:bldP spid="342048" grpId="0" animBg="1"/>
      <p:bldP spid="342049" grpId="0" animBg="1"/>
      <p:bldP spid="342050" grpId="0" animBg="1"/>
      <p:bldP spid="34205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36260-5CA4-44F3-BCB0-C20B242A09E7}" type="slidenum">
              <a:rPr lang="en-US"/>
              <a:pPr/>
              <a:t>36</a:t>
            </a:fld>
            <a:endParaRPr lang="en-US"/>
          </a:p>
        </p:txBody>
      </p:sp>
      <p:pic>
        <p:nvPicPr>
          <p:cNvPr id="3430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622425"/>
            <a:ext cx="6124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554788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3045" name="Group 5"/>
          <p:cNvGrpSpPr>
            <a:grpSpLocks/>
          </p:cNvGrpSpPr>
          <p:nvPr/>
        </p:nvGrpSpPr>
        <p:grpSpPr bwMode="auto">
          <a:xfrm>
            <a:off x="7086600" y="234950"/>
            <a:ext cx="1909763" cy="835025"/>
            <a:chOff x="4512" y="1056"/>
            <a:chExt cx="1203" cy="526"/>
          </a:xfrm>
        </p:grpSpPr>
        <p:pic>
          <p:nvPicPr>
            <p:cNvPr id="343046" name="Picture 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344"/>
              <a:ext cx="120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3047" name="Picture 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" y="1056"/>
              <a:ext cx="107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304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93345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660775"/>
            <a:ext cx="2400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5857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5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35238"/>
            <a:ext cx="2400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5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5964238"/>
            <a:ext cx="5857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305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79888"/>
            <a:ext cx="3967163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3054" name="Rectangle 14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5" name="Rectangle 15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0578E-6 L 0.18542 0.158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79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1676E-6 L -0.04166 -0.33295 " pathEditMode="relative" ptsTypes="AA">
                                      <p:cBhvr>
                                        <p:cTn id="8" dur="500" fill="hold"/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E54A-17C8-42FB-8319-C4E8F77974B7}" type="slidenum">
              <a:rPr lang="en-US"/>
              <a:pPr/>
              <a:t>37</a:t>
            </a:fld>
            <a:endParaRPr lang="en-US"/>
          </a:p>
        </p:txBody>
      </p:sp>
      <p:pic>
        <p:nvPicPr>
          <p:cNvPr id="3440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622425"/>
            <a:ext cx="6124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554788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4069" name="Group 5"/>
          <p:cNvGrpSpPr>
            <a:grpSpLocks/>
          </p:cNvGrpSpPr>
          <p:nvPr/>
        </p:nvGrpSpPr>
        <p:grpSpPr bwMode="auto">
          <a:xfrm>
            <a:off x="7086600" y="234950"/>
            <a:ext cx="1909763" cy="835025"/>
            <a:chOff x="4512" y="1056"/>
            <a:chExt cx="1203" cy="526"/>
          </a:xfrm>
        </p:grpSpPr>
        <p:pic>
          <p:nvPicPr>
            <p:cNvPr id="344070" name="Picture 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344"/>
              <a:ext cx="120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4071" name="Picture 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" y="1056"/>
              <a:ext cx="107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407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933450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7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660775"/>
            <a:ext cx="2400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7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5857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7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79888"/>
            <a:ext cx="3967163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407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99088"/>
            <a:ext cx="2058988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4077" name="Rectangle 13"/>
          <p:cNvSpPr>
            <a:spLocks noChangeArrowheads="1"/>
          </p:cNvSpPr>
          <p:nvPr/>
        </p:nvSpPr>
        <p:spPr bwMode="auto">
          <a:xfrm>
            <a:off x="8229600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078" name="Rectangle 14"/>
          <p:cNvSpPr>
            <a:spLocks noChangeArrowheads="1"/>
          </p:cNvSpPr>
          <p:nvPr/>
        </p:nvSpPr>
        <p:spPr bwMode="auto">
          <a:xfrm>
            <a:off x="635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3449E-60D3-45C0-92A1-97B922A25D9E}" type="slidenum">
              <a:rPr lang="en-US"/>
              <a:pPr/>
              <a:t>38</a:t>
            </a:fld>
            <a:endParaRPr lang="en-US"/>
          </a:p>
        </p:txBody>
      </p:sp>
      <p:pic>
        <p:nvPicPr>
          <p:cNvPr id="3194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57200"/>
            <a:ext cx="3098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4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325"/>
            <a:ext cx="5026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49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8200"/>
            <a:ext cx="2655888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49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727325"/>
            <a:ext cx="4648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49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7125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50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638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50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4325"/>
            <a:ext cx="81264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8" name="Rectangle 10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C6B2-3D6C-4E83-8741-98668A900DA5}" type="slidenum">
              <a:rPr lang="en-US"/>
              <a:pPr/>
              <a:t>39</a:t>
            </a:fld>
            <a:endParaRPr lang="en-US"/>
          </a:p>
        </p:txBody>
      </p:sp>
      <p:pic>
        <p:nvPicPr>
          <p:cNvPr id="3205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457200"/>
            <a:ext cx="73707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4656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1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73250"/>
            <a:ext cx="51927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1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13163"/>
            <a:ext cx="11811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1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13163"/>
            <a:ext cx="14509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1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37163"/>
            <a:ext cx="14509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2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22738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2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42195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2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711575"/>
            <a:ext cx="11811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2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11575"/>
            <a:ext cx="14509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2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4121150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25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308225"/>
            <a:ext cx="5080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6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435100"/>
            <a:ext cx="5400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3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3192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3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0529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30" name="Rectangle 18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B50A-EF66-40D9-8322-A9FE6E5B6E51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299010" name="Group 2"/>
          <p:cNvGrpSpPr>
            <a:grpSpLocks/>
          </p:cNvGrpSpPr>
          <p:nvPr/>
        </p:nvGrpSpPr>
        <p:grpSpPr bwMode="auto">
          <a:xfrm>
            <a:off x="609600" y="76200"/>
            <a:ext cx="7924800" cy="1312863"/>
            <a:chOff x="384" y="2869"/>
            <a:chExt cx="4992" cy="827"/>
          </a:xfrm>
        </p:grpSpPr>
        <p:pic>
          <p:nvPicPr>
            <p:cNvPr id="299011" name="Picture 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2976"/>
              <a:ext cx="1364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12" name="Picture 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56"/>
              <a:ext cx="46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13" name="Picture 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2869"/>
              <a:ext cx="1789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14" name="Picture 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" y="3193"/>
              <a:ext cx="47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15" name="Picture 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68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9016" name="Group 8"/>
          <p:cNvGrpSpPr>
            <a:grpSpLocks/>
          </p:cNvGrpSpPr>
          <p:nvPr/>
        </p:nvGrpSpPr>
        <p:grpSpPr bwMode="auto">
          <a:xfrm>
            <a:off x="1160463" y="1450975"/>
            <a:ext cx="6688137" cy="454025"/>
            <a:chOff x="731" y="3890"/>
            <a:chExt cx="4213" cy="286"/>
          </a:xfrm>
        </p:grpSpPr>
        <p:pic>
          <p:nvPicPr>
            <p:cNvPr id="299017" name="Picture 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936"/>
              <a:ext cx="7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18" name="Picture 1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3890"/>
              <a:ext cx="335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99019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11388"/>
            <a:ext cx="12112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20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209800"/>
            <a:ext cx="775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2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3200400"/>
            <a:ext cx="2346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2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3322638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2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200400"/>
            <a:ext cx="1362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1988"/>
            <a:ext cx="6826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13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1988"/>
            <a:ext cx="6826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201988"/>
            <a:ext cx="13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9028" name="Line 20"/>
          <p:cNvSpPr>
            <a:spLocks noChangeShapeType="1"/>
          </p:cNvSpPr>
          <p:nvPr/>
        </p:nvSpPr>
        <p:spPr bwMode="auto">
          <a:xfrm flipH="1">
            <a:off x="4343400" y="304800"/>
            <a:ext cx="15240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29" name="Line 21"/>
          <p:cNvSpPr>
            <a:spLocks noChangeShapeType="1"/>
          </p:cNvSpPr>
          <p:nvPr/>
        </p:nvSpPr>
        <p:spPr bwMode="auto">
          <a:xfrm flipH="1">
            <a:off x="4876800" y="762000"/>
            <a:ext cx="9906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30" name="Line 22"/>
          <p:cNvSpPr>
            <a:spLocks noChangeShapeType="1"/>
          </p:cNvSpPr>
          <p:nvPr/>
        </p:nvSpPr>
        <p:spPr bwMode="auto">
          <a:xfrm flipH="1">
            <a:off x="5486400" y="1295400"/>
            <a:ext cx="3810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31" name="Line 23"/>
          <p:cNvSpPr>
            <a:spLocks noChangeShapeType="1"/>
          </p:cNvSpPr>
          <p:nvPr/>
        </p:nvSpPr>
        <p:spPr bwMode="auto">
          <a:xfrm>
            <a:off x="4343400" y="1600200"/>
            <a:ext cx="99060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32" name="Line 24"/>
          <p:cNvSpPr>
            <a:spLocks noChangeShapeType="1"/>
          </p:cNvSpPr>
          <p:nvPr/>
        </p:nvSpPr>
        <p:spPr bwMode="auto">
          <a:xfrm>
            <a:off x="4876800" y="1600200"/>
            <a:ext cx="83820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33" name="Line 25"/>
          <p:cNvSpPr>
            <a:spLocks noChangeShapeType="1"/>
          </p:cNvSpPr>
          <p:nvPr/>
        </p:nvSpPr>
        <p:spPr bwMode="auto">
          <a:xfrm>
            <a:off x="5486400" y="1600200"/>
            <a:ext cx="68580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9034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098925"/>
            <a:ext cx="232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35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621088"/>
            <a:ext cx="133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9036" name="Line 28"/>
          <p:cNvSpPr>
            <a:spLocks noChangeShapeType="1"/>
          </p:cNvSpPr>
          <p:nvPr/>
        </p:nvSpPr>
        <p:spPr bwMode="auto">
          <a:xfrm flipH="1">
            <a:off x="2438400" y="1773238"/>
            <a:ext cx="3505200" cy="19605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9037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114800"/>
            <a:ext cx="3387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38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651375"/>
            <a:ext cx="3065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39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114800"/>
            <a:ext cx="13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40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4648200"/>
            <a:ext cx="133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41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359275"/>
            <a:ext cx="571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9042" name="Rectangle 34"/>
          <p:cNvSpPr>
            <a:spLocks noChangeArrowheads="1"/>
          </p:cNvSpPr>
          <p:nvPr/>
        </p:nvSpPr>
        <p:spPr bwMode="auto">
          <a:xfrm>
            <a:off x="1600200" y="263525"/>
            <a:ext cx="1905000" cy="3476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43" name="Line 35"/>
          <p:cNvSpPr>
            <a:spLocks noChangeShapeType="1"/>
          </p:cNvSpPr>
          <p:nvPr/>
        </p:nvSpPr>
        <p:spPr bwMode="auto">
          <a:xfrm>
            <a:off x="3048000" y="609600"/>
            <a:ext cx="3810000" cy="3505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44" name="Rectangle 36"/>
          <p:cNvSpPr>
            <a:spLocks noChangeArrowheads="1"/>
          </p:cNvSpPr>
          <p:nvPr/>
        </p:nvSpPr>
        <p:spPr bwMode="auto">
          <a:xfrm>
            <a:off x="1600200" y="766763"/>
            <a:ext cx="1905000" cy="347662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9045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621088"/>
            <a:ext cx="133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9046" name="Line 38"/>
          <p:cNvSpPr>
            <a:spLocks noChangeShapeType="1"/>
          </p:cNvSpPr>
          <p:nvPr/>
        </p:nvSpPr>
        <p:spPr bwMode="auto">
          <a:xfrm>
            <a:off x="3043238" y="1114425"/>
            <a:ext cx="3814762" cy="36099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9047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454650"/>
            <a:ext cx="802322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9048" name="Line 40"/>
          <p:cNvSpPr>
            <a:spLocks noChangeShapeType="1"/>
          </p:cNvSpPr>
          <p:nvPr/>
        </p:nvSpPr>
        <p:spPr bwMode="auto">
          <a:xfrm flipH="1">
            <a:off x="2895600" y="4343400"/>
            <a:ext cx="3733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49" name="Line 41"/>
          <p:cNvSpPr>
            <a:spLocks noChangeShapeType="1"/>
          </p:cNvSpPr>
          <p:nvPr/>
        </p:nvSpPr>
        <p:spPr bwMode="auto">
          <a:xfrm flipH="1">
            <a:off x="3048000" y="5029200"/>
            <a:ext cx="37338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50" name="Arc 42"/>
          <p:cNvSpPr>
            <a:spLocks/>
          </p:cNvSpPr>
          <p:nvPr/>
        </p:nvSpPr>
        <p:spPr bwMode="auto">
          <a:xfrm rot="18900000">
            <a:off x="2362200" y="4953000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51" name="Arc 43"/>
          <p:cNvSpPr>
            <a:spLocks/>
          </p:cNvSpPr>
          <p:nvPr/>
        </p:nvSpPr>
        <p:spPr bwMode="auto">
          <a:xfrm rot="2700000" flipV="1">
            <a:off x="2362200" y="5943600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9052" name="Group 44"/>
          <p:cNvGrpSpPr>
            <a:grpSpLocks/>
          </p:cNvGrpSpPr>
          <p:nvPr/>
        </p:nvGrpSpPr>
        <p:grpSpPr bwMode="auto">
          <a:xfrm>
            <a:off x="454025" y="4533900"/>
            <a:ext cx="3279775" cy="522288"/>
            <a:chOff x="286" y="2856"/>
            <a:chExt cx="2066" cy="329"/>
          </a:xfrm>
        </p:grpSpPr>
        <p:pic>
          <p:nvPicPr>
            <p:cNvPr id="299053" name="Picture 4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2856"/>
              <a:ext cx="1804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54" name="Picture 4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" y="3024"/>
              <a:ext cx="206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99055" name="Rectangle 4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56" name="Rectangle 48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9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9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9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9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9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9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9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500" fill="hold"/>
                                        <p:tgtEl>
                                          <p:spTgt spid="299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9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9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500" fill="hold"/>
                                        <p:tgtEl>
                                          <p:spTgt spid="299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" fill="hold"/>
                                        <p:tgtEl>
                                          <p:spTgt spid="299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500" fill="hold"/>
                                        <p:tgtEl>
                                          <p:spTgt spid="299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29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29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9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99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9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99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9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8" grpId="0" animBg="1"/>
      <p:bldP spid="299028" grpId="1" animBg="1"/>
      <p:bldP spid="299029" grpId="0" animBg="1"/>
      <p:bldP spid="299029" grpId="1" animBg="1"/>
      <p:bldP spid="299030" grpId="0" animBg="1"/>
      <p:bldP spid="299030" grpId="1" animBg="1"/>
      <p:bldP spid="299031" grpId="0" animBg="1"/>
      <p:bldP spid="299031" grpId="1" animBg="1"/>
      <p:bldP spid="299032" grpId="0" animBg="1"/>
      <p:bldP spid="299032" grpId="1" animBg="1"/>
      <p:bldP spid="299033" grpId="0" animBg="1"/>
      <p:bldP spid="299033" grpId="1" animBg="1"/>
      <p:bldP spid="299036" grpId="0" animBg="1"/>
      <p:bldP spid="299036" grpId="1" animBg="1"/>
      <p:bldP spid="299042" grpId="0" animBg="1"/>
      <p:bldP spid="299042" grpId="1" animBg="1"/>
      <p:bldP spid="299043" grpId="0" animBg="1"/>
      <p:bldP spid="299043" grpId="1" animBg="1"/>
      <p:bldP spid="299044" grpId="0" animBg="1"/>
      <p:bldP spid="299044" grpId="1" animBg="1"/>
      <p:bldP spid="299046" grpId="0" animBg="1"/>
      <p:bldP spid="299046" grpId="1" animBg="1"/>
      <p:bldP spid="299048" grpId="0" animBg="1"/>
      <p:bldP spid="299048" grpId="1" animBg="1"/>
      <p:bldP spid="299049" grpId="0" animBg="1"/>
      <p:bldP spid="299049" grpId="1" animBg="1"/>
      <p:bldP spid="299050" grpId="0" animBg="1"/>
      <p:bldP spid="29905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6400D-4912-4DA8-9734-F18C717D7879}" type="slidenum">
              <a:rPr lang="en-US"/>
              <a:pPr/>
              <a:t>40</a:t>
            </a:fld>
            <a:endParaRPr lang="en-US"/>
          </a:p>
        </p:txBody>
      </p:sp>
      <p:pic>
        <p:nvPicPr>
          <p:cNvPr id="321547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4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9513"/>
            <a:ext cx="7067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154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9250"/>
            <a:ext cx="8012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4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95500"/>
            <a:ext cx="7294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4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68600"/>
            <a:ext cx="3392488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1543" name="Line 7"/>
          <p:cNvSpPr>
            <a:spLocks noChangeShapeType="1"/>
          </p:cNvSpPr>
          <p:nvPr/>
        </p:nvSpPr>
        <p:spPr bwMode="auto">
          <a:xfrm>
            <a:off x="2514600" y="2667000"/>
            <a:ext cx="3733800" cy="2667000"/>
          </a:xfrm>
          <a:prstGeom prst="line">
            <a:avLst/>
          </a:prstGeom>
          <a:noFill/>
          <a:ln w="38100" cap="rnd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154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28600"/>
            <a:ext cx="4800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1545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6" name="Rectangle 10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1557" name="Group 21"/>
          <p:cNvGrpSpPr>
            <a:grpSpLocks/>
          </p:cNvGrpSpPr>
          <p:nvPr/>
        </p:nvGrpSpPr>
        <p:grpSpPr bwMode="auto">
          <a:xfrm>
            <a:off x="304800" y="5583238"/>
            <a:ext cx="7839075" cy="1122362"/>
            <a:chOff x="192" y="3517"/>
            <a:chExt cx="4938" cy="707"/>
          </a:xfrm>
        </p:grpSpPr>
        <p:pic>
          <p:nvPicPr>
            <p:cNvPr id="321550" name="Picture 1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517"/>
              <a:ext cx="401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1556" name="Picture 2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" y="3746"/>
              <a:ext cx="44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1555" name="Picture 1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" y="4010"/>
              <a:ext cx="245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5E1A-C31D-491C-AFA0-16AB1277246E}" type="slidenum">
              <a:rPr lang="en-US"/>
              <a:pPr/>
              <a:t>41</a:t>
            </a:fld>
            <a:endParaRPr lang="en-US"/>
          </a:p>
        </p:txBody>
      </p:sp>
      <p:pic>
        <p:nvPicPr>
          <p:cNvPr id="34509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28600"/>
            <a:ext cx="4800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5103" name="Group 15"/>
          <p:cNvGrpSpPr>
            <a:grpSpLocks/>
          </p:cNvGrpSpPr>
          <p:nvPr/>
        </p:nvGrpSpPr>
        <p:grpSpPr bwMode="auto">
          <a:xfrm>
            <a:off x="304800" y="762000"/>
            <a:ext cx="7839075" cy="1122363"/>
            <a:chOff x="192" y="3517"/>
            <a:chExt cx="4938" cy="707"/>
          </a:xfrm>
        </p:grpSpPr>
        <p:pic>
          <p:nvPicPr>
            <p:cNvPr id="345104" name="Picture 1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517"/>
              <a:ext cx="401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5105" name="Picture 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" y="3746"/>
              <a:ext cx="44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5106" name="Picture 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" y="4010"/>
              <a:ext cx="245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45099" name="Group 11"/>
          <p:cNvGrpSpPr>
            <a:grpSpLocks/>
          </p:cNvGrpSpPr>
          <p:nvPr/>
        </p:nvGrpSpPr>
        <p:grpSpPr bwMode="auto">
          <a:xfrm>
            <a:off x="304800" y="5583238"/>
            <a:ext cx="7839075" cy="1122362"/>
            <a:chOff x="192" y="3517"/>
            <a:chExt cx="4938" cy="707"/>
          </a:xfrm>
        </p:grpSpPr>
        <p:pic>
          <p:nvPicPr>
            <p:cNvPr id="345100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517"/>
              <a:ext cx="401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5101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" y="3746"/>
              <a:ext cx="44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5102" name="Picture 1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" y="4010"/>
              <a:ext cx="245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5117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768600"/>
            <a:ext cx="4830762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228600" y="2667000"/>
            <a:ext cx="3733800" cy="2667000"/>
          </a:xfrm>
          <a:prstGeom prst="line">
            <a:avLst/>
          </a:prstGeom>
          <a:noFill/>
          <a:ln w="38100" cap="rnd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5116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235200"/>
            <a:ext cx="35401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5410200" y="2133600"/>
            <a:ext cx="3733800" cy="2667000"/>
          </a:xfrm>
          <a:prstGeom prst="line">
            <a:avLst/>
          </a:prstGeom>
          <a:noFill/>
          <a:ln w="38100" cap="rnd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226E-6 L 2.5E-6 -0.70081 " pathEditMode="relative" ptsTypes="AA">
                                      <p:cBhvr>
                                        <p:cTn id="6" dur="500" fill="hold"/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08" grpId="0" animBg="1"/>
      <p:bldP spid="3451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5653-F5DD-432B-8D4C-E89637DFC4CC}" type="slidenum">
              <a:rPr lang="en-US"/>
              <a:pPr/>
              <a:t>42</a:t>
            </a:fld>
            <a:endParaRPr lang="en-US"/>
          </a:p>
        </p:txBody>
      </p:sp>
      <p:pic>
        <p:nvPicPr>
          <p:cNvPr id="3225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57200"/>
            <a:ext cx="3722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75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584325"/>
            <a:ext cx="74469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7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965325"/>
            <a:ext cx="8181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6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8200"/>
            <a:ext cx="3319463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6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727325"/>
            <a:ext cx="52720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7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7125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7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638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70" name="Rectangle 10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5293-90B2-44F5-AE2B-FCDD4F2D7B21}" type="slidenum">
              <a:rPr lang="en-US"/>
              <a:pPr/>
              <a:t>43</a:t>
            </a:fld>
            <a:endParaRPr lang="en-US"/>
          </a:p>
        </p:txBody>
      </p:sp>
      <p:pic>
        <p:nvPicPr>
          <p:cNvPr id="3235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457200"/>
            <a:ext cx="68976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35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308225"/>
            <a:ext cx="27384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58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933825"/>
            <a:ext cx="2968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358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672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359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3933825"/>
            <a:ext cx="2968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359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33825"/>
            <a:ext cx="17875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359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73250"/>
            <a:ext cx="51927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59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435100"/>
            <a:ext cx="45894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59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9726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59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3192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7" name="Rectangle 13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A37-3D81-469C-B5F9-F79BFBD29886}" type="slidenum">
              <a:rPr lang="en-US"/>
              <a:pPr/>
              <a:t>44</a:t>
            </a:fld>
            <a:endParaRPr lang="en-US"/>
          </a:p>
        </p:txBody>
      </p:sp>
      <p:pic>
        <p:nvPicPr>
          <p:cNvPr id="3246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457200"/>
            <a:ext cx="7162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46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082675"/>
            <a:ext cx="43815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1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24350"/>
            <a:ext cx="2968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461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577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461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4324350"/>
            <a:ext cx="2968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461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485900"/>
            <a:ext cx="5345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1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943100"/>
            <a:ext cx="27384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1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019550"/>
            <a:ext cx="24288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462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9095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462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4620" name="Rectangle 1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457200"/>
            <a:ext cx="45164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563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371600"/>
            <a:ext cx="65198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5656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9065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5661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773238"/>
            <a:ext cx="42513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563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200275"/>
            <a:ext cx="3949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5653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40088"/>
            <a:ext cx="7464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5647" name="Rectangle 15"/>
          <p:cNvSpPr>
            <a:spLocks noChangeArrowheads="1"/>
          </p:cNvSpPr>
          <p:nvPr/>
        </p:nvSpPr>
        <p:spPr bwMode="auto">
          <a:xfrm>
            <a:off x="4495800" y="1323975"/>
            <a:ext cx="2286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5660" name="Group 28"/>
          <p:cNvGrpSpPr>
            <a:grpSpLocks/>
          </p:cNvGrpSpPr>
          <p:nvPr/>
        </p:nvGrpSpPr>
        <p:grpSpPr bwMode="auto">
          <a:xfrm>
            <a:off x="4724400" y="914400"/>
            <a:ext cx="2667000" cy="398463"/>
            <a:chOff x="2976" y="576"/>
            <a:chExt cx="1680" cy="251"/>
          </a:xfrm>
        </p:grpSpPr>
        <p:pic>
          <p:nvPicPr>
            <p:cNvPr id="325646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" y="610"/>
              <a:ext cx="135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5648" name="Rectangle 16"/>
            <p:cNvSpPr>
              <a:spLocks noChangeArrowheads="1"/>
            </p:cNvSpPr>
            <p:nvPr/>
          </p:nvSpPr>
          <p:spPr bwMode="auto">
            <a:xfrm>
              <a:off x="3216" y="576"/>
              <a:ext cx="1440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649" name="Line 17"/>
            <p:cNvSpPr>
              <a:spLocks noChangeShapeType="1"/>
            </p:cNvSpPr>
            <p:nvPr/>
          </p:nvSpPr>
          <p:spPr bwMode="auto">
            <a:xfrm flipH="1">
              <a:off x="2976" y="672"/>
              <a:ext cx="240" cy="15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5650" name="Rectangle 18"/>
          <p:cNvSpPr>
            <a:spLocks noChangeArrowheads="1"/>
          </p:cNvSpPr>
          <p:nvPr/>
        </p:nvSpPr>
        <p:spPr bwMode="auto">
          <a:xfrm>
            <a:off x="3975100" y="2189163"/>
            <a:ext cx="785813" cy="40163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583A-6995-4128-901E-FE7CA0717CF2}" type="slidenum">
              <a:rPr lang="en-US"/>
              <a:pPr/>
              <a:t>45</a:t>
            </a:fld>
            <a:endParaRPr lang="en-US"/>
          </a:p>
        </p:txBody>
      </p:sp>
      <p:pic>
        <p:nvPicPr>
          <p:cNvPr id="325658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3385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5655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62166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564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16438"/>
            <a:ext cx="3590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5659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11788"/>
            <a:ext cx="20605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5654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32475"/>
            <a:ext cx="8050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5651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52" name="Rectangle 20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5657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40037"/>
            <a:ext cx="2060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7" grpId="0" animBg="1"/>
      <p:bldP spid="32565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7FF3-DBB9-4C2A-9384-85B065D89883}" type="slidenum">
              <a:rPr lang="en-US"/>
              <a:pPr/>
              <a:t>46</a:t>
            </a:fld>
            <a:endParaRPr lang="en-US"/>
          </a:p>
        </p:txBody>
      </p:sp>
      <p:pic>
        <p:nvPicPr>
          <p:cNvPr id="3266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04800"/>
            <a:ext cx="3571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6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720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1212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6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40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82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702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6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5260975"/>
            <a:ext cx="3457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6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4841875"/>
            <a:ext cx="4440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83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3300"/>
            <a:ext cx="8315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84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5425"/>
            <a:ext cx="86169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6667" name="Group 11"/>
          <p:cNvGrpSpPr>
            <a:grpSpLocks/>
          </p:cNvGrpSpPr>
          <p:nvPr/>
        </p:nvGrpSpPr>
        <p:grpSpPr bwMode="auto">
          <a:xfrm>
            <a:off x="1965325" y="6096000"/>
            <a:ext cx="5137150" cy="762000"/>
            <a:chOff x="1238" y="3840"/>
            <a:chExt cx="3236" cy="480"/>
          </a:xfrm>
        </p:grpSpPr>
        <p:sp>
          <p:nvSpPr>
            <p:cNvPr id="326668" name="Line 12"/>
            <p:cNvSpPr>
              <a:spLocks noChangeShapeType="1"/>
            </p:cNvSpPr>
            <p:nvPr/>
          </p:nvSpPr>
          <p:spPr bwMode="auto">
            <a:xfrm flipH="1" flipV="1">
              <a:off x="1248" y="3840"/>
              <a:ext cx="0" cy="4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669" name="Line 13"/>
            <p:cNvSpPr>
              <a:spLocks noChangeShapeType="1"/>
            </p:cNvSpPr>
            <p:nvPr/>
          </p:nvSpPr>
          <p:spPr bwMode="auto">
            <a:xfrm>
              <a:off x="1238" y="3840"/>
              <a:ext cx="32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670" name="Line 14"/>
            <p:cNvSpPr>
              <a:spLocks noChangeShapeType="1"/>
            </p:cNvSpPr>
            <p:nvPr/>
          </p:nvSpPr>
          <p:spPr bwMode="auto">
            <a:xfrm>
              <a:off x="4464" y="3840"/>
              <a:ext cx="0" cy="4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26671" name="Picture 1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84"/>
              <a:ext cx="7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6672" name="Picture 1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" y="3996"/>
              <a:ext cx="138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6673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" y="3985"/>
              <a:ext cx="82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6678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5675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6679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496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6676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77" name="Rectangle 21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58F5-5987-44AD-9282-0C880356BADE}" type="slidenum">
              <a:rPr lang="en-US"/>
              <a:pPr/>
              <a:t>47</a:t>
            </a:fld>
            <a:endParaRPr lang="en-US"/>
          </a:p>
        </p:txBody>
      </p:sp>
      <p:pic>
        <p:nvPicPr>
          <p:cNvPr id="3276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04800"/>
            <a:ext cx="3194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68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7988"/>
            <a:ext cx="85979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0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762000"/>
            <a:ext cx="6027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68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63638"/>
            <a:ext cx="6443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2397125" y="1122363"/>
            <a:ext cx="576263" cy="4206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68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013075"/>
            <a:ext cx="319087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68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57438"/>
            <a:ext cx="33385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68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191000"/>
            <a:ext cx="86931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69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4724400"/>
            <a:ext cx="57070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69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57800"/>
            <a:ext cx="60467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69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27725"/>
            <a:ext cx="7483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69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6308725"/>
            <a:ext cx="36845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694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133600"/>
            <a:ext cx="2486025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1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6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02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697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698" name="Rectangle 18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3" name="Line 23"/>
          <p:cNvSpPr>
            <a:spLocks noChangeShapeType="1"/>
          </p:cNvSpPr>
          <p:nvPr/>
        </p:nvSpPr>
        <p:spPr bwMode="auto">
          <a:xfrm>
            <a:off x="1524000" y="2376488"/>
            <a:ext cx="1905000" cy="13620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6" grpId="0" animBg="1"/>
      <p:bldP spid="32770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6F59-1357-447C-941B-6B529E9D6F28}" type="slidenum">
              <a:rPr lang="en-US"/>
              <a:pPr/>
              <a:t>48</a:t>
            </a:fld>
            <a:endParaRPr lang="en-US"/>
          </a:p>
        </p:txBody>
      </p:sp>
      <p:sp>
        <p:nvSpPr>
          <p:cNvPr id="346129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30" name="Rectangle 18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6134" name="Group 22"/>
          <p:cNvGrpSpPr>
            <a:grpSpLocks/>
          </p:cNvGrpSpPr>
          <p:nvPr/>
        </p:nvGrpSpPr>
        <p:grpSpPr bwMode="auto">
          <a:xfrm>
            <a:off x="228600" y="1108075"/>
            <a:ext cx="7189788" cy="949325"/>
            <a:chOff x="144" y="698"/>
            <a:chExt cx="4529" cy="598"/>
          </a:xfrm>
        </p:grpSpPr>
        <p:pic>
          <p:nvPicPr>
            <p:cNvPr id="346131" name="Picture 1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46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6132" name="Picture 2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698"/>
              <a:ext cx="359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6133" name="Picture 2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34"/>
              <a:ext cx="380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46135" name="Group 23"/>
          <p:cNvGrpSpPr>
            <a:grpSpLocks/>
          </p:cNvGrpSpPr>
          <p:nvPr/>
        </p:nvGrpSpPr>
        <p:grpSpPr bwMode="auto">
          <a:xfrm>
            <a:off x="228600" y="4724400"/>
            <a:ext cx="7189788" cy="949325"/>
            <a:chOff x="144" y="2976"/>
            <a:chExt cx="4529" cy="598"/>
          </a:xfrm>
        </p:grpSpPr>
        <p:pic>
          <p:nvPicPr>
            <p:cNvPr id="346122" name="Picture 1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2976"/>
              <a:ext cx="359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6123" name="Picture 1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312"/>
              <a:ext cx="380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6128" name="Picture 1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24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6136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152775"/>
            <a:ext cx="571658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6137" name="Group 25"/>
          <p:cNvGrpSpPr>
            <a:grpSpLocks/>
          </p:cNvGrpSpPr>
          <p:nvPr/>
        </p:nvGrpSpPr>
        <p:grpSpPr bwMode="auto">
          <a:xfrm>
            <a:off x="76200" y="4629150"/>
            <a:ext cx="3497263" cy="857250"/>
            <a:chOff x="48" y="2916"/>
            <a:chExt cx="2203" cy="540"/>
          </a:xfrm>
        </p:grpSpPr>
        <p:pic>
          <p:nvPicPr>
            <p:cNvPr id="346138" name="Picture 2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916"/>
              <a:ext cx="22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6139" name="Picture 2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199"/>
              <a:ext cx="201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6140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13475"/>
            <a:ext cx="48371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614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6227763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6142" name="Rectangle 30"/>
          <p:cNvSpPr>
            <a:spLocks noChangeArrowheads="1"/>
          </p:cNvSpPr>
          <p:nvPr/>
        </p:nvSpPr>
        <p:spPr bwMode="auto">
          <a:xfrm>
            <a:off x="2622550" y="6096000"/>
            <a:ext cx="2057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2.71147E-6 L -7.77778E-6 -0.52282 " pathEditMode="relative" ptsTypes="AA">
                                      <p:cBhvr>
                                        <p:cTn id="6" dur="500" fill="hold"/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483C-EBC6-41FA-BFA2-737DF3881F87}" type="slidenum">
              <a:rPr lang="en-US"/>
              <a:pPr/>
              <a:t>49</a:t>
            </a:fld>
            <a:endParaRPr lang="en-US"/>
          </a:p>
        </p:txBody>
      </p:sp>
      <p:pic>
        <p:nvPicPr>
          <p:cNvPr id="328732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149600"/>
            <a:ext cx="42783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1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427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0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108075"/>
            <a:ext cx="57070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70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41475"/>
            <a:ext cx="60467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8731" name="Group 27"/>
          <p:cNvGrpSpPr>
            <a:grpSpLocks/>
          </p:cNvGrpSpPr>
          <p:nvPr/>
        </p:nvGrpSpPr>
        <p:grpSpPr bwMode="auto">
          <a:xfrm>
            <a:off x="76200" y="4629150"/>
            <a:ext cx="3497263" cy="857250"/>
            <a:chOff x="48" y="2916"/>
            <a:chExt cx="2203" cy="540"/>
          </a:xfrm>
        </p:grpSpPr>
        <p:pic>
          <p:nvPicPr>
            <p:cNvPr id="328710" name="Picture 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916"/>
              <a:ext cx="22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8711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199"/>
              <a:ext cx="201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871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13475"/>
            <a:ext cx="48371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717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6227763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8714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5" name="Rectangle 11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872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2749550"/>
            <a:ext cx="1952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72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749550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72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743200"/>
            <a:ext cx="1952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72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149600"/>
            <a:ext cx="1952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725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3625850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726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4132263"/>
            <a:ext cx="1952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727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743200"/>
            <a:ext cx="16033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728" name="Line 24"/>
          <p:cNvSpPr>
            <a:spLocks noChangeShapeType="1"/>
          </p:cNvSpPr>
          <p:nvPr/>
        </p:nvSpPr>
        <p:spPr bwMode="auto">
          <a:xfrm flipV="1">
            <a:off x="1752600" y="3124200"/>
            <a:ext cx="20574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9" name="Line 25"/>
          <p:cNvSpPr>
            <a:spLocks noChangeShapeType="1"/>
          </p:cNvSpPr>
          <p:nvPr/>
        </p:nvSpPr>
        <p:spPr bwMode="auto">
          <a:xfrm flipV="1">
            <a:off x="2362200" y="4038600"/>
            <a:ext cx="32004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0" name="Rectangle 26"/>
          <p:cNvSpPr>
            <a:spLocks noChangeArrowheads="1"/>
          </p:cNvSpPr>
          <p:nvPr/>
        </p:nvSpPr>
        <p:spPr bwMode="auto">
          <a:xfrm>
            <a:off x="2622550" y="6096000"/>
            <a:ext cx="2057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3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28" grpId="0" animBg="1"/>
      <p:bldP spid="3287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15E3-151A-4CAA-8177-991209A8C7FA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300034" name="Group 2"/>
          <p:cNvGrpSpPr>
            <a:grpSpLocks/>
          </p:cNvGrpSpPr>
          <p:nvPr/>
        </p:nvGrpSpPr>
        <p:grpSpPr bwMode="auto">
          <a:xfrm>
            <a:off x="609600" y="76200"/>
            <a:ext cx="7924800" cy="1312863"/>
            <a:chOff x="384" y="2869"/>
            <a:chExt cx="4992" cy="827"/>
          </a:xfrm>
        </p:grpSpPr>
        <p:pic>
          <p:nvPicPr>
            <p:cNvPr id="300035" name="Picture 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2976"/>
              <a:ext cx="1364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0036" name="Picture 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56"/>
              <a:ext cx="46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0037" name="Picture 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2869"/>
              <a:ext cx="1789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0038" name="Picture 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" y="3193"/>
              <a:ext cx="47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0039" name="Picture 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68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0040" name="Group 8"/>
          <p:cNvGrpSpPr>
            <a:grpSpLocks/>
          </p:cNvGrpSpPr>
          <p:nvPr/>
        </p:nvGrpSpPr>
        <p:grpSpPr bwMode="auto">
          <a:xfrm>
            <a:off x="1160463" y="1450975"/>
            <a:ext cx="6688137" cy="454025"/>
            <a:chOff x="731" y="3890"/>
            <a:chExt cx="4213" cy="286"/>
          </a:xfrm>
        </p:grpSpPr>
        <p:pic>
          <p:nvPicPr>
            <p:cNvPr id="300041" name="Picture 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936"/>
              <a:ext cx="7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0042" name="Picture 1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3890"/>
              <a:ext cx="335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004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11388"/>
            <a:ext cx="12112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44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209800"/>
            <a:ext cx="775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45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819400"/>
            <a:ext cx="802322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46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454650"/>
            <a:ext cx="802322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0047" name="Rectangle 15"/>
          <p:cNvSpPr>
            <a:spLocks noChangeArrowheads="1"/>
          </p:cNvSpPr>
          <p:nvPr/>
        </p:nvSpPr>
        <p:spPr bwMode="auto">
          <a:xfrm>
            <a:off x="1600200" y="766763"/>
            <a:ext cx="1905000" cy="347662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8" name="Rectangle 16"/>
          <p:cNvSpPr>
            <a:spLocks noChangeArrowheads="1"/>
          </p:cNvSpPr>
          <p:nvPr/>
        </p:nvSpPr>
        <p:spPr bwMode="auto">
          <a:xfrm>
            <a:off x="5840413" y="44450"/>
            <a:ext cx="274637" cy="13255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9" name="Rectangle 17"/>
          <p:cNvSpPr>
            <a:spLocks noChangeArrowheads="1"/>
          </p:cNvSpPr>
          <p:nvPr/>
        </p:nvSpPr>
        <p:spPr bwMode="auto">
          <a:xfrm>
            <a:off x="2119313" y="3344863"/>
            <a:ext cx="1371600" cy="438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50" name="Rectangle 18"/>
          <p:cNvSpPr>
            <a:spLocks noChangeArrowheads="1"/>
          </p:cNvSpPr>
          <p:nvPr/>
        </p:nvSpPr>
        <p:spPr bwMode="auto">
          <a:xfrm>
            <a:off x="3792538" y="3344863"/>
            <a:ext cx="1371600" cy="438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51" name="Line 19"/>
          <p:cNvSpPr>
            <a:spLocks noChangeShapeType="1"/>
          </p:cNvSpPr>
          <p:nvPr/>
        </p:nvSpPr>
        <p:spPr bwMode="auto">
          <a:xfrm>
            <a:off x="2590800" y="1123950"/>
            <a:ext cx="228600" cy="2193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2" name="Line 20"/>
          <p:cNvSpPr>
            <a:spLocks noChangeShapeType="1"/>
          </p:cNvSpPr>
          <p:nvPr/>
        </p:nvSpPr>
        <p:spPr bwMode="auto">
          <a:xfrm flipH="1">
            <a:off x="4541838" y="1371600"/>
            <a:ext cx="1295400" cy="1938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3" name="Arc 21"/>
          <p:cNvSpPr>
            <a:spLocks/>
          </p:cNvSpPr>
          <p:nvPr/>
        </p:nvSpPr>
        <p:spPr bwMode="auto">
          <a:xfrm rot="18900000">
            <a:off x="2362200" y="4953000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54" name="Arc 22"/>
          <p:cNvSpPr>
            <a:spLocks/>
          </p:cNvSpPr>
          <p:nvPr/>
        </p:nvSpPr>
        <p:spPr bwMode="auto">
          <a:xfrm rot="2700000" flipV="1">
            <a:off x="2362200" y="5943600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0055" name="Group 23"/>
          <p:cNvGrpSpPr>
            <a:grpSpLocks/>
          </p:cNvGrpSpPr>
          <p:nvPr/>
        </p:nvGrpSpPr>
        <p:grpSpPr bwMode="auto">
          <a:xfrm>
            <a:off x="454025" y="4533900"/>
            <a:ext cx="3279775" cy="522288"/>
            <a:chOff x="286" y="2856"/>
            <a:chExt cx="2066" cy="329"/>
          </a:xfrm>
        </p:grpSpPr>
        <p:pic>
          <p:nvPicPr>
            <p:cNvPr id="300056" name="Picture 2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2856"/>
              <a:ext cx="1804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0057" name="Picture 2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" y="3024"/>
              <a:ext cx="206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0058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59" name="Rectangle 27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07205 -0.378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8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7" grpId="0" animBg="1"/>
      <p:bldP spid="300048" grpId="0" animBg="1"/>
      <p:bldP spid="300049" grpId="0" animBg="1"/>
      <p:bldP spid="300050" grpId="0" animBg="1"/>
      <p:bldP spid="300051" grpId="0" animBg="1"/>
      <p:bldP spid="300052" grpId="0" animBg="1"/>
      <p:bldP spid="300053" grpId="0" animBg="1"/>
      <p:bldP spid="30005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97" name="Line 69"/>
          <p:cNvSpPr>
            <a:spLocks noChangeShapeType="1"/>
          </p:cNvSpPr>
          <p:nvPr/>
        </p:nvSpPr>
        <p:spPr bwMode="auto">
          <a:xfrm>
            <a:off x="0" y="55483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8F0A-43E7-4AD3-A4FB-C490AB9B00C0}" type="slidenum">
              <a:rPr lang="en-US"/>
              <a:pPr/>
              <a:t>50</a:t>
            </a:fld>
            <a:endParaRPr lang="en-US"/>
          </a:p>
        </p:txBody>
      </p:sp>
      <p:pic>
        <p:nvPicPr>
          <p:cNvPr id="329819" name="Picture 9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149600"/>
            <a:ext cx="42783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9811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2749550"/>
            <a:ext cx="1952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812" name="Picture 8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749550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813" name="Picture 8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743200"/>
            <a:ext cx="1952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814" name="Picture 8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149600"/>
            <a:ext cx="1952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815" name="Picture 8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3625850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816" name="Picture 8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4132263"/>
            <a:ext cx="1952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817" name="Picture 8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743200"/>
            <a:ext cx="16033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9789" name="Group 61"/>
          <p:cNvGrpSpPr>
            <a:grpSpLocks/>
          </p:cNvGrpSpPr>
          <p:nvPr/>
        </p:nvGrpSpPr>
        <p:grpSpPr bwMode="auto">
          <a:xfrm>
            <a:off x="76200" y="4629150"/>
            <a:ext cx="3497263" cy="857250"/>
            <a:chOff x="48" y="2916"/>
            <a:chExt cx="2203" cy="540"/>
          </a:xfrm>
        </p:grpSpPr>
        <p:pic>
          <p:nvPicPr>
            <p:cNvPr id="329790" name="Picture 6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916"/>
              <a:ext cx="220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91" name="Picture 6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199"/>
              <a:ext cx="201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9733" name="Picture 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13475"/>
            <a:ext cx="48371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9778" name="Group 50"/>
          <p:cNvGrpSpPr>
            <a:grpSpLocks/>
          </p:cNvGrpSpPr>
          <p:nvPr/>
        </p:nvGrpSpPr>
        <p:grpSpPr bwMode="auto">
          <a:xfrm>
            <a:off x="457200" y="457200"/>
            <a:ext cx="3941763" cy="1865313"/>
            <a:chOff x="288" y="384"/>
            <a:chExt cx="2483" cy="1175"/>
          </a:xfrm>
        </p:grpSpPr>
        <p:pic>
          <p:nvPicPr>
            <p:cNvPr id="329734" name="Picture 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" y="384"/>
              <a:ext cx="1566" cy="1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35" name="Picture 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16"/>
              <a:ext cx="59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974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95300"/>
            <a:ext cx="1952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43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971550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44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485900"/>
            <a:ext cx="1952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45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76200"/>
            <a:ext cx="1952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46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76200"/>
            <a:ext cx="212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47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76200"/>
            <a:ext cx="1952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9777" name="Group 49"/>
          <p:cNvGrpSpPr>
            <a:grpSpLocks/>
          </p:cNvGrpSpPr>
          <p:nvPr/>
        </p:nvGrpSpPr>
        <p:grpSpPr bwMode="auto">
          <a:xfrm>
            <a:off x="5029200" y="304800"/>
            <a:ext cx="4022725" cy="1965325"/>
            <a:chOff x="3168" y="192"/>
            <a:chExt cx="2534" cy="1238"/>
          </a:xfrm>
        </p:grpSpPr>
        <p:pic>
          <p:nvPicPr>
            <p:cNvPr id="329748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40"/>
              <a:ext cx="212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49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" y="432"/>
              <a:ext cx="2213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50" name="Picture 2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50"/>
              <a:ext cx="166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51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" y="982"/>
              <a:ext cx="879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52" name="Picture 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" y="799"/>
              <a:ext cx="2128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753" name="Picture 2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" y="624"/>
              <a:ext cx="215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9754" name="Rectangle 26"/>
            <p:cNvSpPr>
              <a:spLocks noChangeArrowheads="1"/>
            </p:cNvSpPr>
            <p:nvPr/>
          </p:nvSpPr>
          <p:spPr bwMode="auto">
            <a:xfrm>
              <a:off x="3168" y="192"/>
              <a:ext cx="2534" cy="123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29756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1962150"/>
            <a:ext cx="16033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73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6227763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9759" name="Line 31"/>
          <p:cNvSpPr>
            <a:spLocks noChangeShapeType="1"/>
          </p:cNvSpPr>
          <p:nvPr/>
        </p:nvSpPr>
        <p:spPr bwMode="auto">
          <a:xfrm flipV="1">
            <a:off x="2133600" y="2209800"/>
            <a:ext cx="228600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1" name="Line 33"/>
          <p:cNvSpPr>
            <a:spLocks noChangeShapeType="1"/>
          </p:cNvSpPr>
          <p:nvPr/>
        </p:nvSpPr>
        <p:spPr bwMode="auto">
          <a:xfrm flipV="1">
            <a:off x="1752600" y="381000"/>
            <a:ext cx="1219200" cy="472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2" name="Rectangle 34"/>
          <p:cNvSpPr>
            <a:spLocks noChangeArrowheads="1"/>
          </p:cNvSpPr>
          <p:nvPr/>
        </p:nvSpPr>
        <p:spPr bwMode="auto">
          <a:xfrm>
            <a:off x="4752975" y="6248400"/>
            <a:ext cx="420688" cy="304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63" name="Rectangle 35"/>
          <p:cNvSpPr>
            <a:spLocks noChangeArrowheads="1"/>
          </p:cNvSpPr>
          <p:nvPr/>
        </p:nvSpPr>
        <p:spPr bwMode="auto">
          <a:xfrm>
            <a:off x="2622550" y="6096000"/>
            <a:ext cx="2057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64" name="Rectangle 36"/>
          <p:cNvSpPr>
            <a:spLocks noChangeArrowheads="1"/>
          </p:cNvSpPr>
          <p:nvPr/>
        </p:nvSpPr>
        <p:spPr bwMode="auto">
          <a:xfrm>
            <a:off x="5237163" y="6096000"/>
            <a:ext cx="2174875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9765" name="Group 37"/>
          <p:cNvGrpSpPr>
            <a:grpSpLocks/>
          </p:cNvGrpSpPr>
          <p:nvPr/>
        </p:nvGrpSpPr>
        <p:grpSpPr bwMode="auto">
          <a:xfrm>
            <a:off x="4643438" y="3016250"/>
            <a:ext cx="1295400" cy="762000"/>
            <a:chOff x="2736" y="1968"/>
            <a:chExt cx="816" cy="480"/>
          </a:xfrm>
        </p:grpSpPr>
        <p:sp>
          <p:nvSpPr>
            <p:cNvPr id="329766" name="Line 38"/>
            <p:cNvSpPr>
              <a:spLocks noChangeShapeType="1"/>
            </p:cNvSpPr>
            <p:nvPr/>
          </p:nvSpPr>
          <p:spPr bwMode="auto">
            <a:xfrm flipV="1">
              <a:off x="2736" y="1968"/>
              <a:ext cx="0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67" name="Line 39"/>
            <p:cNvSpPr>
              <a:spLocks noChangeShapeType="1"/>
            </p:cNvSpPr>
            <p:nvPr/>
          </p:nvSpPr>
          <p:spPr bwMode="auto">
            <a:xfrm>
              <a:off x="2784" y="2448"/>
              <a:ext cx="76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9768" name="Group 40"/>
          <p:cNvGrpSpPr>
            <a:grpSpLocks/>
          </p:cNvGrpSpPr>
          <p:nvPr/>
        </p:nvGrpSpPr>
        <p:grpSpPr bwMode="auto">
          <a:xfrm>
            <a:off x="3006725" y="339725"/>
            <a:ext cx="1489075" cy="1260475"/>
            <a:chOff x="1894" y="310"/>
            <a:chExt cx="938" cy="794"/>
          </a:xfrm>
        </p:grpSpPr>
        <p:sp>
          <p:nvSpPr>
            <p:cNvPr id="329769" name="Line 41"/>
            <p:cNvSpPr>
              <a:spLocks noChangeShapeType="1"/>
            </p:cNvSpPr>
            <p:nvPr/>
          </p:nvSpPr>
          <p:spPr bwMode="auto">
            <a:xfrm flipV="1">
              <a:off x="1894" y="310"/>
              <a:ext cx="0" cy="69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0" name="Line 42"/>
            <p:cNvSpPr>
              <a:spLocks noChangeShapeType="1"/>
            </p:cNvSpPr>
            <p:nvPr/>
          </p:nvSpPr>
          <p:spPr bwMode="auto">
            <a:xfrm>
              <a:off x="1968" y="1104"/>
              <a:ext cx="86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9771" name="Rectangle 4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772" name="Rectangle 44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9774" name="Group 46"/>
          <p:cNvGrpSpPr>
            <a:grpSpLocks/>
          </p:cNvGrpSpPr>
          <p:nvPr/>
        </p:nvGrpSpPr>
        <p:grpSpPr bwMode="auto">
          <a:xfrm>
            <a:off x="4495800" y="4572000"/>
            <a:ext cx="914400" cy="914400"/>
            <a:chOff x="4853" y="1680"/>
            <a:chExt cx="576" cy="576"/>
          </a:xfrm>
        </p:grpSpPr>
        <p:sp>
          <p:nvSpPr>
            <p:cNvPr id="329775" name="AutoShape 47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76" name="Text Box 48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grpSp>
        <p:nvGrpSpPr>
          <p:cNvPr id="329806" name="Group 78"/>
          <p:cNvGrpSpPr>
            <a:grpSpLocks/>
          </p:cNvGrpSpPr>
          <p:nvPr/>
        </p:nvGrpSpPr>
        <p:grpSpPr bwMode="auto">
          <a:xfrm>
            <a:off x="669925" y="5638800"/>
            <a:ext cx="2911475" cy="457200"/>
            <a:chOff x="422" y="3552"/>
            <a:chExt cx="1834" cy="288"/>
          </a:xfrm>
        </p:grpSpPr>
        <p:pic>
          <p:nvPicPr>
            <p:cNvPr id="329804" name="Picture 7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3552"/>
              <a:ext cx="183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93" name="Picture 6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0071">
              <a:off x="1946" y="3775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9809" name="Group 81"/>
          <p:cNvGrpSpPr>
            <a:grpSpLocks/>
          </p:cNvGrpSpPr>
          <p:nvPr/>
        </p:nvGrpSpPr>
        <p:grpSpPr bwMode="auto">
          <a:xfrm>
            <a:off x="6156325" y="5638800"/>
            <a:ext cx="2911475" cy="457200"/>
            <a:chOff x="3878" y="3552"/>
            <a:chExt cx="1834" cy="288"/>
          </a:xfrm>
        </p:grpSpPr>
        <p:pic>
          <p:nvPicPr>
            <p:cNvPr id="329807" name="Picture 7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3552"/>
              <a:ext cx="183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9794" name="Picture 6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70071">
              <a:off x="4080" y="3775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3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32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297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297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9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9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9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500" fill="hold"/>
                                        <p:tgtEl>
                                          <p:spTgt spid="329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9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9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59" grpId="0" animBg="1"/>
      <p:bldP spid="329759" grpId="1" animBg="1"/>
      <p:bldP spid="329761" grpId="0" animBg="1"/>
      <p:bldP spid="329761" grpId="1" animBg="1"/>
      <p:bldP spid="329762" grpId="0" animBg="1"/>
      <p:bldP spid="329762" grpId="1" animBg="1"/>
      <p:bldP spid="329762" grpId="2" animBg="1"/>
      <p:bldP spid="329763" grpId="0" animBg="1"/>
      <p:bldP spid="329764" grpId="0" animBg="1"/>
      <p:bldP spid="32976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1F8A-498A-4560-8E31-D0687C4EEE1E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301058" name="Group 2"/>
          <p:cNvGrpSpPr>
            <a:grpSpLocks/>
          </p:cNvGrpSpPr>
          <p:nvPr/>
        </p:nvGrpSpPr>
        <p:grpSpPr bwMode="auto">
          <a:xfrm>
            <a:off x="609600" y="76200"/>
            <a:ext cx="7924800" cy="1312863"/>
            <a:chOff x="384" y="2869"/>
            <a:chExt cx="4992" cy="827"/>
          </a:xfrm>
        </p:grpSpPr>
        <p:pic>
          <p:nvPicPr>
            <p:cNvPr id="301059" name="Picture 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2976"/>
              <a:ext cx="1364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1060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56"/>
              <a:ext cx="46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1061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2869"/>
              <a:ext cx="1789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1062" name="Picture 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" y="3193"/>
              <a:ext cx="47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1063" name="Picture 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68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1064" name="Group 8"/>
          <p:cNvGrpSpPr>
            <a:grpSpLocks/>
          </p:cNvGrpSpPr>
          <p:nvPr/>
        </p:nvGrpSpPr>
        <p:grpSpPr bwMode="auto">
          <a:xfrm>
            <a:off x="1160463" y="1450975"/>
            <a:ext cx="6688137" cy="454025"/>
            <a:chOff x="731" y="3890"/>
            <a:chExt cx="4213" cy="286"/>
          </a:xfrm>
        </p:grpSpPr>
        <p:pic>
          <p:nvPicPr>
            <p:cNvPr id="301065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936"/>
              <a:ext cx="7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1066" name="Picture 1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3890"/>
              <a:ext cx="335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1067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11388"/>
            <a:ext cx="12112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6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209800"/>
            <a:ext cx="775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69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819400"/>
            <a:ext cx="802322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1070" name="Rectangle 14"/>
          <p:cNvSpPr>
            <a:spLocks noChangeArrowheads="1"/>
          </p:cNvSpPr>
          <p:nvPr/>
        </p:nvSpPr>
        <p:spPr bwMode="auto">
          <a:xfrm>
            <a:off x="1600200" y="766763"/>
            <a:ext cx="1905000" cy="347662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71" name="Rectangle 15"/>
          <p:cNvSpPr>
            <a:spLocks noChangeArrowheads="1"/>
          </p:cNvSpPr>
          <p:nvPr/>
        </p:nvSpPr>
        <p:spPr bwMode="auto">
          <a:xfrm>
            <a:off x="5840413" y="44450"/>
            <a:ext cx="274637" cy="13255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72" name="Rectangle 16"/>
          <p:cNvSpPr>
            <a:spLocks noChangeArrowheads="1"/>
          </p:cNvSpPr>
          <p:nvPr/>
        </p:nvSpPr>
        <p:spPr bwMode="auto">
          <a:xfrm>
            <a:off x="2119313" y="3344863"/>
            <a:ext cx="1371600" cy="438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73" name="Rectangle 17"/>
          <p:cNvSpPr>
            <a:spLocks noChangeArrowheads="1"/>
          </p:cNvSpPr>
          <p:nvPr/>
        </p:nvSpPr>
        <p:spPr bwMode="auto">
          <a:xfrm>
            <a:off x="3792538" y="3344863"/>
            <a:ext cx="1371600" cy="438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74" name="Line 18"/>
          <p:cNvSpPr>
            <a:spLocks noChangeShapeType="1"/>
          </p:cNvSpPr>
          <p:nvPr/>
        </p:nvSpPr>
        <p:spPr bwMode="auto">
          <a:xfrm>
            <a:off x="2590800" y="1123950"/>
            <a:ext cx="228600" cy="2193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75" name="Line 19"/>
          <p:cNvSpPr>
            <a:spLocks noChangeShapeType="1"/>
          </p:cNvSpPr>
          <p:nvPr/>
        </p:nvSpPr>
        <p:spPr bwMode="auto">
          <a:xfrm flipH="1">
            <a:off x="4541838" y="1371600"/>
            <a:ext cx="1295400" cy="1938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1076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440238"/>
            <a:ext cx="9842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77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4419600"/>
            <a:ext cx="40687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78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3000"/>
            <a:ext cx="19685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79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5430838"/>
            <a:ext cx="3917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1080" name="Group 24"/>
          <p:cNvGrpSpPr>
            <a:grpSpLocks/>
          </p:cNvGrpSpPr>
          <p:nvPr/>
        </p:nvGrpSpPr>
        <p:grpSpPr bwMode="auto">
          <a:xfrm>
            <a:off x="3246438" y="5832475"/>
            <a:ext cx="4068762" cy="644525"/>
            <a:chOff x="2045" y="3674"/>
            <a:chExt cx="2563" cy="406"/>
          </a:xfrm>
        </p:grpSpPr>
        <p:pic>
          <p:nvPicPr>
            <p:cNvPr id="301081" name="Picture 2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3674"/>
              <a:ext cx="174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1082" name="Picture 2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" y="3901"/>
              <a:ext cx="256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1083" name="Rectangle 27"/>
          <p:cNvSpPr>
            <a:spLocks noChangeArrowheads="1"/>
          </p:cNvSpPr>
          <p:nvPr/>
        </p:nvSpPr>
        <p:spPr bwMode="auto">
          <a:xfrm>
            <a:off x="2568575" y="4386263"/>
            <a:ext cx="3171825" cy="430212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84" name="Rectangle 28"/>
          <p:cNvSpPr>
            <a:spLocks noChangeArrowheads="1"/>
          </p:cNvSpPr>
          <p:nvPr/>
        </p:nvSpPr>
        <p:spPr bwMode="auto">
          <a:xfrm>
            <a:off x="3994150" y="5410200"/>
            <a:ext cx="3181350" cy="3381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85" name="Rectangle 29"/>
          <p:cNvSpPr>
            <a:spLocks noChangeArrowheads="1"/>
          </p:cNvSpPr>
          <p:nvPr/>
        </p:nvSpPr>
        <p:spPr bwMode="auto">
          <a:xfrm>
            <a:off x="4003675" y="6172200"/>
            <a:ext cx="3336925" cy="3381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86" name="Rectangle 30"/>
          <p:cNvSpPr>
            <a:spLocks noChangeArrowheads="1"/>
          </p:cNvSpPr>
          <p:nvPr/>
        </p:nvSpPr>
        <p:spPr bwMode="auto">
          <a:xfrm>
            <a:off x="2046288" y="3276600"/>
            <a:ext cx="3190875" cy="5762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87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88" name="Rectangle 32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83" grpId="0" animBg="1"/>
      <p:bldP spid="301084" grpId="0" animBg="1"/>
      <p:bldP spid="301085" grpId="0" animBg="1"/>
      <p:bldP spid="3010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9620-B1F3-4F8B-B5CB-809D9889E1ED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302082" name="Group 2"/>
          <p:cNvGrpSpPr>
            <a:grpSpLocks/>
          </p:cNvGrpSpPr>
          <p:nvPr/>
        </p:nvGrpSpPr>
        <p:grpSpPr bwMode="auto">
          <a:xfrm>
            <a:off x="609600" y="76200"/>
            <a:ext cx="7924800" cy="1312863"/>
            <a:chOff x="384" y="2869"/>
            <a:chExt cx="4992" cy="827"/>
          </a:xfrm>
        </p:grpSpPr>
        <p:pic>
          <p:nvPicPr>
            <p:cNvPr id="302083" name="Picture 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2976"/>
              <a:ext cx="1364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2084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56"/>
              <a:ext cx="46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2085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2869"/>
              <a:ext cx="1789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2086" name="Picture 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" y="3193"/>
              <a:ext cx="47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2087" name="Picture 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68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2088" name="Group 8"/>
          <p:cNvGrpSpPr>
            <a:grpSpLocks/>
          </p:cNvGrpSpPr>
          <p:nvPr/>
        </p:nvGrpSpPr>
        <p:grpSpPr bwMode="auto">
          <a:xfrm>
            <a:off x="1160463" y="1450975"/>
            <a:ext cx="6688137" cy="454025"/>
            <a:chOff x="731" y="3890"/>
            <a:chExt cx="4213" cy="286"/>
          </a:xfrm>
        </p:grpSpPr>
        <p:pic>
          <p:nvPicPr>
            <p:cNvPr id="302089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936"/>
              <a:ext cx="7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2090" name="Picture 1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3890"/>
              <a:ext cx="335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209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11388"/>
            <a:ext cx="12112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92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209800"/>
            <a:ext cx="775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9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819400"/>
            <a:ext cx="802322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9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440238"/>
            <a:ext cx="9842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9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4419600"/>
            <a:ext cx="3973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9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3000"/>
            <a:ext cx="19685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9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5430838"/>
            <a:ext cx="31988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9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5832475"/>
            <a:ext cx="27638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9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6192838"/>
            <a:ext cx="3937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2100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01" name="Rectangle 21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2CDF-773C-4189-B8A6-9FE2AFF8D2F9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303106" name="Group 2"/>
          <p:cNvGrpSpPr>
            <a:grpSpLocks/>
          </p:cNvGrpSpPr>
          <p:nvPr/>
        </p:nvGrpSpPr>
        <p:grpSpPr bwMode="auto">
          <a:xfrm>
            <a:off x="609600" y="76200"/>
            <a:ext cx="7924800" cy="1312863"/>
            <a:chOff x="384" y="2869"/>
            <a:chExt cx="4992" cy="827"/>
          </a:xfrm>
        </p:grpSpPr>
        <p:pic>
          <p:nvPicPr>
            <p:cNvPr id="303107" name="Picture 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2976"/>
              <a:ext cx="1364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3108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56"/>
              <a:ext cx="46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3109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2869"/>
              <a:ext cx="1789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3110" name="Picture 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" y="3193"/>
              <a:ext cx="47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3111" name="Picture 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68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3112" name="Group 8"/>
          <p:cNvGrpSpPr>
            <a:grpSpLocks/>
          </p:cNvGrpSpPr>
          <p:nvPr/>
        </p:nvGrpSpPr>
        <p:grpSpPr bwMode="auto">
          <a:xfrm>
            <a:off x="1160463" y="1450975"/>
            <a:ext cx="6688137" cy="454025"/>
            <a:chOff x="731" y="3890"/>
            <a:chExt cx="4213" cy="286"/>
          </a:xfrm>
        </p:grpSpPr>
        <p:pic>
          <p:nvPicPr>
            <p:cNvPr id="303113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936"/>
              <a:ext cx="7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3114" name="Picture 1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3890"/>
              <a:ext cx="335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311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11388"/>
            <a:ext cx="12112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209800"/>
            <a:ext cx="775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819400"/>
            <a:ext cx="5087937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440238"/>
            <a:ext cx="9842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9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4419600"/>
            <a:ext cx="3973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2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3000"/>
            <a:ext cx="19685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2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5430838"/>
            <a:ext cx="31988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2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5832475"/>
            <a:ext cx="27638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2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6192838"/>
            <a:ext cx="3937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3124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5" name="Rectangle 21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B49-6A30-4DB7-9792-6CDF4A1BCAB8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304130" name="Group 2"/>
          <p:cNvGrpSpPr>
            <a:grpSpLocks/>
          </p:cNvGrpSpPr>
          <p:nvPr/>
        </p:nvGrpSpPr>
        <p:grpSpPr bwMode="auto">
          <a:xfrm>
            <a:off x="609600" y="76200"/>
            <a:ext cx="7924800" cy="1312863"/>
            <a:chOff x="384" y="2869"/>
            <a:chExt cx="4992" cy="827"/>
          </a:xfrm>
        </p:grpSpPr>
        <p:pic>
          <p:nvPicPr>
            <p:cNvPr id="304131" name="Picture 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2976"/>
              <a:ext cx="1364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4132" name="Picture 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56"/>
              <a:ext cx="46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4133" name="Picture 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" y="2869"/>
              <a:ext cx="1789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4134" name="Picture 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" y="3193"/>
              <a:ext cx="47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4135" name="Picture 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68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4136" name="Group 8"/>
          <p:cNvGrpSpPr>
            <a:grpSpLocks/>
          </p:cNvGrpSpPr>
          <p:nvPr/>
        </p:nvGrpSpPr>
        <p:grpSpPr bwMode="auto">
          <a:xfrm>
            <a:off x="1160463" y="1450975"/>
            <a:ext cx="6688137" cy="454025"/>
            <a:chOff x="731" y="3890"/>
            <a:chExt cx="4213" cy="286"/>
          </a:xfrm>
        </p:grpSpPr>
        <p:pic>
          <p:nvPicPr>
            <p:cNvPr id="304137" name="Picture 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3936"/>
              <a:ext cx="7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4138" name="Picture 1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3890"/>
              <a:ext cx="335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4139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11388"/>
            <a:ext cx="12112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0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209800"/>
            <a:ext cx="775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819400"/>
            <a:ext cx="505142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440238"/>
            <a:ext cx="9842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4419600"/>
            <a:ext cx="3973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3000"/>
            <a:ext cx="19685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5430838"/>
            <a:ext cx="31988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5832475"/>
            <a:ext cx="27638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6192838"/>
            <a:ext cx="3937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4148" name="Rectangle 20"/>
          <p:cNvSpPr>
            <a:spLocks noChangeArrowheads="1"/>
          </p:cNvSpPr>
          <p:nvPr/>
        </p:nvSpPr>
        <p:spPr bwMode="auto">
          <a:xfrm>
            <a:off x="5648325" y="2860675"/>
            <a:ext cx="557213" cy="3286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49" name="Rectangle 21"/>
          <p:cNvSpPr>
            <a:spLocks noChangeArrowheads="1"/>
          </p:cNvSpPr>
          <p:nvPr/>
        </p:nvSpPr>
        <p:spPr bwMode="auto">
          <a:xfrm>
            <a:off x="1644650" y="282575"/>
            <a:ext cx="1846263" cy="311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50" name="Rectangle 22"/>
          <p:cNvSpPr>
            <a:spLocks noChangeArrowheads="1"/>
          </p:cNvSpPr>
          <p:nvPr/>
        </p:nvSpPr>
        <p:spPr bwMode="auto">
          <a:xfrm>
            <a:off x="7467600" y="44450"/>
            <a:ext cx="255588" cy="132556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4151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10200"/>
            <a:ext cx="1665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52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175375"/>
            <a:ext cx="1362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53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2571750"/>
            <a:ext cx="1501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54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934">
            <a:off x="5376863" y="2743200"/>
            <a:ext cx="261937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4155" name="Line 27"/>
          <p:cNvSpPr>
            <a:spLocks noChangeShapeType="1"/>
          </p:cNvSpPr>
          <p:nvPr/>
        </p:nvSpPr>
        <p:spPr bwMode="auto">
          <a:xfrm flipH="1">
            <a:off x="1905000" y="609600"/>
            <a:ext cx="685800" cy="480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 flipH="1">
            <a:off x="2514600" y="1371600"/>
            <a:ext cx="4953000" cy="480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 flipV="1">
            <a:off x="1371600" y="2743200"/>
            <a:ext cx="2438400" cy="274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8" name="Line 30"/>
          <p:cNvSpPr>
            <a:spLocks noChangeShapeType="1"/>
          </p:cNvSpPr>
          <p:nvPr/>
        </p:nvSpPr>
        <p:spPr bwMode="auto">
          <a:xfrm flipV="1">
            <a:off x="1524000" y="2819400"/>
            <a:ext cx="2362200" cy="3429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9" name="Line 31"/>
          <p:cNvSpPr>
            <a:spLocks noChangeShapeType="1"/>
          </p:cNvSpPr>
          <p:nvPr/>
        </p:nvSpPr>
        <p:spPr bwMode="auto">
          <a:xfrm flipV="1">
            <a:off x="1981200" y="2819400"/>
            <a:ext cx="2362200" cy="2590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60" name="Line 32"/>
          <p:cNvSpPr>
            <a:spLocks noChangeShapeType="1"/>
          </p:cNvSpPr>
          <p:nvPr/>
        </p:nvSpPr>
        <p:spPr bwMode="auto">
          <a:xfrm flipV="1">
            <a:off x="1905000" y="2819400"/>
            <a:ext cx="2590800" cy="3429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61" name="Line 33"/>
          <p:cNvSpPr>
            <a:spLocks noChangeShapeType="1"/>
          </p:cNvSpPr>
          <p:nvPr/>
        </p:nvSpPr>
        <p:spPr bwMode="auto">
          <a:xfrm flipV="1">
            <a:off x="2438400" y="2743200"/>
            <a:ext cx="2667000" cy="2667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62" name="Line 34"/>
          <p:cNvSpPr>
            <a:spLocks noChangeShapeType="1"/>
          </p:cNvSpPr>
          <p:nvPr/>
        </p:nvSpPr>
        <p:spPr bwMode="auto">
          <a:xfrm flipV="1">
            <a:off x="2286000" y="2819400"/>
            <a:ext cx="2819400" cy="3352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4163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249738"/>
            <a:ext cx="1333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64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4249738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65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5202238"/>
            <a:ext cx="43021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66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6507163"/>
            <a:ext cx="4603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4167" name="Rectangle 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68" name="Rectangle 40"/>
          <p:cNvSpPr>
            <a:spLocks noChangeArrowheads="1"/>
          </p:cNvSpPr>
          <p:nvPr/>
        </p:nvSpPr>
        <p:spPr bwMode="auto">
          <a:xfrm>
            <a:off x="635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0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0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30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30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30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30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30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30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" fill="hold"/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8" grpId="0" animBg="1"/>
      <p:bldP spid="304148" grpId="1" animBg="1"/>
      <p:bldP spid="304149" grpId="0" animBg="1"/>
      <p:bldP spid="304150" grpId="0" animBg="1"/>
      <p:bldP spid="304155" grpId="0" animBg="1"/>
      <p:bldP spid="304155" grpId="1" animBg="1"/>
      <p:bldP spid="304156" grpId="0" animBg="1"/>
      <p:bldP spid="304156" grpId="1" animBg="1"/>
      <p:bldP spid="304157" grpId="0" animBg="1"/>
      <p:bldP spid="304157" grpId="1" animBg="1"/>
      <p:bldP spid="304158" grpId="0" animBg="1"/>
      <p:bldP spid="304158" grpId="1" animBg="1"/>
      <p:bldP spid="304159" grpId="0" animBg="1"/>
      <p:bldP spid="304159" grpId="1" animBg="1"/>
      <p:bldP spid="304160" grpId="0" animBg="1"/>
      <p:bldP spid="304160" grpId="1" animBg="1"/>
      <p:bldP spid="304161" grpId="0" animBg="1"/>
      <p:bldP spid="304161" grpId="1" animBg="1"/>
      <p:bldP spid="304162" grpId="0" animBg="1"/>
      <p:bldP spid="30416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1796&quot;&gt;&lt;property id=&quot;20148&quot; value=&quot;5&quot;/&gt;&lt;property id=&quot;20300&quot; value=&quot;Slide 2&quot;/&gt;&lt;property id=&quot;20307&quot; value=&quot;514&quot;/&gt;&lt;/object&gt;&lt;object type=&quot;3&quot; unique_id=&quot;11797&quot;&gt;&lt;property id=&quot;20148&quot; value=&quot;5&quot;/&gt;&lt;property id=&quot;20300&quot; value=&quot;Slide 3&quot;/&gt;&lt;property id=&quot;20307&quot; value=&quot;515&quot;/&gt;&lt;/object&gt;&lt;object type=&quot;3&quot; unique_id=&quot;11798&quot;&gt;&lt;property id=&quot;20148&quot; value=&quot;5&quot;/&gt;&lt;property id=&quot;20300&quot; value=&quot;Slide 4&quot;/&gt;&lt;property id=&quot;20307&quot; value=&quot;516&quot;/&gt;&lt;/object&gt;&lt;object type=&quot;3&quot; unique_id=&quot;11799&quot;&gt;&lt;property id=&quot;20148&quot; value=&quot;5&quot;/&gt;&lt;property id=&quot;20300&quot; value=&quot;Slide 5&quot;/&gt;&lt;property id=&quot;20307&quot; value=&quot;517&quot;/&gt;&lt;/object&gt;&lt;object type=&quot;3&quot; unique_id=&quot;11800&quot;&gt;&lt;property id=&quot;20148&quot; value=&quot;5&quot;/&gt;&lt;property id=&quot;20300&quot; value=&quot;Slide 6&quot;/&gt;&lt;property id=&quot;20307&quot; value=&quot;518&quot;/&gt;&lt;/object&gt;&lt;object type=&quot;3&quot; unique_id=&quot;11801&quot;&gt;&lt;property id=&quot;20148&quot; value=&quot;5&quot;/&gt;&lt;property id=&quot;20300&quot; value=&quot;Slide 7&quot;/&gt;&lt;property id=&quot;20307&quot; value=&quot;519&quot;/&gt;&lt;/object&gt;&lt;object type=&quot;3&quot; unique_id=&quot;11802&quot;&gt;&lt;property id=&quot;20148&quot; value=&quot;5&quot;/&gt;&lt;property id=&quot;20300&quot; value=&quot;Slide 8&quot;/&gt;&lt;property id=&quot;20307&quot; value=&quot;520&quot;/&gt;&lt;/object&gt;&lt;object type=&quot;3&quot; unique_id=&quot;11803&quot;&gt;&lt;property id=&quot;20148&quot; value=&quot;5&quot;/&gt;&lt;property id=&quot;20300&quot; value=&quot;Slide 9&quot;/&gt;&lt;property id=&quot;20307&quot; value=&quot;521&quot;/&gt;&lt;/object&gt;&lt;object type=&quot;3&quot; unique_id=&quot;11804&quot;&gt;&lt;property id=&quot;20148&quot; value=&quot;5&quot;/&gt;&lt;property id=&quot;20300&quot; value=&quot;Slide 10&quot;/&gt;&lt;property id=&quot;20307&quot; value=&quot;522&quot;/&gt;&lt;/object&gt;&lt;object type=&quot;3&quot; unique_id=&quot;11805&quot;&gt;&lt;property id=&quot;20148&quot; value=&quot;5&quot;/&gt;&lt;property id=&quot;20300&quot; value=&quot;Slide 11&quot;/&gt;&lt;property id=&quot;20307&quot; value=&quot;523&quot;/&gt;&lt;/object&gt;&lt;object type=&quot;3&quot; unique_id=&quot;11806&quot;&gt;&lt;property id=&quot;20148&quot; value=&quot;5&quot;/&gt;&lt;property id=&quot;20300&quot; value=&quot;Slide 12&quot;/&gt;&lt;property id=&quot;20307&quot; value=&quot;524&quot;/&gt;&lt;/object&gt;&lt;object type=&quot;3&quot; unique_id=&quot;11807&quot;&gt;&lt;property id=&quot;20148&quot; value=&quot;5&quot;/&gt;&lt;property id=&quot;20300&quot; value=&quot;Slide 13&quot;/&gt;&lt;property id=&quot;20307&quot; value=&quot;525&quot;/&gt;&lt;/object&gt;&lt;object type=&quot;3&quot; unique_id=&quot;11808&quot;&gt;&lt;property id=&quot;20148&quot; value=&quot;5&quot;/&gt;&lt;property id=&quot;20300&quot; value=&quot;Slide 14&quot;/&gt;&lt;property id=&quot;20307&quot; value=&quot;526&quot;/&gt;&lt;/object&gt;&lt;object type=&quot;3&quot; unique_id=&quot;11809&quot;&gt;&lt;property id=&quot;20148&quot; value=&quot;5&quot;/&gt;&lt;property id=&quot;20300&quot; value=&quot;Slide 15&quot;/&gt;&lt;property id=&quot;20307&quot; value=&quot;527&quot;/&gt;&lt;/object&gt;&lt;object type=&quot;3&quot; unique_id=&quot;11810&quot;&gt;&lt;property id=&quot;20148&quot; value=&quot;5&quot;/&gt;&lt;property id=&quot;20300&quot; value=&quot;Slide 16&quot;/&gt;&lt;property id=&quot;20307&quot; value=&quot;528&quot;/&gt;&lt;/object&gt;&lt;object type=&quot;3&quot; unique_id=&quot;11811&quot;&gt;&lt;property id=&quot;20148&quot; value=&quot;5&quot;/&gt;&lt;property id=&quot;20300&quot; value=&quot;Slide 17&quot;/&gt;&lt;property id=&quot;20307&quot; value=&quot;529&quot;/&gt;&lt;/object&gt;&lt;object type=&quot;3&quot; unique_id=&quot;11812&quot;&gt;&lt;property id=&quot;20148&quot; value=&quot;5&quot;/&gt;&lt;property id=&quot;20300&quot; value=&quot;Slide 18&quot;/&gt;&lt;property id=&quot;20307&quot; value=&quot;530&quot;/&gt;&lt;/object&gt;&lt;object type=&quot;3&quot; unique_id=&quot;11813&quot;&gt;&lt;property id=&quot;20148&quot; value=&quot;5&quot;/&gt;&lt;property id=&quot;20300&quot; value=&quot;Slide 19&quot;/&gt;&lt;property id=&quot;20307&quot; value=&quot;531&quot;/&gt;&lt;/object&gt;&lt;object type=&quot;3&quot; unique_id=&quot;11814&quot;&gt;&lt;property id=&quot;20148&quot; value=&quot;5&quot;/&gt;&lt;property id=&quot;20300&quot; value=&quot;Slide 20&quot;/&gt;&lt;property id=&quot;20307&quot; value=&quot;532&quot;/&gt;&lt;/object&gt;&lt;object type=&quot;3&quot; unique_id=&quot;11815&quot;&gt;&lt;property id=&quot;20148&quot; value=&quot;5&quot;/&gt;&lt;property id=&quot;20300&quot; value=&quot;Slide 21&quot;/&gt;&lt;property id=&quot;20307&quot; value=&quot;533&quot;/&gt;&lt;/object&gt;&lt;object type=&quot;3&quot; unique_id=&quot;11816&quot;&gt;&lt;property id=&quot;20148&quot; value=&quot;5&quot;/&gt;&lt;property id=&quot;20300&quot; value=&quot;Slide 22&quot;/&gt;&lt;property id=&quot;20307&quot; value=&quot;534&quot;/&gt;&lt;/object&gt;&lt;object type=&quot;3&quot; unique_id=&quot;11817&quot;&gt;&lt;property id=&quot;20148&quot; value=&quot;5&quot;/&gt;&lt;property id=&quot;20300&quot; value=&quot;Slide 23&quot;/&gt;&lt;property id=&quot;20307&quot; value=&quot;535&quot;/&gt;&lt;/object&gt;&lt;object type=&quot;3&quot; unique_id=&quot;11818&quot;&gt;&lt;property id=&quot;20148&quot; value=&quot;5&quot;/&gt;&lt;property id=&quot;20300&quot; value=&quot;Slide 39&quot;/&gt;&lt;property id=&quot;20307&quot; value=&quot;536&quot;/&gt;&lt;/object&gt;&lt;object type=&quot;3&quot; unique_id=&quot;11819&quot;&gt;&lt;property id=&quot;20148&quot; value=&quot;5&quot;/&gt;&lt;property id=&quot;20300&quot; value=&quot;Slide 40&quot;/&gt;&lt;property id=&quot;20307&quot; value=&quot;537&quot;/&gt;&lt;/object&gt;&lt;object type=&quot;3&quot; unique_id=&quot;11820&quot;&gt;&lt;property id=&quot;20148&quot; value=&quot;5&quot;/&gt;&lt;property id=&quot;20300&quot; value=&quot;Slide 41&quot;/&gt;&lt;property id=&quot;20307&quot; value=&quot;538&quot;/&gt;&lt;/object&gt;&lt;object type=&quot;3&quot; unique_id=&quot;11821&quot;&gt;&lt;property id=&quot;20148&quot; value=&quot;5&quot;/&gt;&lt;property id=&quot;20300&quot; value=&quot;Slide 43&quot;/&gt;&lt;property id=&quot;20307&quot; value=&quot;539&quot;/&gt;&lt;/object&gt;&lt;object type=&quot;3&quot; unique_id=&quot;11822&quot;&gt;&lt;property id=&quot;20148&quot; value=&quot;5&quot;/&gt;&lt;property id=&quot;20300&quot; value=&quot;Slide 44&quot;/&gt;&lt;property id=&quot;20307&quot; value=&quot;540&quot;/&gt;&lt;/object&gt;&lt;object type=&quot;3&quot; unique_id=&quot;11823&quot;&gt;&lt;property id=&quot;20148&quot; value=&quot;5&quot;/&gt;&lt;property id=&quot;20300&quot; value=&quot;Slide 45&quot;/&gt;&lt;property id=&quot;20307&quot; value=&quot;541&quot;/&gt;&lt;/object&gt;&lt;object type=&quot;3&quot; unique_id=&quot;11824&quot;&gt;&lt;property id=&quot;20148&quot; value=&quot;5&quot;/&gt;&lt;property id=&quot;20300&quot; value=&quot;Slide 46&quot;/&gt;&lt;property id=&quot;20307&quot; value=&quot;542&quot;/&gt;&lt;/object&gt;&lt;object type=&quot;3&quot; unique_id=&quot;11825&quot;&gt;&lt;property id=&quot;20148&quot; value=&quot;5&quot;/&gt;&lt;property id=&quot;20300&quot; value=&quot;Slide 47&quot;/&gt;&lt;property id=&quot;20307&quot; value=&quot;543&quot;/&gt;&lt;/object&gt;&lt;object type=&quot;3&quot; unique_id=&quot;11826&quot;&gt;&lt;property id=&quot;20148&quot; value=&quot;5&quot;/&gt;&lt;property id=&quot;20300&quot; value=&quot;Slide 48&quot;/&gt;&lt;property id=&quot;20307&quot; value=&quot;544&quot;/&gt;&lt;/object&gt;&lt;object type=&quot;3&quot; unique_id=&quot;11827&quot;&gt;&lt;property id=&quot;20148&quot; value=&quot;5&quot;/&gt;&lt;property id=&quot;20300&quot; value=&quot;Slide 50&quot;/&gt;&lt;property id=&quot;20307&quot; value=&quot;545&quot;/&gt;&lt;/object&gt;&lt;object type=&quot;3&quot; unique_id=&quot;11828&quot;&gt;&lt;property id=&quot;20148&quot; value=&quot;5&quot;/&gt;&lt;property id=&quot;20300&quot; value=&quot;Slide 51&quot;/&gt;&lt;property id=&quot;20307&quot; value=&quot;546&quot;/&gt;&lt;/object&gt;&lt;object type=&quot;3&quot; unique_id=&quot;12347&quot;&gt;&lt;property id=&quot;20148&quot; value=&quot;5&quot;/&gt;&lt;property id=&quot;20300&quot; value=&quot;Slide 24&quot;/&gt;&lt;property id=&quot;20307&quot; value=&quot;547&quot;/&gt;&lt;/object&gt;&lt;object type=&quot;3&quot; unique_id=&quot;12348&quot;&gt;&lt;property id=&quot;20148&quot; value=&quot;5&quot;/&gt;&lt;property id=&quot;20300&quot; value=&quot;Slide 25&quot;/&gt;&lt;property id=&quot;20307&quot; value=&quot;548&quot;/&gt;&lt;/object&gt;&lt;object type=&quot;3&quot; unique_id=&quot;12349&quot;&gt;&lt;property id=&quot;20148&quot; value=&quot;5&quot;/&gt;&lt;property id=&quot;20300&quot; value=&quot;Slide 26&quot;/&gt;&lt;property id=&quot;20307&quot; value=&quot;549&quot;/&gt;&lt;/object&gt;&lt;object type=&quot;3&quot; unique_id=&quot;12350&quot;&gt;&lt;property id=&quot;20148&quot; value=&quot;5&quot;/&gt;&lt;property id=&quot;20300&quot; value=&quot;Slide 27&quot;/&gt;&lt;property id=&quot;20307&quot; value=&quot;550&quot;/&gt;&lt;/object&gt;&lt;object type=&quot;3&quot; unique_id=&quot;12351&quot;&gt;&lt;property id=&quot;20148&quot; value=&quot;5&quot;/&gt;&lt;property id=&quot;20300&quot; value=&quot;Slide 28&quot;/&gt;&lt;property id=&quot;20307&quot; value=&quot;551&quot;/&gt;&lt;/object&gt;&lt;object type=&quot;3&quot; unique_id=&quot;12352&quot;&gt;&lt;property id=&quot;20148&quot; value=&quot;5&quot;/&gt;&lt;property id=&quot;20300&quot; value=&quot;Slide 29&quot;/&gt;&lt;property id=&quot;20307&quot; value=&quot;552&quot;/&gt;&lt;/object&gt;&lt;object type=&quot;3&quot; unique_id=&quot;12353&quot;&gt;&lt;property id=&quot;20148&quot; value=&quot;5&quot;/&gt;&lt;property id=&quot;20300&quot; value=&quot;Slide 30&quot;/&gt;&lt;property id=&quot;20307&quot; value=&quot;553&quot;/&gt;&lt;/object&gt;&lt;object type=&quot;3&quot; unique_id=&quot;12354&quot;&gt;&lt;property id=&quot;20148&quot; value=&quot;5&quot;/&gt;&lt;property id=&quot;20300&quot; value=&quot;Slide 32&quot;/&gt;&lt;property id=&quot;20307&quot; value=&quot;554&quot;/&gt;&lt;/object&gt;&lt;object type=&quot;3&quot; unique_id=&quot;12355&quot;&gt;&lt;property id=&quot;20148&quot; value=&quot;5&quot;/&gt;&lt;property id=&quot;20300&quot; value=&quot;Slide 33&quot;/&gt;&lt;property id=&quot;20307&quot; value=&quot;555&quot;/&gt;&lt;/object&gt;&lt;object type=&quot;3&quot; unique_id=&quot;12356&quot;&gt;&lt;property id=&quot;20148&quot; value=&quot;5&quot;/&gt;&lt;property id=&quot;20300&quot; value=&quot;Slide 34&quot;/&gt;&lt;property id=&quot;20307&quot; value=&quot;556&quot;/&gt;&lt;/object&gt;&lt;object type=&quot;3&quot; unique_id=&quot;12357&quot;&gt;&lt;property id=&quot;20148&quot; value=&quot;5&quot;/&gt;&lt;property id=&quot;20300&quot; value=&quot;Slide 35&quot;/&gt;&lt;property id=&quot;20307&quot; value=&quot;557&quot;/&gt;&lt;/object&gt;&lt;object type=&quot;3&quot; unique_id=&quot;12358&quot;&gt;&lt;property id=&quot;20148&quot; value=&quot;5&quot;/&gt;&lt;property id=&quot;20300&quot; value=&quot;Slide 36&quot;/&gt;&lt;property id=&quot;20307&quot; value=&quot;558&quot;/&gt;&lt;/object&gt;&lt;object type=&quot;3&quot; unique_id=&quot;12359&quot;&gt;&lt;property id=&quot;20148&quot; value=&quot;5&quot;/&gt;&lt;property id=&quot;20300&quot; value=&quot;Slide 37&quot;/&gt;&lt;property id=&quot;20307&quot; value=&quot;559&quot;/&gt;&lt;/object&gt;&lt;object type=&quot;3&quot; unique_id=&quot;12360&quot;&gt;&lt;property id=&quot;20148&quot; value=&quot;5&quot;/&gt;&lt;property id=&quot;20300&quot; value=&quot;Slide 38&quot;/&gt;&lt;property id=&quot;20307&quot; value=&quot;560&quot;/&gt;&lt;/object&gt;&lt;object type=&quot;3&quot; unique_id=&quot;12561&quot;&gt;&lt;property id=&quot;20148&quot; value=&quot;5&quot;/&gt;&lt;property id=&quot;20300&quot; value=&quot;Slide 42&quot;/&gt;&lt;property id=&quot;20307&quot; value=&quot;561&quot;/&gt;&lt;/object&gt;&lt;object type=&quot;3&quot; unique_id=&quot;12715&quot;&gt;&lt;property id=&quot;20148&quot; value=&quot;5&quot;/&gt;&lt;property id=&quot;20300&quot; value=&quot;Slide 49&quot;/&gt;&lt;property id=&quot;20307&quot; value=&quot;562&quot;/&gt;&lt;/object&gt;&lt;object type=&quot;3&quot; unique_id=&quot;12924&quot;&gt;&lt;property id=&quot;20148&quot; value=&quot;5&quot;/&gt;&lt;property id=&quot;20300&quot; value=&quot;Slide 31&quot;/&gt;&lt;property id=&quot;20307&quot; value=&quot;56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and then {\color[rgb]{1,0,1}compo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97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\cr&#10;0&amp;5&amp;9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216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3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&amp;2\cr&#10;0&amp;5&amp;9&amp;1\cr&#10;7&amp;3&amp;8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93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80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irst column of $C$ ``is'' $L_C(1,0,0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00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C=\left[\matrix{&#10;(4,-2,1)\cdot(4,0,7)&#10;&amp;{\color[rgb]{0,.8,0}???}&amp;{\color[rgb]{0,.8,0}???}&amp;{\color[rgb]{0,.8,0}???}\cr&#10;(0,5,9)\cdot(4,0,7)&#10;&amp;{\color[rgb]{0,.8,0}???}&amp;{\color[rgb]{0,.8,0}???}&amp;{\color[rgb]{0,.8,0}???}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4668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(j,k)$ entry of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8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L_A\circ L_B:{\mathbb R}^q\to{\mathbb R}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310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j$th row of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32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tted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63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k$th column of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9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{\mathbb R}^{2\times4}$&#10;{\color[rgb]{0,.8,0}s.t.}~$L_C=L_A\circ L_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49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\cr&#10;0&amp;5&amp;9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216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3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&amp;2\cr&#10;0&amp;5&amp;9&amp;1\cr&#10;7&amp;3&amp;8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93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8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and {\color[rgb]{1,0,1}try to 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4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irst column of $C$ ``is'' $L_C(1,0,0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00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C=\left[\matrix{&#10;23&amp;{\color[rgb]{0,.8,0}???}&amp;{\color[rgb]{0,.8,0}???}&amp;{\color[rgb]{0,.8,0}???}\cr&#10;63&#10;&amp;{\color[rgb]{0,.8,0}???}&amp;{\color[rgb]{0,.8,0}???}&amp;{\color[rgb]{0,.8,0}???}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314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(j,k)$ entry of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89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j$th row of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32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tted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63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k$th column of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9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C\in{\mathbb R}^{k\times q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860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{\mathbb R}^{2\times4}$&#10;{\color[rgb]{0,.8,0}s.t.}~$L_C=L_A\circ L_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49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\cr&#10;0&amp;5&amp;9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216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3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&amp;2\cr&#10;0&amp;5&amp;9&amp;1\cr&#10;7&amp;3&amp;8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93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80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irst column of $C$ ``is'' $L_C(1,0,0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00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C=\left[\matrix{23&amp;-15&amp;-6&amp;8\cr&#10;63&amp;52&amp;117&amp;2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80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 of general inter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24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(j,k)$ entry of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89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j$th row of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32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tted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63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k$th column of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91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(4,-2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03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(1,9,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15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4-18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0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69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1$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69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3$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80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{\mathbb R}^{2\times4}$&#10;{\color[rgb]{0,.8,0}s.t.}~$L_C=L_A\circ L_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49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\cr&#10;0&amp;5&amp;9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216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3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&amp;2\cr&#10;0&amp;5&amp;9&amp;1\cr&#10;7&amp;3&amp;8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93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8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L_C:{\mathbb R}^q\to{\mathbb R}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001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C=\left[\matrix{23&amp;-15&amp;-6&amp;8\cr&#10;63&amp;52&amp;117&amp;2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801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C=\left[\matrix{23&amp;-15&amp;-6&amp;8\cr&#10;63&amp;52&amp;117&amp;2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801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$L_Z=L_X\circ L_Y$, we sa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53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{\mathbb R}^{2\times4}$&#10;{\color[rgb]{0,.8,0}s.t.}~$L_C=L_A\circ L_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49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\cr&#10;0&amp;5&amp;9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216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3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&amp;2\cr&#10;0&amp;5&amp;9&amp;1\cr&#10;7&amp;3&amp;8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9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is equal to $L_A\circ L_B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443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80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C=\left[\matrix{23&amp;-15&amp;-6&amp;8\cr&#10;63&amp;52&amp;117&amp;2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801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$ is the {\bf{\color{blue}product} of $X$ by $Y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57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e write $Z=X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538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48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en $L_Z=L_X\circ L_Y$, we sa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53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(j,k)$ entry of $X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13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k=2$, $n=3$, $q=4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050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j$th row 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26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tted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63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k$th column of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64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{\mathbb R}^{2\times4}$&#10;{\color[rgb]{0,.8,0}s.t.}~$L_C=L_A\circ L_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49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\cr&#10;0&amp;5&amp;9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216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3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&amp;2\cr&#10;0&amp;5&amp;9&amp;1\cr&#10;7&amp;3&amp;8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93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80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\cr&#10;0&amp;5&amp;9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216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Matrix multiplic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691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f columns in the first matrix is the same a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1"/>
  <p:tag name="PICTUREFILESIZE" val="3044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trices can only be multiplied {\color[rgb]{0,.8,0}if} the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35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A$ is $p\times q$&#10;{\color[rgb]{0,.8,0}and} $B$ is $q\times r$,&#10;{\color[rgb]{0,.8,0}then} $AB$ is $p\times 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2993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trix multiplication is {\color{red}not} commut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055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0&amp;1\cr&#10;0&amp;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78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0\cr&#10;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61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0&amp;1\cr&#10;0&amp;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78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0\cr&#10;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61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0&amp;3\cr&#10;0&amp;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3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L_A:{\mathbb R}^n\to{\mathbb R}^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989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3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0&amp;2\cr&#10;0&amp;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9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43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number of rows in the secon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9"/>
  <p:tag name="PICTUREFILESIZE" val="2402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3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43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Matrix multiplic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691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f columns in the first matrix is the same a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1"/>
  <p:tag name="PICTUREFILESIZE" val="3044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trices can only be multiplied {\color[rgb]{0,.8,0}if} the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3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&amp;2\cr&#10;0&amp;5&amp;9&amp;1\cr&#10;7&amp;3&amp;8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93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A$ is $p\times q$&#10;{\color[rgb]{0,.8,0}and} $B$ is $q\times r$,&#10;{\color[rgb]{0,.8,0}then} $AB$ is $p\times 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2993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trix multiplication is {\color{red}not} commut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055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number of rows in the secon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9"/>
  <p:tag name="PICTUREFILESIZE" val="2402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However}, it {\it is} associati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971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\in{\mathbb R}^{p\times q}$,&#10;${\color[rgb]{0,.8,0}\forall}B\in{\mathbb R}^{q\times r}$,&#10;${\color[rgb]{0,.8,0}\forall}C\in{\mathbb R}^{r\times s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577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L_A\circ L_B)\circ L_C=L_A\circ(L_B\circ L_C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105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51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B)C=A(BC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14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4&amp;3&amp;2&amp;1\cr&#10;5&amp;6&amp;7&amp;8\cr&#10;2&amp;1&amp;0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2063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80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7&amp;3\cr&#10;5&amp;6\cr&#10;-1&amp;-3\cr&#10;2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1682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8+15-2+2&amp;12+18-6+0\cr&#10;35+30-7+16&amp;15+36-21+0\cr&#10;14+5+0-2&amp;6+6+0+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5967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43&amp;24\cr&#10;74&amp;30\cr&#10;17&amp;12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1871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Matrix multiplic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691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3\times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24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3\times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8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4\times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03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26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Given two matrices, find their produc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2"/>
  <p:tag name="PICTUREFILESIZE" val="296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&amp;0&amp;0&amp;0\cr&#10;5&amp;-2&amp;4&amp;6&amp;-3\cr&#10;0&amp;9&amp;2&amp;-8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2617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6&amp;7&amp;0&amp;0\cr&#10;-4&amp;6&amp;0&amp;0\cr&#10;3&amp;-3&amp;0&amp;0\cr&#10;2&amp;0&amp;0&amp;0\cr&#10;0&amp;4&amp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384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Shape of answer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49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irst row of answer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587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ast two columns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02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Matrices and linear transform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701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a,b,c)^{\hbox{CV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71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:=\left[\matrix{&#10;a\cr b\cr c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9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6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:=(a,b,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57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a\cr b\cr c&#10;}\right]^{\hbox{V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1162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a,b,c)^{\hbox{RV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022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:=\left[\matrix{&#10;a&amp; b&amp; c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701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:=(a,b,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57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a&amp; b&amp; c&#10;}\right]^{\hbox{V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85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a\cr b\cr c&#10;}\right]^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1028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:=\left[\matrix{&#10;a&amp; b&amp; c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701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:=\left[\matrix{&#10;a\cr b\cr c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92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a&amp; b&amp; c&#10;}\right]^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66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Matrices and linear transforma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70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[L_M(v)]^{\hbox{CV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20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a,b,c)^{\hbox{CV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71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:=\left[\matrix{&#10;a\cr b\cr c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92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:=(a,b,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57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a\cr b\cr c&#10;}\right]^{\hbox{V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1162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M[v^{\hbox{CV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025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=\left[\matrix{1&amp;2&amp;3&amp;4\cr5&amp;6&amp;7&amp;8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099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(-1,-2,-3,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122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_M(v)=(-30,-7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62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{\mathbb R}^{2\times4}$&#10;{\color[rgb]{0,.8,0}s.t.}~$L_C=L_A\circ L_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49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[v^{\hbox{CV}}]=\left[\matrix{1&amp;2&amp;3&amp;4\cr5&amp;6&amp;7&amp;8}\right]&#10;\left[\matrix{-1\cr-2\cr-3\cr-4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4786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left[\matrix{-30\cr-7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189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Matrix add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275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trices can only be added {\color[rgb]{0,.8,0}if} they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990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same shape, in which case, addition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9"/>
  <p:tag name="PICTUREFILESIZE" val="3054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one entry by entr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537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&amp;2&amp;3&amp;4\cr&#10;5&amp;6&amp;7&amp;8\cr&#10;9&amp;10&amp;11&amp;1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2435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3&amp;14&amp;15&amp;16\cr&#10;17&amp;18&amp;19&amp;20\cr&#10;21&amp;22&amp;23&amp;24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3191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\color[rgb]{1,.38,0}&#10;$L_B$ then $L_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69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1+13&amp;2+14&amp;3+15&amp;4+16\cr&#10;5+17&amp;6+18&amp;7+19&amp;8+20\cr&#10;9+21&amp;10+22&amp;11+23&amp;12+24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4"/>
  <p:tag name="PICTUREFILESIZE" val="5967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633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add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40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&amp;2&amp;3&amp;4&amp;0&amp;0&amp;0\cr&#10;5&amp;6&amp;7&amp;8&amp;0&amp;0&amp;0\cr&#10;0&amp;0&amp;0&amp;0&amp;9&amp;14&amp;19\cr&#10;0&amp;0&amp;0&amp;0&amp;10&amp;15&amp;20\cr&#10;0&amp;0&amp;0&amp;0&amp;11&amp;16&amp;21\cr&#10;0&amp;0&amp;0&amp;0&amp;12&amp;17&amp;22\cr&#10;0&amp;0&amp;0&amp;0&amp;13&amp;18&amp;23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8840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irect su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51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A\in{\mathbb R}^{p\times q}$&#10;{\color[rgb]{0,.8,0}and if} $B\in{\mathbb R}^{r\times s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166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A\oplus B\in{\mathbb R}^{(p+r)\times(q+s)}$&#10;is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295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A\oplus B=\left[\matrix{A&amp;0\cr0&amp;B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202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A=\left[\matrix{&#10;1&amp;2&amp;3&amp;4\cr&#10;5&amp;6&amp;7&amp;8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015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left[\matrix{&#10;9&amp;14&amp;19\cr&#10;10&amp;15&amp;20\cr&#10;11&amp;16&amp;21\cr&#10;12&amp;17&amp;22\cr&#10;13&amp;18&amp;23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5317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oplus 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43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r\times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91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r\times 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36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p\times 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28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p\times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59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atrix direct 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428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SKIL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8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irst column of $C$ ``is'' $L_C(1,0,0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00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ensor produc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78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A=\left[\matrix{&#10;a_{11}&amp;\cdots&amp;a_{1q}\cr&#10;\vdots&amp;\ddots&amp;\vdots\cr&#10;a_{p1}&amp;\cdots&amp;a_{pq}&#10;}\right]\in{\mathbb R}^{p\times q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3699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&#10;$B\in{\mathbb R}^{r\times 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1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A\otimes B:=\left[\matrix{&#10;a_{11}B&amp;\cdots&amp;a_{1q}B\cr&#10;\vdots&amp;\ddots&amp;\vdots\cr&#10;a_{p1}B&amp;\cdots&amp;a_{pq}B&#10;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4316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mathbb R}^{p\times q})^{r\times 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56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7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r\times 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36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r\times 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36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r\times 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3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L_C(1,0,0,0)$ is horizont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681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r\times 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36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\ \ \ \ \ \ \ \ \ \ \ \ \ \ \ \ \ \ \ \ \ \ \ \ \ \ \ \ \ \cr&#10;\ \cr&#10;\ \cr&#10;\ \cr&#10;\ \cr&#10;\ \cr&#10; }\right]$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02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with commas and parenthes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923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A=\left[\matrix{&#10;1&amp;2&amp;3&amp;4\cr&#10;5&amp;6&amp;7&amp;8\cr&#10;9&amp;10&amp;11&amp;1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3022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4295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e first column of $C$ is vertic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946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81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otimes 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9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with {\color{red}no} commas and {\color{red}no} parenthes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3367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ensor produc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78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0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\ \ \ \ \ \ \ \ \ \ \ \ \ \ \ \ \ \ \ \ \ \ \ \ \ \ \ \ \ \cr&#10;\ \cr&#10;\ \cr&#10;\ \cr&#10;\ \cr&#10;\ \cr&#10; }\right]$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02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ame entries, though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2017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A=\left[\matrix{&#10;1&amp;2&amp;3&amp;4\cr&#10;5&amp;6&amp;7&amp;8\cr&#10;9&amp;10&amp;11&amp;1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3022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4295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26&amp;36\cr&#10;28&amp;38\cr&#10;30&amp;40\cr&#10;32&amp;42\cr&#10;34&amp;4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292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81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otimes 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9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{\mathbb R}^{2\times4}$&#10;{\color[rgb]{0,.8,0}s.t.}~$L_C=L_A\circ L_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49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ensor produc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78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\ \ \ \ \ \ \ \ \ \ \ \ \ \ \ \ \ \ \ \ \ \ \ \ \ \ \ \ \ \cr&#10;\ \cr&#10;\ \cr&#10;\ \cr&#10;\ \cr&#10;\ \cr&#10; }\right]$$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02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048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A=\left[\matrix{&#10;1&amp;2&amp;3&amp;4\cr&#10;5&amp;6&amp;7&amp;8\cr&#10;9&amp;10&amp;11&amp;1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3022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left[\matrix{&#10;13&amp;18\cr&#10;14&amp;19\cr&#10;15&amp;20\cr&#10;16&amp;21\cr&#10;17&amp;2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4295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26&amp;36\cr&#10;28&amp;38\cr&#10;30&amp;40\cr&#10;32&amp;42\cr&#10;34&amp;4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292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65&amp;90\cr&#10;70&amp;95\cr&#10;75&amp;100\cr&#10;80&amp;105\cr&#10;85&amp;11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3683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39&amp;54\cr&#10;42&amp;57\cr&#10;45&amp;60\cr&#10;48&amp;63\cr&#10;51&amp;6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386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91&amp;126\cr&#10;98&amp;133\cr&#10;105&amp;140\cr&#10;112&amp;147\cr&#10;119&amp;15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4107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\cr&#10;0&amp;5&amp;9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216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52&amp;72\cr&#10;56&amp;76\cr&#10;60&amp;80\cr&#10;64&amp;84\cr&#10;68&amp;88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3207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04&amp;144\cr&#10;112&amp;152\cr&#10;120&amp;160\cr&#10;128&amp;168\cr&#10;136&amp;17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4260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78&amp;108\cr&#10;84&amp;114\cr&#10;90&amp;120\cr&#10;96&amp;126\cr&#10;102&amp;13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4070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30&amp;180\cr&#10;140&amp;190\cr&#10;150&amp;200\cr&#10;160&amp;210\cr&#10;170&amp;22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4389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17&amp;162\cr&#10;126&amp;171\cr&#10;135&amp;180\cr&#10;144&amp;189\cr&#10;153&amp;198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4256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56&amp;216\cr&#10;168&amp;228\cr&#10;180&amp;240\cr&#10;192&amp;252\cr&#10;204&amp;26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4418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143&amp;198\cr&#10;154&amp;209\cr&#10;165&amp;220\cr&#10;176&amp;231\cr&#10;187&amp;24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4414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otimes 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92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ensor produc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78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atrix tensor produ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6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3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SKIL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8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E_{11}=\left[\matrix{1&amp;0\cr0&amp;0}\right],\quad&#10;E_{12}=\left[\matrix{0&amp;1\cr0&amp;0}\right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618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=\left[\matrix{0&amp;0\cr1&amp;0}\right],\quad&#10;E_{22}=\left[\matrix{0&amp;0\cr0&amp;1}\right]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304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_{11}=\left[\matrix{4&amp;-1\cr4&amp;1}\right],\quad&#10;A_{12}=\left[\matrix{-3&amp;6\cr0&amp;-4}\right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727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21}=\left[\matrix{1&amp;3\cr-2&amp;-3}\right],\quad&#10;A_{22}=\left[\matrix{-5&amp;-6\cr8&amp;-2}\right]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551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tandard basis of ${\mathbb R}^{2\times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964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11}\otimes A_{1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76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12}\otimes A_{1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98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&amp;2\cr&#10;0&amp;5&amp;9&amp;1\cr&#10;7&amp;3&amp;8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93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21}\otimes A_{2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01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22}\otimes A_{2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83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_{11}=\left[\matrix{4&amp;-1\cr4&amp;1}\right],\quad&#10;A_{12}=\left[\matrix{-3&amp;6\cr0&amp;-4}\right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727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21}=\left[\matrix{1&amp;3\cr-2&amp;-3}\right],\quad&#10;A_{22}=\left[\matrix{-5&amp;-6\cr8&amp;-2}\right]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551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E_{11}=\left[\matrix{1&amp;0\cr0&amp;0}\right],\quad&#10;E_{12}=\left[\matrix{0&amp;1\cr0&amp;0}\right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618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=\left[\matrix{0&amp;0\cr1&amp;0}\right],\quad&#10;E_{22}=\left[\matrix{0&amp;0\cr0&amp;1}\right]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304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L_B:{\mathbb R}^q\to{\mathbb R}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949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80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6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1&amp;0\cr0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77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1\cr0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4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6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0\cr1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7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4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0\cr0&amp;1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4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11}\otimes A_{1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76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12}\otimes A_{1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98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21}\otimes A_{2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01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22}\otimes A_{2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83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_{11}=\left[\matrix{4&amp;-1\cr4&amp;1}\right],\quad&#10;A_{12}=\left[\matrix{-3&amp;6\cr0&amp;-4}\right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727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21}=\left[\matrix{1&amp;3\cr-2&amp;-3}\right],\quad&#10;A_{22}=\left[\matrix{-5&amp;-6\cr8&amp;-2}\right]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551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\otimes A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15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2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5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4&amp;-1\cr4&amp;1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00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3&amp;6\cr0&amp;-4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9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{\mathbb R}^{2\times4}$&#10;{\color[rgb]{0,.8,0}s.t.}~$L_C=L_A\circ L_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49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0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1&amp;3\cr-2&amp;-3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65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97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5&amp;-6\cr8&amp;-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93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8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6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1&amp;0\cr0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7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\cr&#10;0&amp;5&amp;9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216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1\cr0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4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6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0\cr1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7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4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0\cr0&amp;1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4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11}\otimes A_{1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76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3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12}\otimes A_{1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984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21}\otimes A_{2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01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22}\otimes A_{2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83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8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6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&amp;2\cr&#10;0&amp;5&amp;9&amp;1\cr&#10;7&amp;3&amp;8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93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1&amp;0\cr0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7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1\cr0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4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6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0\cr1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7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4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0\cr0&amp;1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4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2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80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5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4&amp;-1\cr4&amp;1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00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3&amp;6\cr0&amp;-4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92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0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1&amp;3\cr-2&amp;-3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65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97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5&amp;-6\cr8&amp;-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93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4&amp;-1\cr4&amp;1}\right]&amp;\left[\matrix{0&amp;0\cr0&amp;0}\right]\cr&#10;\cr&#10;\left[\matrix{0&amp;0\cr0&amp;0}\right]&amp;\left[\matrix{0&amp;0\cr0&amp;0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5135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0&amp;0\cr0&amp;0}\right]&amp;\left[\matrix{0&amp;0\cr0&amp;0}\right]\cr&#10;\cr&#10;\left[\matrix{1&amp;3\cr-2&amp;-3}\right]&amp;\left[\matrix{0&amp;0\cr0&amp;0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5179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0&amp;0\cr0&amp;0}\right]&amp;\left[\matrix{0&amp;0\cr0&amp;0}\right]\cr&#10;\cr&#10;\left[\matrix{0&amp;0\cr0&amp;0}\right]&amp;\left[\matrix{-5&amp;-6\cr8&amp;-2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5242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0&amp;0\cr0&amp;0}\right]&amp;&#10;\left[\matrix{-3&amp;6\cr0&amp;-4}\right]\cr&#10;\cr&#10;\left[\matrix{0&amp;0\cr0&amp;0}\right]&amp;\left[\matrix{0&amp;0\cr0&amp;0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5128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\otimes A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15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2}\otimes A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51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\otimes A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69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2}\otimes A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83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11}\otimes A_{1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76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12}\otimes A_{1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98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21}\otimes A_{2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01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22}\otimes A_{2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8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A\in{\mathbb R}^{k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872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irst column of $C$ ``is'' $L_C(1,0,0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00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8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6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1&amp;0\cr0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77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1\cr0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4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6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_B(1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12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0\cr1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7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4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0\cr0&amp;1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4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2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5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4&amp;-1\cr4&amp;1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00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3&amp;6\cr0&amp;-4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9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0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1&amp;3\cr-2&amp;-3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65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97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5&amp;-6\cr8&amp;-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93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4&amp;-1\cr4&amp;1}\right]&amp;\left[\matrix{0&amp;0\cr0&amp;0}\right]\cr&#10;\cr&#10;\left[\matrix{0&amp;0\cr0&amp;0}\right]&amp;\left[\matrix{0&amp;0\cr0&amp;0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5135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0&amp;0\cr0&amp;0}\right]&amp;\left[\matrix{0&amp;0\cr0&amp;0}\right]\cr&#10;\cr&#10;\left[\matrix{1&amp;3\cr-2&amp;-3}\right]&amp;\left[\matrix{0&amp;0\cr0&amp;0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5179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0&amp;0\cr0&amp;0}\right]&amp;\left[\matrix{0&amp;0\cr0&amp;0}\right]\cr&#10;\cr&#10;\left[\matrix{0&amp;0\cr0&amp;0}\right]&amp;\left[\matrix{-5&amp;-6\cr8&amp;-2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5242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0&amp;0\cr0&amp;0}\right]&amp;\left[\matrix{-3&amp;6\cr0&amp;-4}\right]\cr&#10;\cr&#10;\left[\matrix{0&amp;0\cr0&amp;0}\right]&amp;\left[\matrix{0&amp;0\cr0&amp;0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5128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4,0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17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11}\otimes A_{1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76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12}\otimes A_{1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98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21}\otimes A_{2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01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_{22}\otimes A_{2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83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\otimes A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15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2}\otimes A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8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_A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\otimes A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69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2}\otimes A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51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\otimes A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15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2}\otimes A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51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\otimes A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69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2}\otimes A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83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8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6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1&amp;0\cr0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77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1\cr0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4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_A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8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6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0\cr1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77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4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0\cr0&amp;1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4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2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59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4&amp;-1\cr4&amp;1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003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3&amp;6\cr0&amp;-4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92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08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1&amp;3\cr-2&amp;-3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65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97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5&amp;-6\cr8&amp;-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93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4&amp;-1\cr4&amp;1}\right]&amp;\left[\matrix{0&amp;0\cr0&amp;0}\right]\cr&#10;\cr&#10;\left[\matrix{0&amp;0\cr0&amp;0}\right]&amp;\left[\matrix{0&amp;0\cr0&amp;0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5135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0&amp;0\cr0&amp;0}\right]&amp;\left[\matrix{0&amp;0\cr0&amp;0}\right]\cr&#10;\cr&#10;\left[\matrix{1&amp;3\cr-2&amp;-3}\right]&amp;\left[\matrix{0&amp;0\cr0&amp;0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5179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0&amp;0\cr0&amp;0}\right]&amp;\left[\matrix{0&amp;0\cr0&amp;0}\right]\cr&#10;\cr&#10;\left[\matrix{0&amp;0\cr0&amp;0}\right]&amp;\left[\matrix{-5&amp;-6\cr8&amp;-2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524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L_C(1,0,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263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0&amp;0\cr0&amp;0}\right]&amp;\left[\matrix{-3&amp;6\cr0&amp;-4}\right]\cr&#10;\cr&#10;\left[\matrix{0&amp;0\cr0&amp;0}\right]&amp;\left[\matrix{0&amp;0\cr0&amp;0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5128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4&amp;-1\cr4&amp;1}\right]&amp;\left[\matrix{-3&amp;6\cr0&amp;-4}\right]\cr&#10;\cr&#10;\left[\matrix{1&amp;3\cr-2&amp;-3}\right]&amp;\left[\matrix{-5&amp;-6\cr8&amp;-2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5365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A_{11}&amp;A_{12}\cr A_{21}&amp;A_{22}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484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\otimes A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15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2}\otimes A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51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\otimes A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69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2}\otimes A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833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\otimes A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15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2}\otimes A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833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\otimes A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69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2}\otimes A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51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Giv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49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4,0,7)\cdot(4,-2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323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8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6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1&amp;0\cr0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7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1\cr0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4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6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0\cr1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77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4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4,0,7)\cdot(0,5,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58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0\cr0&amp;1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42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28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59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4&amp;-1\cr4&amp;1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00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3&amp;6\cr0&amp;-4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922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0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1&amp;3\cr-2&amp;-3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656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978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-5&amp;-6\cr8&amp;-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93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4&amp;-1\cr4&amp;1}\right]&amp;\left[\matrix{0&amp;0\cr0&amp;0}\right]\cr&#10;\cr&#10;\left[\matrix{0&amp;0\cr0&amp;0}\right]&amp;\left[\matrix{0&amp;0\cr0&amp;0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5135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0&amp;0\cr0&amp;0}\right]&amp;\left[\matrix{0&amp;0\cr0&amp;0}\right]\cr&#10;\cr&#10;\left[\matrix{1&amp;3\cr-2&amp;-3}\right]&amp;\left[\matrix{0&amp;0\cr0&amp;0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51798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0&amp;0\cr0&amp;0}\right]&amp;\left[\matrix{0&amp;0\cr0&amp;0}\right]\cr&#10;\cr&#10;\left[\matrix{0&amp;0\cr0&amp;0}\right]&amp;\left[\matrix{-5&amp;-6\cr8&amp;-2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5242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\left[\matrix{0&amp;0\cr0&amp;0}\right]&amp;\left[\matrix{-3&amp;6\cr0&amp;-4}\right]\cr&#10;\cr&#10;\left[\matrix{0&amp;0\cr0&amp;0}\right]&amp;\left[\matrix{0&amp;0\cr0&amp;0}\right]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51284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({\mathbb R}^{2\times2})^{2\times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58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\otimes A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15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2}\otimes A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833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\otimes A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69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2}\otimes A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51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\otimes A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15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2}\otimes A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833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\otimes A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69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2}\otimes A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5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116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A_{11}&amp;A_{12}\cr A_{21}&amp;A_{22}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484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A_{11}&amp;A_{12}\cr A_{21}&amp;A_{22}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484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\otimes A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15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2}\otimes A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516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\otimes A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69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2}\otimes A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833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&#10;X_{11},X_{12},X_{21},X_{22}\in{\mathbb R}^{2\times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070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{\cal M}:({\mathbb R}^{2\times2})^{2\times2}\to&#10;{\mathbb R}^{2\times2}$ by the rul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1974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_{11}X_{11}+E_{12}X_{12}+E_{21}X_{21}+E_{22}X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4767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A:=\left[\matrix{4&amp;2\cr3&amp;-6}\right],\quad B:=\left[\matrix{3&amp;2\cr-5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33488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C=\left[\matrix{&#10;(4,0,7)\cdot(4,-2,1)&#10;&amp;{\color[rgb]{0,.8,0}???}&amp;{\color[rgb]{0,.8,0}???}&amp;{\color[rgb]{0,.8,0}???}\cr&#10;(4,0,7)\cdot(0,5,9)&#10;&amp;{\color[rgb]{0,.8,0}???}&amp;{\color[rgb]{0,.8,0}???}&amp;{\color[rgb]{0,.8,0}???}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4649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83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{\cal M}(A\otimes 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865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(E_{11}\otimes X_{11})+(E_{12}\otimes X_{12})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6616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E_{21}\otimes X_{21})+(E_{22}\otimes X_{22}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08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1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6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1&amp;0\cr0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7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1\cr0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42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OT PRODU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5914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60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0\cr1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177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_{2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4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\matrix{0&amp;0\cr0&amp;1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84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 multiplication map ${\cal M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306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A:=\left[\matrix{4&amp;2\cr3&amp;-6}\right],\,B:=\left[\matrix{3&amp;2\cr-5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3115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4E_{11}+2E_{12}+3E_{21}-6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1108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A:=\left[\matrix{4&amp;2\cr3&amp;-6}\right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9885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IS COMMUT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0102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A\otimes 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686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(E_{11}\otimes X_{11})+(E_{12}\otimes X_{12})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661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E_{21}\otimes X_{21})+(E_{22}\otimes X_{22}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08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_{11}X_{11}+E_{12}X_{12}+E_{21}X_{21}+E_{22}X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4767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:=\left[\matrix{3&amp;2\cr-5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496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A\otimes 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397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(E_{11}\otimes X_{11})+(E_{12}\otimes X_{12})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6616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E_{21}\otimes X_{21})+(E_{22}\otimes X_{22}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08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_{11}X_{11}+E_{12}X_{12}+E_{21}X_{21}+E_{22}X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4767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A:=\left[\matrix{4&amp;2\cr3&amp;-6}\right],\,B:=\left[\matrix{3&amp;2\cr-5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3115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4E_{11}+2E_{12}+3E_{21}-6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1108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3E_{21})\otimes B]+[(-6E_{22})\otimes 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4803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otimes B=[(4E_{11})\otimes B]+[(2E_{12})\otimes B]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133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E_{11}\otimes(4B)]+[E_{12}\otimes(2B)]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6348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_{21}\otimes(3B)]+[E_{22}\otimes(-6B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4487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B\in{\mathbb R}^{n\times q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862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{\mathbb R}^{2\times4}$&#10;{\color[rgb]{0,.8,0}s.t.}~$L_C=L_A\circ L_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497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A\otimes B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75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REM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203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\otimes$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4632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REM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203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\otimes$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4632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_{11}(4B)]+[E_{12}(2B)]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384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_{21}(3B)]+[E_{22}(-6B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0270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A\otimes 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397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\cr&#10;0&amp;5&amp;9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2165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(E_{11}\otimes X_{11})+(E_{12}\otimes X_{12})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6616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E_{21}\otimes X_{21})+(E_{22}\otimes X_{22}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08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_{11}X_{11}+E_{12}X_{12}+E_{21}X_{21}+E_{22}X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4767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4E_{11}+2E_{12}+3E_{21}-6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1108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4E_{11}+2E_{12}+3E_{21}-6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1108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A\otimes B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75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_{11}(4B)]+[E_{12}(2B)]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384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_{21}(3B)]+[E_{22}(-6B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0270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4E_{11})B]+[(2E_{12})B]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70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34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3E_{21})B]+[(-6E_{22})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022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A\otimes B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7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_{11}(4B)]+[E_{12}(2B)]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384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_{21}(3B)]+[E_{22}(-6B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0270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A:=\left[\matrix{4&amp;2\cr3&amp;-6}\right],\,B:=\left[\matrix{3&amp;2\cr-5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311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A\otimes 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397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A:=\left[\matrix{4&amp;2\cr3&amp;-6}\right],\,B:=\left[\matrix{3&amp;2\cr-5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311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&amp;2\cr&#10;0&amp;5&amp;9&amp;1\cr&#10;7&amp;3&amp;8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93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A\otimes 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397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4E_{11}+2E_{12}+3E_{21}-6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1108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4E_{11}+2E_{12}+3E_{21}-6E_{22})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747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447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OUT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156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802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609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4E_{11})B]+[(2E_{12})B]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705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3E_{21})B]+[(-6E_{22})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0227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A\otimes B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75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_{11}(4B)]+[E_{12}(2B)]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384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_{21}(3B)]+[E_{22}(-6B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0270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A:=\left[\matrix{4&amp;2\cr3&amp;-6}\right],\,B:=\left[\matrix{3&amp;2\cr-5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3115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A\otimes 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397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4E_{11}+2E_{12}+3E_{21}-6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110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A:=\left[\matrix{4&amp;2\cr3&amp;-6}\right],\,B:=\left[\matrix{3&amp;2\cr-5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3115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A\otimes B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75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609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A\otimes B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75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60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\matrix{4&amp;2\cr3&amp;-6}\right]\left[\matrix{3&amp;2\cr-5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24673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A\otimes 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397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4E_{11}+2E_{12}+3E_{21}-6E_{2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1108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A:=\left[\matrix{4&amp;2\cr3&amp;-6}\right],\,B:=\left[\matrix{3&amp;2\cr-5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3115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59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A\otimes B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275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609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\matrix{4&amp;2\cr3&amp;-6}\right]\left[\matrix{3&amp;2\cr-5&amp;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2467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irst column of $C$ ``is'' $L_C(1,0,0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008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\matrix{2&amp;8\cr39&amp;6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4720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M}(A\otimes 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0397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 zero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4"/>
  <p:tag name="PICTUREFILESIZE" val="11733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all entries equal to {\color{blue}$0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20137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{blue}0}&amp;{\color{blue}0}&amp;&#10;{\color{blue}0}&amp;{\color{blue}0}\cr&#10;{\color{blue}0}&amp;{\color{blue}0}&amp;&#10;{\color{blue}0}&amp;{\color{blue}0}\cr&#10;{\color{blue}0}&amp;{\color{blue}0}&amp;&#10;{\color{blue}0}&amp;{\color{blue}0}\cr&#10;{\color{blue}0}&amp;{\color{blue}0}&amp;{\color{blue}0}&amp;&#10;{\color{blue}0}\cr&#10;{\color{blue}0}&amp;{\color{blue}0}&amp;{\color{blue}0}&amp;&#10;{\color{blue}0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30088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$5\times4$ zero matrix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16890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$n\times k$ {\color{blue}zero matrix}}&#10;is the $n\times k$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2947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C=\left[\matrix{&#10;(4,-2,1)\cdot(4,0,7)&#10;&amp;{\color[rgb]{0,.8,0}???}&amp;{\color[rgb]{0,.8,0}???}&amp;{\color[rgb]{0,.8,0}???}\cr&#10;(0,5,9)\cdot(4,0,7)&#10;&amp;{\color[rgb]{0,.8,0}???}&amp;{\color[rgb]{0,.8,0}???}&amp;{\color[rgb]{0,.8,0}???}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46687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 zero matrix is an&#10;additive 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0"/>
  <p:tag name="PICTUREFILESIZE" val="28237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if} $M$ is an $n\times k$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790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\cr&#10;0&amp;0\cr&#10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12030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5&amp;3\cr&#10;7&amp;-6\cr&#10;3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2388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5&amp;3\cr&#10;7&amp;-6\cr&#10;3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2388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0&amp;0\cr&#10;0&amp;0\cr&#10;0&amp;0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12030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5&amp;3\cr&#10;7&amp;-6\cr&#10;3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1238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C=\left[\matrix{&#10;(4,-2,1)\cdot(4,0,7)&#10;&amp;{\color[rgb]{0,.8,0}???}&amp;{\color[rgb]{0,.8,0}???}&amp;{\color[rgb]{0,.8,0}???}\cr&#10;(0,5,9)\cdot(4,0,7)&#10;&amp;{\color[rgb]{0,.8,0}???}&amp;{\color[rgb]{0,.8,0}???}&amp;{\color[rgb]{0,.8,0}???}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46687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0+M=M+0=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5880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0$ is the $n\times k$ zero matrix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716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diagonal} of a (square) matrix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505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nsists of the entries on the straight lin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4"/>
  <p:tag name="PICTUREFILESIZE" val="3106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rom the upper left to the lower righ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6"/>
  <p:tag name="PICTUREFILESIZE" val="2819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{red}a}&amp;{\color{blue}b}&amp;{\color{blue}c}&amp;&#10;{\color{blue}d}&amp;{\color{blue}e}\cr&#10;{\color{blue}f}&amp;{\color{red}g}&amp;{\color{blue}h}&amp;&#10;{\color{blue}i}&amp;{\color{blue}j}\cr&#10;{\color{blue}k}&amp;{\color{blue}l}&amp;{\color{red}m}&amp;&#10;{\color{blue}n}&amp;{\color{blue}o}\cr&#10;{\color{blue}p}&amp;{\color{blue}q}&amp;{\color{blue}r}&amp;&#10;{\color{red}s}&amp;{\color{blue}t}\cr&#10;{\color{blue}u}&amp;{\color{blue}v}&amp;{\color{blue}w}&amp;&#10;{\color{blue}x}&amp;{\color{red}y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379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1,0,1}for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18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OT PRODU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5914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 diagonal of a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264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non-square matrices, we tak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4756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(1,1)$-entry, the $(2,2)$-entry, {\it etc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342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ntil we hit an ed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505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 diagonal of a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4"/>
  <p:tag name="PICTUREFILESIZE" val="19264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{\color{red}a}&amp;{\color{blue}b}&amp;{\color{blue}c}&amp;&#10;{\color{blue}d}&amp;{\color{blue}e}&amp;{\color{blue}\alpha}&amp;{\color{blue}\beta}\cr&#10;{\color{blue}f}&amp;{\color{red}g}&amp;{\color{blue}h}&amp;&#10;{\color{blue}i}&amp;{\color{blue}j}&amp;{\color{blue}\gamma}&amp;{\color{blue}\delta}\cr&#10;{\color{blue}k}&amp;{\color{blue}l}&amp;{\color{red}m}&amp;&#10;{\color{blue}n}&amp;{\color{blue}o}&amp;{\color{blue}\epsilon}&amp;{\color{blue}\zeta}\cr&#10;{\color{blue}p}&amp;{\color{blue}q}&amp;{\color{blue}r}&amp;&#10;{\color{red}s}&amp;{\color{blue}t}&amp;{\color{blue}\eta}&amp;{\color{blue}\theta}\cr&#10;{\color{blue}u}&amp;{\color{blue}v}&amp;{\color{blue}w}&amp;&#10;{\color{blue}x}&amp;{\color{red}y}&amp;{\color{blue}\psi}&amp;{\color{blue}\omega}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53488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[\matrix{&#10;{\color{red}a}&amp;{\color{blue}b}&amp;{\color{blue}c}&amp;&#10;{\color{blue}d}&amp;{\color{blue}e}\cr&#10;{\color{blue}f}&amp;{\color{red}g}&amp;{\color{blue}h}&amp;&#10;{\color{blue}i}&amp;{\color{blue}j}\cr&#10;{\color{blue}k}&amp;{\color{blue}l}&amp;{\color{red}m}&amp;&#10;{\color{blue}n}&amp;{\color{blue}o}\cr&#10;{\color{blue}p}&amp;{\color{blue}q}&amp;{\color{blue}r}&amp;&#10;{\color{red}s}&amp;{\color{blue}t}\cr&#10;{\color{blue}u}&amp;{\color{blue}v}&amp;{\color{blue}w}&amp;&#10;{\color{blue}x}&amp;{\color{red}y}\cr&#10;{\color{blue}\alpha}&amp;{\color{blue}\beta}&amp;{\color{blue}\gamma}&amp;&#10;{\color{blue}\delta}&amp;{\color{blue}\epsilon}\cr&#10;{\color{blue}\zeta}&amp;{\color{blue}\eta}&amp;{\color{blue}\theta}&amp;&#10;{\color{blue}\psi}&amp;{\color{blue}\omega}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54916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non-square matrices, we tak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4756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(1,1)$-entry, the $(2,2)$-entry, {\it etc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342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ntil we hit an ed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50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IS COMMUT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0102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non-square matrices, we tak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4756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(1,1)$-entry, the $(2,2)$-entry, {\it etc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342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ntil we hit an edg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6505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 identity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5333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$n\times n$ {\color{blue}identity matrix}}&#10;is the $n\times 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6637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trix with {\color{red}$1$}s on the diagonal,&#10;and {\color{blue}$0$}s off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1528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{red}1}&amp;{\color{blue}0}&amp;{\color{blue}0}&amp;&#10;{\color{blue}0}&amp;{\color{blue}0}\cr&#10;{\color{blue}0}&amp;{\color{red}1}&amp;{\color{blue}0}&amp;&#10;{\color{blue}0}&amp;{\color{blue}0}\cr&#10;{\color{blue}0}&amp;{\color{blue}0}&amp;{\color{red}1}&amp;&#10;{\color{blue}0}&amp;{\color{blue}0}\cr&#10;{\color{blue}0}&amp;{\color{blue}0}&amp;{\color{blue}0}&amp;&#10;{\color{red}1}&amp;{\color{blue}0}\cr&#10;{\color{blue}0}&amp;{\color{blue}0}&amp;{\color{blue}0}&amp;&#10;{\color{blue}0}&amp;{\color{red}1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36182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$5\times5$ identity matrix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20289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 identity matrix is a&#10;left 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5"/>
  <p:tag name="PICTUREFILESIZE" val="27066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IM=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8956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\cr&#10;3&amp;-2&amp;0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22448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\cr&#10;3&amp;-2&amp;0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22448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{\color{red}1}&amp;0&amp;0\cr&#10;0&amp;{\color{red}1}&amp;0\cr&#10;0&amp;0&amp;{\color{red}1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13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if} $M$ is an $n\times k$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790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I$ is the $n\times n$ ident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339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{\mathbb R}^{2\times4}$&#10;{\color[rgb]{0,.8,0}s.t.}~$L_C=L_A\circ L_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497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 identity matrix is a&#10;right ident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8740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M$ is an $n\times k$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576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\cr&#10;3&amp;-2&amp;0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22448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=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2&amp;5&amp;3&amp;-9\cr&#10;7&amp;-6&amp;4&amp;-5\cr&#10;3&amp;-2&amp;0&amp;4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22448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if} $I$ is the $k\times k$ ident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742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MI=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8852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{\color{red}1}&amp;0&amp;0&amp;0\cr&#10;0&amp;{\color{red}1}&amp;0&amp;0\cr&#10;0&amp;0&amp;{\color{red}1}&amp;0\cr&#10;0&amp;0&amp;0&amp;{\color{red}1}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4"/>
  <p:tag name="PICTUREFILESIZE" val="26178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\cr&#10;0&amp;5&amp;9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2165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 inverse of a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9"/>
  <p:tag name="PICTUREFILESIZE" val="16520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AB=BA=I$, {\color[rgb]{0,.8,0}then} we sa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3272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$ is the {\bf{\color{blue}inverse} of $A$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145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write $A^{-1}$ for $B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9"/>
  <p:tag name="PICTUREFILESIZE" val="15740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y} can't a matrix have two invers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9967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atrix is said to be&#10;{\bf{\color{blue}invertibl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291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it has an invers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166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34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y} must an invertible matrix be squar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538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iscuss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39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0,1}identity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407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Matrix conjug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5889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585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\in{\mathbb R}^{n\times n}$ be inverti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290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,M'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855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{\bf$M$ and $M'$ are {\color{blue}conjugate}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9694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M'=CMC^{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098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an invertible&#10;$C\in{\mathbb R}^{n\times 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51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matrix{&#10;4&amp;-2&amp;1&amp;2\cr&#10;0&amp;5&amp;9&amp;1\cr&#10;7&amp;3&amp;8&amp;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931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left conjugate} of $M$ by $C$} is $CMC^{-1}$.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440"/>
  <p:tag name="PICTUREFILESIZE" val="32807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right conjugate} of $M$ by $C$} is $C^{-1}M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4570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6334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conjug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0127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Matrix transpo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311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``reflecting the entries through the diagonal''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5"/>
  <p:tag name="PICTUREFILESIZE" val="33843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transpose}&#10;of a matrix $M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387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802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s denoted $M^t$, and is obtai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1"/>
  <p:tag name="PICTUREFILESIZE" val="27334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4&amp;1&amp;2&amp;6\cr&#10;-8&amp;7&amp;3&amp;8\cr&#10;2&amp;1&amp;0&amp;-1&#10;}\right]^t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24287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$(i,j)$ entry of $M^t$ is&#10;the $(j,i)$ entry of $M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0"/>
  <p:tag name="PICTUREFILESIZE" val="35104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n\times k}$,&#10;$v\in{\mathbb R}^k$, $w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775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[L_M(v)]\cdot w=v\cdot[L_{M^t}(w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634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``As you pull $M$ across the dot produc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6"/>
  <p:tag name="PICTUREFILESIZE" val="29434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t gets transposed.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5539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4&amp;-8&amp;2\cr&#10;1&amp;7&amp;1\cr&#10;2&amp;3&amp;0\cr&#10;6&amp;8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23474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M:=\left[\matrix{&#10;4&amp;1&amp;2&amp;6\cr&#10;-8&amp;7&amp;3&amp;8\cr&#10;2&amp;1&amp;0&amp;-1&#10;}\right]\in{\mathbb R}^{3\times4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38194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L_M(v)]\cdot w=v\cdot[L_{M^t}(w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6"/>
  <p:tag name="PICTUREFILESIZE" val="20870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:=(3,4,6,1)\in{\mathbb R}^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5183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:=(2,4,9)\in{\mathbb R}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4662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n\times k}$,&#10;$v\in{\mathbb R}^k$, $w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775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[L_M(v)]\cdot w=v\cdot[L_{M^t}(w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634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n\times k}$,&#10;$v\in{\mathbb R}^k$, $w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775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[L_M(v)]\cdot w=v\cdot[L_{M^t}(w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634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M:=\left[\matrix{&#10;4&amp;1&amp;2&amp;6\cr&#10;-8&amp;7&amp;3&amp;8\cr&#10;2&amp;1&amp;0&amp;-1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9285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\in{\mathbb R}^{n\times k}$,&#10;$v\in{\mathbb R}^k$, $w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775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[L_M(v)]\cdot w=v\cdot[L_{M^t}(w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5634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L_M(v)]\cdot w=v\cdot[L_{M^t}(w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6"/>
  <p:tag name="PICTUREFILESIZE" val="20870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irst column of $C$ ``is'' $L_C(1,0,0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008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4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27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9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:=(3,4,6,1)\in{\mathbb R}^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5183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:=(2,4,9)\in{\mathbb R}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4662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M:=\left[\matrix{&#10;4&amp;1&amp;2&amp;6\cr&#10;-8&amp;7&amp;3&amp;8\cr&#10;2&amp;1&amp;0&amp;-1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9285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2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C=\left[\matrix{&#10;(4,-2,1)\cdot(4,0,7)&#10;&amp;{\color[rgb]{0,.8,0}???}&amp;{\color[rgb]{0,.8,0}???}&amp;{\color[rgb]{0,.8,0}???}\cr&#10;(0,5,9)\cdot(4,0,7)&#10;&amp;{\color[rgb]{0,.8,0}???}&amp;{\color[rgb]{0,.8,0}???}&amp;{\color[rgb]{0,.8,0}???}&#10;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46687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4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27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9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L_M(v)]\cdot w=v\cdot[L_{M^t}(w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6"/>
  <p:tag name="PICTUREFILESIZE" val="20870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7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27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14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27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9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dots+(3)({\color{blue}4})({\color{blue}6})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3418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dots+(3)({\color{blue}6})({\color{blue}4})+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3469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ultiply each entry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17970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blue number ab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695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$(2,1)$ entry of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381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n add resul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2866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righ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7996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y the blue number to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16973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then multiply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7692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\matrix{&#10;4&amp;-8&amp;2\cr&#10;1&amp;7&amp;1\cr&#10;2&amp;3&amp;0\cr&#10;6&amp;8&amp;-1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23474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M^t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543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:=(3,4,6,1)\in{\mathbb R}^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5183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:=(2,4,9)\in{\mathbb R}^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466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econd row of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0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tted again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63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irst column of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2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\in{\mathbb R}^{2\times4}$&#10;{\color[rgb]{0,.8,0}s.t.}~$L_C=L_A\circ L_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49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100</Words>
  <Application>Microsoft Office PowerPoint</Application>
  <PresentationFormat>On-screen Show (4:3)</PresentationFormat>
  <Paragraphs>98</Paragraphs>
  <Slides>50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301</cp:revision>
  <dcterms:created xsi:type="dcterms:W3CDTF">2008-08-29T11:36:52Z</dcterms:created>
  <dcterms:modified xsi:type="dcterms:W3CDTF">2011-09-29T16:42:57Z</dcterms:modified>
</cp:coreProperties>
</file>