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63" r:id="rId22"/>
    <p:sldId id="533" r:id="rId23"/>
    <p:sldId id="534" r:id="rId24"/>
    <p:sldId id="535" r:id="rId25"/>
    <p:sldId id="536" r:id="rId26"/>
    <p:sldId id="562" r:id="rId27"/>
    <p:sldId id="537" r:id="rId28"/>
    <p:sldId id="558" r:id="rId29"/>
    <p:sldId id="559" r:id="rId30"/>
    <p:sldId id="538" r:id="rId31"/>
    <p:sldId id="566" r:id="rId32"/>
    <p:sldId id="569" r:id="rId33"/>
    <p:sldId id="570" r:id="rId34"/>
    <p:sldId id="546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60" r:id="rId44"/>
    <p:sldId id="556" r:id="rId45"/>
    <p:sldId id="557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29" autoAdjust="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B4240-B360-49C8-B77F-3EA76B99B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3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4F73-FA9B-45AF-AA06-F51A9C366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9B22F-01BE-4696-A993-B89D5111B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5A375-FF38-4A30-AB3D-61038E4DF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4772-E5C1-467C-B27E-4657934E6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167A-BACF-4869-8D0D-712F883A0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FB52-1CC0-47D6-AADC-FF9DFDC21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4FE22-A79E-420B-BCC0-608FC2743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BF58-5CA8-49CB-8E3D-AEFBCAA8C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FF972-34EB-41B2-B79E-6B9795906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3544-44F2-433F-B97D-EAD2FBD9C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B04F-27E1-4579-B276-E73F17A85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FBD8A1-8A7A-4A7E-9C3A-77C7DC3397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75.png"/><Relationship Id="rId39" Type="http://schemas.openxmlformats.org/officeDocument/2006/relationships/image" Target="../media/image52.png"/><Relationship Id="rId3" Type="http://schemas.openxmlformats.org/officeDocument/2006/relationships/tags" Target="../tags/tag1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74.png"/><Relationship Id="rId33" Type="http://schemas.openxmlformats.org/officeDocument/2006/relationships/image" Target="../media/image59.png"/><Relationship Id="rId38" Type="http://schemas.openxmlformats.org/officeDocument/2006/relationships/image" Target="../media/image27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78.png"/><Relationship Id="rId41" Type="http://schemas.openxmlformats.org/officeDocument/2006/relationships/image" Target="../media/image32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3.png"/><Relationship Id="rId40" Type="http://schemas.openxmlformats.org/officeDocument/2006/relationships/image" Target="../media/image53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2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8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1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85.png"/><Relationship Id="rId5" Type="http://schemas.openxmlformats.org/officeDocument/2006/relationships/tags" Target="../tags/tag145.xml"/><Relationship Id="rId10" Type="http://schemas.openxmlformats.org/officeDocument/2006/relationships/image" Target="../media/image84.png"/><Relationship Id="rId4" Type="http://schemas.openxmlformats.org/officeDocument/2006/relationships/tags" Target="../tags/tag144.xml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71.png"/><Relationship Id="rId39" Type="http://schemas.openxmlformats.org/officeDocument/2006/relationships/image" Target="../media/image97.png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11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88.png"/><Relationship Id="rId33" Type="http://schemas.openxmlformats.org/officeDocument/2006/relationships/image" Target="../media/image59.png"/><Relationship Id="rId38" Type="http://schemas.openxmlformats.org/officeDocument/2006/relationships/image" Target="../media/image96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90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87.png"/><Relationship Id="rId32" Type="http://schemas.openxmlformats.org/officeDocument/2006/relationships/image" Target="../media/image93.png"/><Relationship Id="rId37" Type="http://schemas.openxmlformats.org/officeDocument/2006/relationships/image" Target="../media/image25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86.png"/><Relationship Id="rId28" Type="http://schemas.openxmlformats.org/officeDocument/2006/relationships/image" Target="../media/image89.png"/><Relationship Id="rId36" Type="http://schemas.openxmlformats.org/officeDocument/2006/relationships/image" Target="../media/image95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92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5.png"/><Relationship Id="rId30" Type="http://schemas.openxmlformats.org/officeDocument/2006/relationships/image" Target="../media/image91.png"/><Relationship Id="rId35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image" Target="../media/image100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97.png"/><Relationship Id="rId42" Type="http://schemas.openxmlformats.org/officeDocument/2006/relationships/image" Target="../media/image103.png"/><Relationship Id="rId47" Type="http://schemas.openxmlformats.org/officeDocument/2006/relationships/image" Target="../media/image86.png"/><Relationship Id="rId50" Type="http://schemas.openxmlformats.org/officeDocument/2006/relationships/image" Target="../media/image107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image" Target="../media/image90.png"/><Relationship Id="rId38" Type="http://schemas.openxmlformats.org/officeDocument/2006/relationships/image" Target="../media/image99.png"/><Relationship Id="rId46" Type="http://schemas.openxmlformats.org/officeDocument/2006/relationships/image" Target="../media/image106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89.png"/><Relationship Id="rId41" Type="http://schemas.openxmlformats.org/officeDocument/2006/relationships/image" Target="../media/image102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image" Target="../media/image27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5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1.png"/><Relationship Id="rId49" Type="http://schemas.openxmlformats.org/officeDocument/2006/relationships/image" Target="../media/image88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93.png"/><Relationship Id="rId44" Type="http://schemas.openxmlformats.org/officeDocument/2006/relationships/image" Target="../media/image92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image" Target="../media/image85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87.png"/><Relationship Id="rId8" Type="http://schemas.openxmlformats.org/officeDocument/2006/relationships/tags" Target="../tags/tag175.xml"/><Relationship Id="rId51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109.png"/><Relationship Id="rId18" Type="http://schemas.openxmlformats.org/officeDocument/2006/relationships/image" Target="../media/image113.png"/><Relationship Id="rId3" Type="http://schemas.openxmlformats.org/officeDocument/2006/relationships/tags" Target="../tags/tag197.xml"/><Relationship Id="rId21" Type="http://schemas.openxmlformats.org/officeDocument/2006/relationships/image" Target="../media/image116.png"/><Relationship Id="rId7" Type="http://schemas.openxmlformats.org/officeDocument/2006/relationships/tags" Target="../tags/tag20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2.png"/><Relationship Id="rId2" Type="http://schemas.openxmlformats.org/officeDocument/2006/relationships/tags" Target="../tags/tag196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tags" Target="../tags/tag204.xml"/><Relationship Id="rId19" Type="http://schemas.openxmlformats.org/officeDocument/2006/relationships/image" Target="../media/image114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58.png"/><Relationship Id="rId22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tags" Target="../tags/tag207.xml"/><Relationship Id="rId16" Type="http://schemas.openxmlformats.org/officeDocument/2006/relationships/image" Target="../media/image124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19.png"/><Relationship Id="rId5" Type="http://schemas.openxmlformats.org/officeDocument/2006/relationships/tags" Target="../tags/tag210.xml"/><Relationship Id="rId15" Type="http://schemas.openxmlformats.org/officeDocument/2006/relationships/image" Target="../media/image1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7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28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image" Target="../media/image129.png"/><Relationship Id="rId26" Type="http://schemas.openxmlformats.org/officeDocument/2006/relationships/image" Target="../media/image135.png"/><Relationship Id="rId3" Type="http://schemas.openxmlformats.org/officeDocument/2006/relationships/tags" Target="../tags/tag220.xml"/><Relationship Id="rId21" Type="http://schemas.openxmlformats.org/officeDocument/2006/relationships/image" Target="../media/image132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image" Target="../media/image128.png"/><Relationship Id="rId25" Type="http://schemas.openxmlformats.org/officeDocument/2006/relationships/image" Target="../media/image10.png"/><Relationship Id="rId2" Type="http://schemas.openxmlformats.org/officeDocument/2006/relationships/tags" Target="../tags/tag219.xml"/><Relationship Id="rId16" Type="http://schemas.openxmlformats.org/officeDocument/2006/relationships/image" Target="../media/image122.png"/><Relationship Id="rId20" Type="http://schemas.openxmlformats.org/officeDocument/2006/relationships/image" Target="../media/image131.png"/><Relationship Id="rId29" Type="http://schemas.openxmlformats.org/officeDocument/2006/relationships/image" Target="../media/image138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2.png"/><Relationship Id="rId5" Type="http://schemas.openxmlformats.org/officeDocument/2006/relationships/tags" Target="../tags/tag22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4.png"/><Relationship Id="rId28" Type="http://schemas.openxmlformats.org/officeDocument/2006/relationships/image" Target="../media/image137.png"/><Relationship Id="rId10" Type="http://schemas.openxmlformats.org/officeDocument/2006/relationships/tags" Target="../tags/tag227.xml"/><Relationship Id="rId19" Type="http://schemas.openxmlformats.org/officeDocument/2006/relationships/image" Target="../media/image130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133.png"/><Relationship Id="rId27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image" Target="../media/image139.png"/><Relationship Id="rId26" Type="http://schemas.openxmlformats.org/officeDocument/2006/relationships/image" Target="../media/image101.png"/><Relationship Id="rId3" Type="http://schemas.openxmlformats.org/officeDocument/2006/relationships/tags" Target="../tags/tag234.xml"/><Relationship Id="rId21" Type="http://schemas.openxmlformats.org/officeDocument/2006/relationships/image" Target="../media/image142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0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image" Target="../media/image141.png"/><Relationship Id="rId29" Type="http://schemas.openxmlformats.org/officeDocument/2006/relationships/image" Target="../media/image146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145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image" Target="../media/image144.png"/><Relationship Id="rId28" Type="http://schemas.openxmlformats.org/officeDocument/2006/relationships/image" Target="../media/image103.png"/><Relationship Id="rId10" Type="http://schemas.openxmlformats.org/officeDocument/2006/relationships/tags" Target="../tags/tag241.xml"/><Relationship Id="rId19" Type="http://schemas.openxmlformats.org/officeDocument/2006/relationships/image" Target="../media/image140.png"/><Relationship Id="rId31" Type="http://schemas.openxmlformats.org/officeDocument/2006/relationships/image" Target="../media/image148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image" Target="../media/image143.png"/><Relationship Id="rId27" Type="http://schemas.openxmlformats.org/officeDocument/2006/relationships/image" Target="../media/image102.png"/><Relationship Id="rId30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image" Target="../media/image149.png"/><Relationship Id="rId39" Type="http://schemas.openxmlformats.org/officeDocument/2006/relationships/image" Target="../media/image148.png"/><Relationship Id="rId3" Type="http://schemas.openxmlformats.org/officeDocument/2006/relationships/tags" Target="../tags/tag250.xml"/><Relationship Id="rId21" Type="http://schemas.openxmlformats.org/officeDocument/2006/relationships/image" Target="../media/image145.png"/><Relationship Id="rId34" Type="http://schemas.openxmlformats.org/officeDocument/2006/relationships/image" Target="../media/image157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image" Target="../media/image103.png"/><Relationship Id="rId33" Type="http://schemas.openxmlformats.org/officeDocument/2006/relationships/image" Target="../media/image156.png"/><Relationship Id="rId38" Type="http://schemas.openxmlformats.org/officeDocument/2006/relationships/image" Target="../media/image139.png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2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102.png"/><Relationship Id="rId32" Type="http://schemas.openxmlformats.org/officeDocument/2006/relationships/image" Target="../media/image155.png"/><Relationship Id="rId37" Type="http://schemas.openxmlformats.org/officeDocument/2006/relationships/image" Target="../media/image160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image" Target="../media/image101.png"/><Relationship Id="rId28" Type="http://schemas.openxmlformats.org/officeDocument/2006/relationships/image" Target="../media/image151.png"/><Relationship Id="rId36" Type="http://schemas.openxmlformats.org/officeDocument/2006/relationships/image" Target="../media/image159.png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image" Target="../media/image154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100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tags" Target="../tags/tag268.xml"/><Relationship Id="rId16" Type="http://schemas.openxmlformats.org/officeDocument/2006/relationships/image" Target="../media/image166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image" Target="../media/image161.png"/><Relationship Id="rId5" Type="http://schemas.openxmlformats.org/officeDocument/2006/relationships/tags" Target="../tags/tag271.xml"/><Relationship Id="rId15" Type="http://schemas.openxmlformats.org/officeDocument/2006/relationships/image" Target="../media/image1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9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../media/image161.png"/><Relationship Id="rId18" Type="http://schemas.openxmlformats.org/officeDocument/2006/relationships/image" Target="../media/image168.png"/><Relationship Id="rId3" Type="http://schemas.openxmlformats.org/officeDocument/2006/relationships/tags" Target="../tags/tag278.xml"/><Relationship Id="rId21" Type="http://schemas.openxmlformats.org/officeDocument/2006/relationships/image" Target="../media/image173.png"/><Relationship Id="rId7" Type="http://schemas.openxmlformats.org/officeDocument/2006/relationships/tags" Target="../tags/tag28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7.png"/><Relationship Id="rId2" Type="http://schemas.openxmlformats.org/officeDocument/2006/relationships/tags" Target="../tags/tag277.xml"/><Relationship Id="rId16" Type="http://schemas.openxmlformats.org/officeDocument/2006/relationships/image" Target="../media/image170.png"/><Relationship Id="rId20" Type="http://schemas.openxmlformats.org/officeDocument/2006/relationships/image" Target="../media/image172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image" Target="../media/image130.png"/><Relationship Id="rId23" Type="http://schemas.openxmlformats.org/officeDocument/2006/relationships/image" Target="../media/image175.png"/><Relationship Id="rId10" Type="http://schemas.openxmlformats.org/officeDocument/2006/relationships/tags" Target="../tags/tag285.xml"/><Relationship Id="rId19" Type="http://schemas.openxmlformats.org/officeDocument/2006/relationships/image" Target="../media/image171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tags" Target="../tags/tag2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77.png"/><Relationship Id="rId5" Type="http://schemas.openxmlformats.org/officeDocument/2006/relationships/tags" Target="../tags/tag291.xml"/><Relationship Id="rId10" Type="http://schemas.openxmlformats.org/officeDocument/2006/relationships/image" Target="../media/image176.png"/><Relationship Id="rId4" Type="http://schemas.openxmlformats.org/officeDocument/2006/relationships/tags" Target="../tags/tag290.xml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178.png"/><Relationship Id="rId18" Type="http://schemas.openxmlformats.org/officeDocument/2006/relationships/image" Target="../media/image181.png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tags" Target="../tags/tag294.xml"/><Relationship Id="rId16" Type="http://schemas.openxmlformats.org/officeDocument/2006/relationships/image" Target="../media/image179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175.png"/><Relationship Id="rId5" Type="http://schemas.openxmlformats.org/officeDocument/2006/relationships/tags" Target="../tags/tag297.xml"/><Relationship Id="rId15" Type="http://schemas.openxmlformats.org/officeDocument/2006/relationships/image" Target="../media/image17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2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image" Target="../media/image177.png"/><Relationship Id="rId26" Type="http://schemas.openxmlformats.org/officeDocument/2006/relationships/image" Target="../media/image191.png"/><Relationship Id="rId3" Type="http://schemas.openxmlformats.org/officeDocument/2006/relationships/tags" Target="../tags/tag304.xml"/><Relationship Id="rId21" Type="http://schemas.openxmlformats.org/officeDocument/2006/relationships/image" Target="../media/image186.pn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image" Target="../media/image184.png"/><Relationship Id="rId25" Type="http://schemas.openxmlformats.org/officeDocument/2006/relationships/image" Target="../media/image190.png"/><Relationship Id="rId2" Type="http://schemas.openxmlformats.org/officeDocument/2006/relationships/tags" Target="../tags/tag303.xml"/><Relationship Id="rId16" Type="http://schemas.openxmlformats.org/officeDocument/2006/relationships/image" Target="../media/image183.png"/><Relationship Id="rId20" Type="http://schemas.openxmlformats.org/officeDocument/2006/relationships/image" Target="../media/image185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189.png"/><Relationship Id="rId5" Type="http://schemas.openxmlformats.org/officeDocument/2006/relationships/tags" Target="../tags/tag306.xml"/><Relationship Id="rId15" Type="http://schemas.openxmlformats.org/officeDocument/2006/relationships/image" Target="../media/image173.png"/><Relationship Id="rId23" Type="http://schemas.openxmlformats.org/officeDocument/2006/relationships/image" Target="../media/image188.png"/><Relationship Id="rId10" Type="http://schemas.openxmlformats.org/officeDocument/2006/relationships/tags" Target="../tags/tag311.xml"/><Relationship Id="rId19" Type="http://schemas.openxmlformats.org/officeDocument/2006/relationships/image" Target="../media/image179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7.png"/><Relationship Id="rId27" Type="http://schemas.openxmlformats.org/officeDocument/2006/relationships/image" Target="../media/image1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image" Target="../media/image193.png"/><Relationship Id="rId18" Type="http://schemas.openxmlformats.org/officeDocument/2006/relationships/image" Target="../media/image196.png"/><Relationship Id="rId3" Type="http://schemas.openxmlformats.org/officeDocument/2006/relationships/tags" Target="../tags/tag317.xml"/><Relationship Id="rId21" Type="http://schemas.openxmlformats.org/officeDocument/2006/relationships/image" Target="../media/image199.png"/><Relationship Id="rId7" Type="http://schemas.openxmlformats.org/officeDocument/2006/relationships/tags" Target="../tags/tag3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5.png"/><Relationship Id="rId2" Type="http://schemas.openxmlformats.org/officeDocument/2006/relationships/tags" Target="../tags/tag316.xml"/><Relationship Id="rId16" Type="http://schemas.openxmlformats.org/officeDocument/2006/relationships/image" Target="../media/image162.png"/><Relationship Id="rId20" Type="http://schemas.openxmlformats.org/officeDocument/2006/relationships/image" Target="../media/image198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5" Type="http://schemas.openxmlformats.org/officeDocument/2006/relationships/tags" Target="../tags/tag319.xml"/><Relationship Id="rId15" Type="http://schemas.openxmlformats.org/officeDocument/2006/relationships/image" Target="../media/image195.png"/><Relationship Id="rId23" Type="http://schemas.openxmlformats.org/officeDocument/2006/relationships/image" Target="../media/image169.png"/><Relationship Id="rId10" Type="http://schemas.openxmlformats.org/officeDocument/2006/relationships/tags" Target="../tags/tag324.xml"/><Relationship Id="rId19" Type="http://schemas.openxmlformats.org/officeDocument/2006/relationships/image" Target="../media/image197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image" Target="../media/image194.png"/><Relationship Id="rId22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image" Target="../media/image197.png"/><Relationship Id="rId26" Type="http://schemas.openxmlformats.org/officeDocument/2006/relationships/image" Target="../media/image207.png"/><Relationship Id="rId3" Type="http://schemas.openxmlformats.org/officeDocument/2006/relationships/tags" Target="../tags/tag328.xml"/><Relationship Id="rId21" Type="http://schemas.openxmlformats.org/officeDocument/2006/relationships/image" Target="../media/image202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../media/image196.png"/><Relationship Id="rId25" Type="http://schemas.openxmlformats.org/officeDocument/2006/relationships/image" Target="../media/image206.png"/><Relationship Id="rId2" Type="http://schemas.openxmlformats.org/officeDocument/2006/relationships/tags" Target="../tags/tag327.xml"/><Relationship Id="rId16" Type="http://schemas.openxmlformats.org/officeDocument/2006/relationships/image" Target="../media/image193.png"/><Relationship Id="rId20" Type="http://schemas.openxmlformats.org/officeDocument/2006/relationships/image" Target="../media/image201.png"/><Relationship Id="rId29" Type="http://schemas.openxmlformats.org/officeDocument/2006/relationships/image" Target="../media/image210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205.png"/><Relationship Id="rId5" Type="http://schemas.openxmlformats.org/officeDocument/2006/relationships/tags" Target="../tags/tag3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4.png"/><Relationship Id="rId28" Type="http://schemas.openxmlformats.org/officeDocument/2006/relationships/image" Target="../media/image209.png"/><Relationship Id="rId10" Type="http://schemas.openxmlformats.org/officeDocument/2006/relationships/tags" Target="../tags/tag335.xml"/><Relationship Id="rId19" Type="http://schemas.openxmlformats.org/officeDocument/2006/relationships/image" Target="../media/image198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210.png"/><Relationship Id="rId39" Type="http://schemas.openxmlformats.org/officeDocument/2006/relationships/image" Target="../media/image218.png"/><Relationship Id="rId3" Type="http://schemas.openxmlformats.org/officeDocument/2006/relationships/tags" Target="../tags/tag342.xml"/><Relationship Id="rId21" Type="http://schemas.openxmlformats.org/officeDocument/2006/relationships/image" Target="../media/image207.png"/><Relationship Id="rId34" Type="http://schemas.openxmlformats.org/officeDocument/2006/relationships/image" Target="../media/image214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209.png"/><Relationship Id="rId33" Type="http://schemas.openxmlformats.org/officeDocument/2006/relationships/image" Target="../media/image213.png"/><Relationship Id="rId38" Type="http://schemas.openxmlformats.org/officeDocument/2006/relationships/image" Target="../media/image217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1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206.png"/><Relationship Id="rId32" Type="http://schemas.openxmlformats.org/officeDocument/2006/relationships/image" Target="../media/image212.png"/><Relationship Id="rId37" Type="http://schemas.openxmlformats.org/officeDocument/2006/relationships/image" Target="../media/image216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205.png"/><Relationship Id="rId28" Type="http://schemas.openxmlformats.org/officeDocument/2006/relationships/image" Target="../media/image204.png"/><Relationship Id="rId36" Type="http://schemas.openxmlformats.org/officeDocument/2006/relationships/image" Target="../media/image215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image" Target="../media/image211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208.png"/><Relationship Id="rId27" Type="http://schemas.openxmlformats.org/officeDocument/2006/relationships/image" Target="../media/image203.png"/><Relationship Id="rId30" Type="http://schemas.openxmlformats.org/officeDocument/2006/relationships/image" Target="../media/image202.png"/><Relationship Id="rId35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211.png"/><Relationship Id="rId3" Type="http://schemas.openxmlformats.org/officeDocument/2006/relationships/tags" Target="../tags/tag361.xml"/><Relationship Id="rId21" Type="http://schemas.openxmlformats.org/officeDocument/2006/relationships/image" Target="../media/image208.png"/><Relationship Id="rId34" Type="http://schemas.openxmlformats.org/officeDocument/2006/relationships/image" Target="../media/image218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210.png"/><Relationship Id="rId33" Type="http://schemas.openxmlformats.org/officeDocument/2006/relationships/image" Target="../media/image217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image" Target="../media/image207.png"/><Relationship Id="rId29" Type="http://schemas.openxmlformats.org/officeDocument/2006/relationships/image" Target="../media/image214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209.png"/><Relationship Id="rId32" Type="http://schemas.openxmlformats.org/officeDocument/2006/relationships/image" Target="../media/image216.png"/><Relationship Id="rId37" Type="http://schemas.openxmlformats.org/officeDocument/2006/relationships/image" Target="../media/image11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image" Target="../media/image206.png"/><Relationship Id="rId28" Type="http://schemas.openxmlformats.org/officeDocument/2006/relationships/image" Target="../media/image213.png"/><Relationship Id="rId36" Type="http://schemas.openxmlformats.org/officeDocument/2006/relationships/image" Target="../media/image220.png"/><Relationship Id="rId10" Type="http://schemas.openxmlformats.org/officeDocument/2006/relationships/tags" Target="../tags/tag3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5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image" Target="../media/image205.png"/><Relationship Id="rId27" Type="http://schemas.openxmlformats.org/officeDocument/2006/relationships/image" Target="../media/image212.png"/><Relationship Id="rId30" Type="http://schemas.openxmlformats.org/officeDocument/2006/relationships/image" Target="../media/image32.png"/><Relationship Id="rId35" Type="http://schemas.openxmlformats.org/officeDocument/2006/relationships/image" Target="../media/image2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image" Target="../media/image210.png"/><Relationship Id="rId39" Type="http://schemas.openxmlformats.org/officeDocument/2006/relationships/image" Target="../media/image221.png"/><Relationship Id="rId3" Type="http://schemas.openxmlformats.org/officeDocument/2006/relationships/tags" Target="../tags/tag379.xml"/><Relationship Id="rId21" Type="http://schemas.openxmlformats.org/officeDocument/2006/relationships/tags" Target="../tags/tag397.xml"/><Relationship Id="rId34" Type="http://schemas.openxmlformats.org/officeDocument/2006/relationships/image" Target="../media/image217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image" Target="../media/image209.png"/><Relationship Id="rId33" Type="http://schemas.openxmlformats.org/officeDocument/2006/relationships/image" Target="../media/image216.png"/><Relationship Id="rId38" Type="http://schemas.openxmlformats.org/officeDocument/2006/relationships/image" Target="../media/image11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image" Target="../media/image213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206.png"/><Relationship Id="rId32" Type="http://schemas.openxmlformats.org/officeDocument/2006/relationships/image" Target="../media/image215.png"/><Relationship Id="rId37" Type="http://schemas.openxmlformats.org/officeDocument/2006/relationships/image" Target="../media/image220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image" Target="../media/image205.png"/><Relationship Id="rId28" Type="http://schemas.openxmlformats.org/officeDocument/2006/relationships/image" Target="../media/image212.png"/><Relationship Id="rId36" Type="http://schemas.openxmlformats.org/officeDocument/2006/relationships/image" Target="../media/image219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31" Type="http://schemas.openxmlformats.org/officeDocument/2006/relationships/image" Target="../media/image32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Relationship Id="rId35" Type="http://schemas.openxmlformats.org/officeDocument/2006/relationships/image" Target="../media/image2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2.png"/><Relationship Id="rId5" Type="http://schemas.openxmlformats.org/officeDocument/2006/relationships/tags" Target="../tags/tag23.xml"/><Relationship Id="rId10" Type="http://schemas.openxmlformats.org/officeDocument/2006/relationships/image" Target="../media/image6.png"/><Relationship Id="rId4" Type="http://schemas.openxmlformats.org/officeDocument/2006/relationships/tags" Target="../tags/tag22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image" Target="../media/image216.png"/><Relationship Id="rId39" Type="http://schemas.openxmlformats.org/officeDocument/2006/relationships/image" Target="../media/image215.png"/><Relationship Id="rId3" Type="http://schemas.openxmlformats.org/officeDocument/2006/relationships/tags" Target="../tags/tag4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0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210.png"/><Relationship Id="rId33" Type="http://schemas.openxmlformats.org/officeDocument/2006/relationships/image" Target="../media/image219.png"/><Relationship Id="rId38" Type="http://schemas.openxmlformats.org/officeDocument/2006/relationships/image" Target="../media/image11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tags" Target="../tags/tag417.xml"/><Relationship Id="rId29" Type="http://schemas.openxmlformats.org/officeDocument/2006/relationships/image" Target="../media/image211.png"/><Relationship Id="rId41" Type="http://schemas.openxmlformats.org/officeDocument/2006/relationships/image" Target="../media/image223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209.png"/><Relationship Id="rId32" Type="http://schemas.openxmlformats.org/officeDocument/2006/relationships/image" Target="../media/image214.png"/><Relationship Id="rId37" Type="http://schemas.openxmlformats.org/officeDocument/2006/relationships/image" Target="../media/image32.png"/><Relationship Id="rId40" Type="http://schemas.openxmlformats.org/officeDocument/2006/relationships/image" Target="../media/image27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206.png"/><Relationship Id="rId28" Type="http://schemas.openxmlformats.org/officeDocument/2006/relationships/image" Target="../media/image218.png"/><Relationship Id="rId36" Type="http://schemas.openxmlformats.org/officeDocument/2006/relationships/image" Target="../media/image222.png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image" Target="../media/image213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205.png"/><Relationship Id="rId27" Type="http://schemas.openxmlformats.org/officeDocument/2006/relationships/image" Target="../media/image217.png"/><Relationship Id="rId30" Type="http://schemas.openxmlformats.org/officeDocument/2006/relationships/image" Target="../media/image212.png"/><Relationship Id="rId35" Type="http://schemas.openxmlformats.org/officeDocument/2006/relationships/image" Target="../media/image2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image" Target="../media/image228.png"/><Relationship Id="rId39" Type="http://schemas.openxmlformats.org/officeDocument/2006/relationships/image" Target="../media/image238.png"/><Relationship Id="rId3" Type="http://schemas.openxmlformats.org/officeDocument/2006/relationships/tags" Target="../tags/tag4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35.pn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image" Target="../media/image227.png"/><Relationship Id="rId33" Type="http://schemas.openxmlformats.org/officeDocument/2006/relationships/image" Target="../media/image234.png"/><Relationship Id="rId38" Type="http://schemas.openxmlformats.org/officeDocument/2006/relationships/image" Target="../media/image27.png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tags" Target="../tags/tag437.xml"/><Relationship Id="rId29" Type="http://schemas.openxmlformats.org/officeDocument/2006/relationships/image" Target="../media/image230.png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image" Target="../media/image226.png"/><Relationship Id="rId32" Type="http://schemas.openxmlformats.org/officeDocument/2006/relationships/image" Target="../media/image233.png"/><Relationship Id="rId37" Type="http://schemas.openxmlformats.org/officeDocument/2006/relationships/image" Target="../media/image11.png"/><Relationship Id="rId40" Type="http://schemas.openxmlformats.org/officeDocument/2006/relationships/image" Target="../media/image239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image" Target="../media/image225.png"/><Relationship Id="rId28" Type="http://schemas.openxmlformats.org/officeDocument/2006/relationships/image" Target="../media/image229.png"/><Relationship Id="rId36" Type="http://schemas.openxmlformats.org/officeDocument/2006/relationships/image" Target="../media/image237.png"/><Relationship Id="rId10" Type="http://schemas.openxmlformats.org/officeDocument/2006/relationships/tags" Target="../tags/tag427.xml"/><Relationship Id="rId19" Type="http://schemas.openxmlformats.org/officeDocument/2006/relationships/tags" Target="../tags/tag436.xml"/><Relationship Id="rId31" Type="http://schemas.openxmlformats.org/officeDocument/2006/relationships/image" Target="../media/image232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image" Target="../media/image224.png"/><Relationship Id="rId27" Type="http://schemas.openxmlformats.org/officeDocument/2006/relationships/image" Target="../media/image32.png"/><Relationship Id="rId30" Type="http://schemas.openxmlformats.org/officeDocument/2006/relationships/image" Target="../media/image231.png"/><Relationship Id="rId35" Type="http://schemas.openxmlformats.org/officeDocument/2006/relationships/image" Target="../media/image236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tags" Target="../tags/tag463.xml"/><Relationship Id="rId39" Type="http://schemas.openxmlformats.org/officeDocument/2006/relationships/image" Target="../media/image244.png"/><Relationship Id="rId21" Type="http://schemas.openxmlformats.org/officeDocument/2006/relationships/tags" Target="../tags/tag45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47.png"/><Relationship Id="rId47" Type="http://schemas.openxmlformats.org/officeDocument/2006/relationships/image" Target="../media/image251.png"/><Relationship Id="rId50" Type="http://schemas.openxmlformats.org/officeDocument/2006/relationships/image" Target="../media/image254.png"/><Relationship Id="rId55" Type="http://schemas.openxmlformats.org/officeDocument/2006/relationships/image" Target="../media/image258.png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tags" Target="../tags/tag457.xml"/><Relationship Id="rId29" Type="http://schemas.openxmlformats.org/officeDocument/2006/relationships/tags" Target="../tags/tag466.xml"/><Relationship Id="rId41" Type="http://schemas.openxmlformats.org/officeDocument/2006/relationships/image" Target="../media/image246.png"/><Relationship Id="rId54" Type="http://schemas.openxmlformats.org/officeDocument/2006/relationships/image" Target="../media/image11.png"/><Relationship Id="rId62" Type="http://schemas.openxmlformats.org/officeDocument/2006/relationships/image" Target="../media/image264.png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37" Type="http://schemas.openxmlformats.org/officeDocument/2006/relationships/image" Target="../media/image242.png"/><Relationship Id="rId40" Type="http://schemas.openxmlformats.org/officeDocument/2006/relationships/image" Target="../media/image245.png"/><Relationship Id="rId45" Type="http://schemas.openxmlformats.org/officeDocument/2006/relationships/image" Target="../media/image250.png"/><Relationship Id="rId53" Type="http://schemas.openxmlformats.org/officeDocument/2006/relationships/image" Target="../media/image257.png"/><Relationship Id="rId58" Type="http://schemas.openxmlformats.org/officeDocument/2006/relationships/image" Target="../media/image104.png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image" Target="../media/image241.png"/><Relationship Id="rId49" Type="http://schemas.openxmlformats.org/officeDocument/2006/relationships/image" Target="../media/image253.png"/><Relationship Id="rId57" Type="http://schemas.openxmlformats.org/officeDocument/2006/relationships/image" Target="../media/image260.png"/><Relationship Id="rId61" Type="http://schemas.openxmlformats.org/officeDocument/2006/relationships/image" Target="../media/image263.png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31" Type="http://schemas.openxmlformats.org/officeDocument/2006/relationships/tags" Target="../tags/tag468.xml"/><Relationship Id="rId44" Type="http://schemas.openxmlformats.org/officeDocument/2006/relationships/image" Target="../media/image249.png"/><Relationship Id="rId52" Type="http://schemas.openxmlformats.org/officeDocument/2006/relationships/image" Target="../media/image256.png"/><Relationship Id="rId60" Type="http://schemas.openxmlformats.org/officeDocument/2006/relationships/image" Target="../media/image262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image" Target="../media/image240.png"/><Relationship Id="rId43" Type="http://schemas.openxmlformats.org/officeDocument/2006/relationships/image" Target="../media/image248.png"/><Relationship Id="rId48" Type="http://schemas.openxmlformats.org/officeDocument/2006/relationships/image" Target="../media/image252.png"/><Relationship Id="rId56" Type="http://schemas.openxmlformats.org/officeDocument/2006/relationships/image" Target="../media/image259.png"/><Relationship Id="rId8" Type="http://schemas.openxmlformats.org/officeDocument/2006/relationships/tags" Target="../tags/tag445.xml"/><Relationship Id="rId51" Type="http://schemas.openxmlformats.org/officeDocument/2006/relationships/image" Target="../media/image255.png"/><Relationship Id="rId3" Type="http://schemas.openxmlformats.org/officeDocument/2006/relationships/tags" Target="../tags/tag440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tags" Target="../tags/tag470.xml"/><Relationship Id="rId38" Type="http://schemas.openxmlformats.org/officeDocument/2006/relationships/image" Target="../media/image243.png"/><Relationship Id="rId46" Type="http://schemas.openxmlformats.org/officeDocument/2006/relationships/image" Target="../media/image27.png"/><Relationship Id="rId59" Type="http://schemas.openxmlformats.org/officeDocument/2006/relationships/image" Target="../media/image2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57.png"/><Relationship Id="rId3" Type="http://schemas.openxmlformats.org/officeDocument/2006/relationships/tags" Target="../tags/tag473.xml"/><Relationship Id="rId21" Type="http://schemas.openxmlformats.org/officeDocument/2006/relationships/tags" Target="../tags/tag491.xml"/><Relationship Id="rId34" Type="http://schemas.openxmlformats.org/officeDocument/2006/relationships/image" Target="../media/image251.png"/><Relationship Id="rId42" Type="http://schemas.openxmlformats.org/officeDocument/2006/relationships/image" Target="../media/image259.png"/><Relationship Id="rId47" Type="http://schemas.openxmlformats.org/officeDocument/2006/relationships/image" Target="../media/image267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tags" Target="../tags/tag495.xml"/><Relationship Id="rId33" Type="http://schemas.openxmlformats.org/officeDocument/2006/relationships/image" Target="../media/image242.png"/><Relationship Id="rId38" Type="http://schemas.openxmlformats.org/officeDocument/2006/relationships/image" Target="../media/image254.png"/><Relationship Id="rId46" Type="http://schemas.openxmlformats.org/officeDocument/2006/relationships/image" Target="../media/image266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image" Target="../media/image264.png"/><Relationship Id="rId41" Type="http://schemas.openxmlformats.org/officeDocument/2006/relationships/image" Target="../media/image258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tags" Target="../tags/tag494.xml"/><Relationship Id="rId32" Type="http://schemas.openxmlformats.org/officeDocument/2006/relationships/image" Target="../media/image241.png"/><Relationship Id="rId37" Type="http://schemas.openxmlformats.org/officeDocument/2006/relationships/image" Target="../media/image253.png"/><Relationship Id="rId40" Type="http://schemas.openxmlformats.org/officeDocument/2006/relationships/image" Target="../media/image11.png"/><Relationship Id="rId45" Type="http://schemas.openxmlformats.org/officeDocument/2006/relationships/image" Target="../media/image265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tags" Target="../tags/tag493.xml"/><Relationship Id="rId28" Type="http://schemas.openxmlformats.org/officeDocument/2006/relationships/image" Target="../media/image263.png"/><Relationship Id="rId36" Type="http://schemas.openxmlformats.org/officeDocument/2006/relationships/image" Target="../media/image252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240.png"/><Relationship Id="rId44" Type="http://schemas.openxmlformats.org/officeDocument/2006/relationships/image" Target="../media/image27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Relationship Id="rId27" Type="http://schemas.openxmlformats.org/officeDocument/2006/relationships/image" Target="../media/image262.png"/><Relationship Id="rId30" Type="http://schemas.openxmlformats.org/officeDocument/2006/relationships/image" Target="../media/image261.png"/><Relationship Id="rId35" Type="http://schemas.openxmlformats.org/officeDocument/2006/relationships/image" Target="../media/image104.png"/><Relationship Id="rId43" Type="http://schemas.openxmlformats.org/officeDocument/2006/relationships/image" Target="../media/image2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4" Type="http://schemas.openxmlformats.org/officeDocument/2006/relationships/image" Target="../media/image2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image" Target="../media/image273.png"/><Relationship Id="rId3" Type="http://schemas.openxmlformats.org/officeDocument/2006/relationships/tags" Target="../tags/tag500.xml"/><Relationship Id="rId21" Type="http://schemas.openxmlformats.org/officeDocument/2006/relationships/image" Target="../media/image269.png"/><Relationship Id="rId34" Type="http://schemas.openxmlformats.org/officeDocument/2006/relationships/image" Target="../media/image280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image" Target="../media/image255.png"/><Relationship Id="rId33" Type="http://schemas.openxmlformats.org/officeDocument/2006/relationships/image" Target="../media/image279.png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75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272.png"/><Relationship Id="rId32" Type="http://schemas.openxmlformats.org/officeDocument/2006/relationships/image" Target="../media/image278.png"/><Relationship Id="rId37" Type="http://schemas.openxmlformats.org/officeDocument/2006/relationships/image" Target="../media/image282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image" Target="../media/image271.png"/><Relationship Id="rId28" Type="http://schemas.openxmlformats.org/officeDocument/2006/relationships/image" Target="../media/image274.png"/><Relationship Id="rId36" Type="http://schemas.openxmlformats.org/officeDocument/2006/relationships/image" Target="../media/image174.png"/><Relationship Id="rId10" Type="http://schemas.openxmlformats.org/officeDocument/2006/relationships/tags" Target="../tags/tag507.xml"/><Relationship Id="rId19" Type="http://schemas.openxmlformats.org/officeDocument/2006/relationships/tags" Target="../tags/tag516.xml"/><Relationship Id="rId31" Type="http://schemas.openxmlformats.org/officeDocument/2006/relationships/image" Target="../media/image277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image" Target="../media/image270.png"/><Relationship Id="rId27" Type="http://schemas.openxmlformats.org/officeDocument/2006/relationships/image" Target="../media/image176.png"/><Relationship Id="rId30" Type="http://schemas.openxmlformats.org/officeDocument/2006/relationships/image" Target="../media/image276.png"/><Relationship Id="rId35" Type="http://schemas.openxmlformats.org/officeDocument/2006/relationships/image" Target="../media/image28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image" Target="../media/image283.png"/><Relationship Id="rId21" Type="http://schemas.openxmlformats.org/officeDocument/2006/relationships/tags" Target="../tags/tag537.xml"/><Relationship Id="rId34" Type="http://schemas.openxmlformats.org/officeDocument/2006/relationships/tags" Target="../tags/tag550.xml"/><Relationship Id="rId42" Type="http://schemas.openxmlformats.org/officeDocument/2006/relationships/image" Target="../media/image286.png"/><Relationship Id="rId47" Type="http://schemas.openxmlformats.org/officeDocument/2006/relationships/image" Target="../media/image290.png"/><Relationship Id="rId50" Type="http://schemas.openxmlformats.org/officeDocument/2006/relationships/image" Target="../media/image293.png"/><Relationship Id="rId55" Type="http://schemas.openxmlformats.org/officeDocument/2006/relationships/image" Target="../media/image298.png"/><Relationship Id="rId63" Type="http://schemas.openxmlformats.org/officeDocument/2006/relationships/image" Target="../media/image176.png"/><Relationship Id="rId68" Type="http://schemas.openxmlformats.org/officeDocument/2006/relationships/image" Target="../media/image310.png"/><Relationship Id="rId7" Type="http://schemas.openxmlformats.org/officeDocument/2006/relationships/tags" Target="../tags/tag523.xml"/><Relationship Id="rId71" Type="http://schemas.openxmlformats.org/officeDocument/2006/relationships/image" Target="../media/image313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9" Type="http://schemas.openxmlformats.org/officeDocument/2006/relationships/tags" Target="../tags/tag545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image" Target="../media/image284.png"/><Relationship Id="rId45" Type="http://schemas.openxmlformats.org/officeDocument/2006/relationships/image" Target="../media/image288.png"/><Relationship Id="rId53" Type="http://schemas.openxmlformats.org/officeDocument/2006/relationships/image" Target="../media/image296.png"/><Relationship Id="rId58" Type="http://schemas.openxmlformats.org/officeDocument/2006/relationships/image" Target="../media/image301.png"/><Relationship Id="rId66" Type="http://schemas.openxmlformats.org/officeDocument/2006/relationships/image" Target="../media/image308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image" Target="../media/image292.png"/><Relationship Id="rId57" Type="http://schemas.openxmlformats.org/officeDocument/2006/relationships/image" Target="../media/image300.png"/><Relationship Id="rId61" Type="http://schemas.openxmlformats.org/officeDocument/2006/relationships/image" Target="../media/image304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tags" Target="../tags/tag547.xml"/><Relationship Id="rId44" Type="http://schemas.openxmlformats.org/officeDocument/2006/relationships/image" Target="../media/image271.png"/><Relationship Id="rId52" Type="http://schemas.openxmlformats.org/officeDocument/2006/relationships/image" Target="../media/image295.png"/><Relationship Id="rId60" Type="http://schemas.openxmlformats.org/officeDocument/2006/relationships/image" Target="../media/image303.png"/><Relationship Id="rId65" Type="http://schemas.openxmlformats.org/officeDocument/2006/relationships/image" Target="../media/image307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image" Target="../media/image287.png"/><Relationship Id="rId48" Type="http://schemas.openxmlformats.org/officeDocument/2006/relationships/image" Target="../media/image291.png"/><Relationship Id="rId56" Type="http://schemas.openxmlformats.org/officeDocument/2006/relationships/image" Target="../media/image299.png"/><Relationship Id="rId64" Type="http://schemas.openxmlformats.org/officeDocument/2006/relationships/image" Target="../media/image306.png"/><Relationship Id="rId69" Type="http://schemas.openxmlformats.org/officeDocument/2006/relationships/image" Target="../media/image311.png"/><Relationship Id="rId8" Type="http://schemas.openxmlformats.org/officeDocument/2006/relationships/tags" Target="../tags/tag524.xml"/><Relationship Id="rId51" Type="http://schemas.openxmlformats.org/officeDocument/2006/relationships/image" Target="../media/image294.png"/><Relationship Id="rId72" Type="http://schemas.openxmlformats.org/officeDocument/2006/relationships/image" Target="../media/image314.png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slideLayout" Target="../slideLayouts/slideLayout1.xml"/><Relationship Id="rId46" Type="http://schemas.openxmlformats.org/officeDocument/2006/relationships/image" Target="../media/image289.png"/><Relationship Id="rId59" Type="http://schemas.openxmlformats.org/officeDocument/2006/relationships/image" Target="../media/image302.png"/><Relationship Id="rId67" Type="http://schemas.openxmlformats.org/officeDocument/2006/relationships/image" Target="../media/image309.png"/><Relationship Id="rId20" Type="http://schemas.openxmlformats.org/officeDocument/2006/relationships/tags" Target="../tags/tag536.xml"/><Relationship Id="rId41" Type="http://schemas.openxmlformats.org/officeDocument/2006/relationships/image" Target="../media/image285.png"/><Relationship Id="rId54" Type="http://schemas.openxmlformats.org/officeDocument/2006/relationships/image" Target="../media/image297.png"/><Relationship Id="rId62" Type="http://schemas.openxmlformats.org/officeDocument/2006/relationships/image" Target="../media/image305.png"/><Relationship Id="rId70" Type="http://schemas.openxmlformats.org/officeDocument/2006/relationships/image" Target="../media/image312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tags" Target="../tags/tag579.xml"/><Relationship Id="rId39" Type="http://schemas.openxmlformats.org/officeDocument/2006/relationships/image" Target="../media/image298.png"/><Relationship Id="rId21" Type="http://schemas.openxmlformats.org/officeDocument/2006/relationships/tags" Target="../tags/tag574.xml"/><Relationship Id="rId34" Type="http://schemas.openxmlformats.org/officeDocument/2006/relationships/tags" Target="../tags/tag587.xml"/><Relationship Id="rId42" Type="http://schemas.openxmlformats.org/officeDocument/2006/relationships/image" Target="../media/image308.png"/><Relationship Id="rId47" Type="http://schemas.openxmlformats.org/officeDocument/2006/relationships/image" Target="../media/image315.png"/><Relationship Id="rId50" Type="http://schemas.openxmlformats.org/officeDocument/2006/relationships/image" Target="../media/image317.png"/><Relationship Id="rId55" Type="http://schemas.openxmlformats.org/officeDocument/2006/relationships/image" Target="../media/image299.png"/><Relationship Id="rId63" Type="http://schemas.openxmlformats.org/officeDocument/2006/relationships/image" Target="../media/image288.png"/><Relationship Id="rId68" Type="http://schemas.openxmlformats.org/officeDocument/2006/relationships/image" Target="../media/image301.png"/><Relationship Id="rId7" Type="http://schemas.openxmlformats.org/officeDocument/2006/relationships/tags" Target="../tags/tag560.xml"/><Relationship Id="rId71" Type="http://schemas.openxmlformats.org/officeDocument/2006/relationships/image" Target="../media/image314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9" Type="http://schemas.openxmlformats.org/officeDocument/2006/relationships/tags" Target="../tags/tag582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tags" Target="../tags/tag577.xml"/><Relationship Id="rId32" Type="http://schemas.openxmlformats.org/officeDocument/2006/relationships/tags" Target="../tags/tag585.xml"/><Relationship Id="rId37" Type="http://schemas.openxmlformats.org/officeDocument/2006/relationships/tags" Target="../tags/tag590.xml"/><Relationship Id="rId40" Type="http://schemas.openxmlformats.org/officeDocument/2006/relationships/image" Target="../media/image306.png"/><Relationship Id="rId45" Type="http://schemas.openxmlformats.org/officeDocument/2006/relationships/image" Target="../media/image311.png"/><Relationship Id="rId53" Type="http://schemas.openxmlformats.org/officeDocument/2006/relationships/image" Target="../media/image293.png"/><Relationship Id="rId58" Type="http://schemas.openxmlformats.org/officeDocument/2006/relationships/image" Target="../media/image304.png"/><Relationship Id="rId66" Type="http://schemas.openxmlformats.org/officeDocument/2006/relationships/image" Target="../media/image321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tags" Target="../tags/tag576.xml"/><Relationship Id="rId28" Type="http://schemas.openxmlformats.org/officeDocument/2006/relationships/tags" Target="../tags/tag581.xml"/><Relationship Id="rId36" Type="http://schemas.openxmlformats.org/officeDocument/2006/relationships/tags" Target="../tags/tag589.xml"/><Relationship Id="rId49" Type="http://schemas.openxmlformats.org/officeDocument/2006/relationships/image" Target="../media/image289.png"/><Relationship Id="rId57" Type="http://schemas.openxmlformats.org/officeDocument/2006/relationships/image" Target="../media/image303.png"/><Relationship Id="rId61" Type="http://schemas.openxmlformats.org/officeDocument/2006/relationships/image" Target="../media/image296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tags" Target="../tags/tag584.xml"/><Relationship Id="rId44" Type="http://schemas.openxmlformats.org/officeDocument/2006/relationships/image" Target="../media/image310.png"/><Relationship Id="rId52" Type="http://schemas.openxmlformats.org/officeDocument/2006/relationships/image" Target="../media/image319.png"/><Relationship Id="rId60" Type="http://schemas.openxmlformats.org/officeDocument/2006/relationships/image" Target="../media/image297.png"/><Relationship Id="rId65" Type="http://schemas.openxmlformats.org/officeDocument/2006/relationships/image" Target="../media/image290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Relationship Id="rId27" Type="http://schemas.openxmlformats.org/officeDocument/2006/relationships/tags" Target="../tags/tag580.xml"/><Relationship Id="rId30" Type="http://schemas.openxmlformats.org/officeDocument/2006/relationships/tags" Target="../tags/tag583.xml"/><Relationship Id="rId35" Type="http://schemas.openxmlformats.org/officeDocument/2006/relationships/tags" Target="../tags/tag588.xml"/><Relationship Id="rId43" Type="http://schemas.openxmlformats.org/officeDocument/2006/relationships/image" Target="../media/image309.png"/><Relationship Id="rId48" Type="http://schemas.openxmlformats.org/officeDocument/2006/relationships/image" Target="../media/image316.png"/><Relationship Id="rId56" Type="http://schemas.openxmlformats.org/officeDocument/2006/relationships/image" Target="../media/image302.png"/><Relationship Id="rId64" Type="http://schemas.openxmlformats.org/officeDocument/2006/relationships/image" Target="../media/image320.png"/><Relationship Id="rId69" Type="http://schemas.openxmlformats.org/officeDocument/2006/relationships/image" Target="../media/image312.png"/><Relationship Id="rId8" Type="http://schemas.openxmlformats.org/officeDocument/2006/relationships/tags" Target="../tags/tag561.xml"/><Relationship Id="rId51" Type="http://schemas.openxmlformats.org/officeDocument/2006/relationships/image" Target="../media/image318.png"/><Relationship Id="rId72" Type="http://schemas.openxmlformats.org/officeDocument/2006/relationships/image" Target="../media/image271.png"/><Relationship Id="rId3" Type="http://schemas.openxmlformats.org/officeDocument/2006/relationships/tags" Target="../tags/tag556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tags" Target="../tags/tag578.xml"/><Relationship Id="rId33" Type="http://schemas.openxmlformats.org/officeDocument/2006/relationships/tags" Target="../tags/tag586.xml"/><Relationship Id="rId38" Type="http://schemas.openxmlformats.org/officeDocument/2006/relationships/slideLayout" Target="../slideLayouts/slideLayout1.xml"/><Relationship Id="rId46" Type="http://schemas.openxmlformats.org/officeDocument/2006/relationships/image" Target="../media/image313.png"/><Relationship Id="rId59" Type="http://schemas.openxmlformats.org/officeDocument/2006/relationships/image" Target="../media/image305.png"/><Relationship Id="rId67" Type="http://schemas.openxmlformats.org/officeDocument/2006/relationships/image" Target="../media/image291.png"/><Relationship Id="rId20" Type="http://schemas.openxmlformats.org/officeDocument/2006/relationships/tags" Target="../tags/tag573.xml"/><Relationship Id="rId41" Type="http://schemas.openxmlformats.org/officeDocument/2006/relationships/image" Target="../media/image307.png"/><Relationship Id="rId54" Type="http://schemas.openxmlformats.org/officeDocument/2006/relationships/image" Target="../media/image295.png"/><Relationship Id="rId62" Type="http://schemas.openxmlformats.org/officeDocument/2006/relationships/image" Target="../media/image300.png"/><Relationship Id="rId70" Type="http://schemas.openxmlformats.org/officeDocument/2006/relationships/image" Target="../media/image294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image" Target="../media/image316.png"/><Relationship Id="rId21" Type="http://schemas.openxmlformats.org/officeDocument/2006/relationships/tags" Target="../tags/tag611.xml"/><Relationship Id="rId34" Type="http://schemas.openxmlformats.org/officeDocument/2006/relationships/image" Target="../media/image283.png"/><Relationship Id="rId42" Type="http://schemas.openxmlformats.org/officeDocument/2006/relationships/image" Target="../media/image287.png"/><Relationship Id="rId47" Type="http://schemas.openxmlformats.org/officeDocument/2006/relationships/image" Target="../media/image293.png"/><Relationship Id="rId50" Type="http://schemas.openxmlformats.org/officeDocument/2006/relationships/image" Target="../media/image302.png"/><Relationship Id="rId55" Type="http://schemas.openxmlformats.org/officeDocument/2006/relationships/image" Target="../media/image297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85.png"/><Relationship Id="rId46" Type="http://schemas.openxmlformats.org/officeDocument/2006/relationships/image" Target="../media/image321.png"/><Relationship Id="rId59" Type="http://schemas.openxmlformats.org/officeDocument/2006/relationships/image" Target="../media/image176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tags" Target="../tags/tag619.xml"/><Relationship Id="rId41" Type="http://schemas.openxmlformats.org/officeDocument/2006/relationships/image" Target="../media/image317.png"/><Relationship Id="rId54" Type="http://schemas.openxmlformats.org/officeDocument/2006/relationships/image" Target="../media/image305.png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image" Target="../media/image315.png"/><Relationship Id="rId40" Type="http://schemas.openxmlformats.org/officeDocument/2006/relationships/image" Target="../media/image286.png"/><Relationship Id="rId45" Type="http://schemas.openxmlformats.org/officeDocument/2006/relationships/image" Target="../media/image319.png"/><Relationship Id="rId53" Type="http://schemas.openxmlformats.org/officeDocument/2006/relationships/image" Target="../media/image301.png"/><Relationship Id="rId58" Type="http://schemas.openxmlformats.org/officeDocument/2006/relationships/image" Target="../media/image306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image" Target="../media/image284.png"/><Relationship Id="rId49" Type="http://schemas.openxmlformats.org/officeDocument/2006/relationships/image" Target="../media/image299.png"/><Relationship Id="rId57" Type="http://schemas.openxmlformats.org/officeDocument/2006/relationships/image" Target="../media/image300.png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tags" Target="../tags/tag621.xml"/><Relationship Id="rId44" Type="http://schemas.openxmlformats.org/officeDocument/2006/relationships/image" Target="../media/image292.png"/><Relationship Id="rId52" Type="http://schemas.openxmlformats.org/officeDocument/2006/relationships/image" Target="../media/image304.png"/><Relationship Id="rId60" Type="http://schemas.openxmlformats.org/officeDocument/2006/relationships/image" Target="../media/image278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image" Target="../media/image271.png"/><Relationship Id="rId43" Type="http://schemas.openxmlformats.org/officeDocument/2006/relationships/image" Target="../media/image318.png"/><Relationship Id="rId48" Type="http://schemas.openxmlformats.org/officeDocument/2006/relationships/image" Target="../media/image295.png"/><Relationship Id="rId56" Type="http://schemas.openxmlformats.org/officeDocument/2006/relationships/image" Target="../media/image296.png"/><Relationship Id="rId8" Type="http://schemas.openxmlformats.org/officeDocument/2006/relationships/tags" Target="../tags/tag598.xml"/><Relationship Id="rId51" Type="http://schemas.openxmlformats.org/officeDocument/2006/relationships/image" Target="../media/image303.png"/><Relationship Id="rId3" Type="http://schemas.openxmlformats.org/officeDocument/2006/relationships/tags" Target="../tags/tag59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6.png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image" Target="../media/image283.png"/><Relationship Id="rId2" Type="http://schemas.openxmlformats.org/officeDocument/2006/relationships/tags" Target="../tags/tag624.xml"/><Relationship Id="rId16" Type="http://schemas.openxmlformats.org/officeDocument/2006/relationships/image" Target="../media/image321.png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5" Type="http://schemas.openxmlformats.org/officeDocument/2006/relationships/tags" Target="../tags/tag627.xml"/><Relationship Id="rId15" Type="http://schemas.openxmlformats.org/officeDocument/2006/relationships/image" Target="../media/image306.png"/><Relationship Id="rId10" Type="http://schemas.openxmlformats.org/officeDocument/2006/relationships/tags" Target="../tags/tag632.xml"/><Relationship Id="rId19" Type="http://schemas.openxmlformats.org/officeDocument/2006/relationships/image" Target="../media/image322.png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image" Target="../media/image2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5.png"/><Relationship Id="rId39" Type="http://schemas.openxmlformats.org/officeDocument/2006/relationships/image" Target="../media/image25.png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image" Target="../media/image11.png"/><Relationship Id="rId42" Type="http://schemas.openxmlformats.org/officeDocument/2006/relationships/image" Target="../media/image28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38" Type="http://schemas.openxmlformats.org/officeDocument/2006/relationships/image" Target="../media/image12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13.png"/><Relationship Id="rId41" Type="http://schemas.openxmlformats.org/officeDocument/2006/relationships/image" Target="../media/image27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6.png"/><Relationship Id="rId32" Type="http://schemas.openxmlformats.org/officeDocument/2006/relationships/image" Target="../media/image20.png"/><Relationship Id="rId37" Type="http://schemas.openxmlformats.org/officeDocument/2006/relationships/image" Target="../media/image24.png"/><Relationship Id="rId40" Type="http://schemas.openxmlformats.org/officeDocument/2006/relationships/image" Target="../media/image26.png"/><Relationship Id="rId45" Type="http://schemas.openxmlformats.org/officeDocument/2006/relationships/image" Target="../media/image31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.png"/><Relationship Id="rId36" Type="http://schemas.openxmlformats.org/officeDocument/2006/relationships/image" Target="../media/image23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19.png"/><Relationship Id="rId44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image" Target="../media/image16.png"/><Relationship Id="rId30" Type="http://schemas.openxmlformats.org/officeDocument/2006/relationships/image" Target="../media/image18.png"/><Relationship Id="rId35" Type="http://schemas.openxmlformats.org/officeDocument/2006/relationships/image" Target="../media/image22.png"/><Relationship Id="rId43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42.xml"/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26" Type="http://schemas.openxmlformats.org/officeDocument/2006/relationships/image" Target="../media/image323.png"/><Relationship Id="rId39" Type="http://schemas.openxmlformats.org/officeDocument/2006/relationships/image" Target="../media/image332.png"/><Relationship Id="rId3" Type="http://schemas.openxmlformats.org/officeDocument/2006/relationships/tags" Target="../tags/tag637.xml"/><Relationship Id="rId21" Type="http://schemas.openxmlformats.org/officeDocument/2006/relationships/tags" Target="../tags/tag655.xml"/><Relationship Id="rId34" Type="http://schemas.openxmlformats.org/officeDocument/2006/relationships/image" Target="../media/image327.png"/><Relationship Id="rId7" Type="http://schemas.openxmlformats.org/officeDocument/2006/relationships/tags" Target="../tags/tag641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image" Target="../media/image271.png"/><Relationship Id="rId33" Type="http://schemas.openxmlformats.org/officeDocument/2006/relationships/image" Target="../media/image326.png"/><Relationship Id="rId38" Type="http://schemas.openxmlformats.org/officeDocument/2006/relationships/image" Target="../media/image331.png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0" Type="http://schemas.openxmlformats.org/officeDocument/2006/relationships/tags" Target="../tags/tag654.xml"/><Relationship Id="rId29" Type="http://schemas.openxmlformats.org/officeDocument/2006/relationships/image" Target="../media/image176.png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11" Type="http://schemas.openxmlformats.org/officeDocument/2006/relationships/tags" Target="../tags/tag645.xml"/><Relationship Id="rId24" Type="http://schemas.openxmlformats.org/officeDocument/2006/relationships/image" Target="../media/image283.png"/><Relationship Id="rId32" Type="http://schemas.openxmlformats.org/officeDocument/2006/relationships/image" Target="../media/image325.png"/><Relationship Id="rId37" Type="http://schemas.openxmlformats.org/officeDocument/2006/relationships/image" Target="../media/image330.png"/><Relationship Id="rId5" Type="http://schemas.openxmlformats.org/officeDocument/2006/relationships/tags" Target="../tags/tag639.xml"/><Relationship Id="rId15" Type="http://schemas.openxmlformats.org/officeDocument/2006/relationships/tags" Target="../tags/tag649.xml"/><Relationship Id="rId23" Type="http://schemas.openxmlformats.org/officeDocument/2006/relationships/image" Target="../media/image321.png"/><Relationship Id="rId28" Type="http://schemas.openxmlformats.org/officeDocument/2006/relationships/image" Target="../media/image289.png"/><Relationship Id="rId36" Type="http://schemas.openxmlformats.org/officeDocument/2006/relationships/image" Target="../media/image329.png"/><Relationship Id="rId10" Type="http://schemas.openxmlformats.org/officeDocument/2006/relationships/tags" Target="../tags/tag644.xml"/><Relationship Id="rId19" Type="http://schemas.openxmlformats.org/officeDocument/2006/relationships/tags" Target="../tags/tag653.xml"/><Relationship Id="rId31" Type="http://schemas.openxmlformats.org/officeDocument/2006/relationships/image" Target="../media/image324.png"/><Relationship Id="rId4" Type="http://schemas.openxmlformats.org/officeDocument/2006/relationships/tags" Target="../tags/tag638.xml"/><Relationship Id="rId9" Type="http://schemas.openxmlformats.org/officeDocument/2006/relationships/tags" Target="../tags/tag643.xml"/><Relationship Id="rId14" Type="http://schemas.openxmlformats.org/officeDocument/2006/relationships/tags" Target="../tags/tag648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306.png"/><Relationship Id="rId30" Type="http://schemas.openxmlformats.org/officeDocument/2006/relationships/image" Target="../media/image278.png"/><Relationship Id="rId35" Type="http://schemas.openxmlformats.org/officeDocument/2006/relationships/image" Target="../media/image3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image" Target="../media/image334.png"/><Relationship Id="rId26" Type="http://schemas.openxmlformats.org/officeDocument/2006/relationships/image" Target="../media/image342.png"/><Relationship Id="rId3" Type="http://schemas.openxmlformats.org/officeDocument/2006/relationships/tags" Target="../tags/tag658.xml"/><Relationship Id="rId21" Type="http://schemas.openxmlformats.org/officeDocument/2006/relationships/image" Target="../media/image337.png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image" Target="../media/image333.png"/><Relationship Id="rId25" Type="http://schemas.openxmlformats.org/officeDocument/2006/relationships/image" Target="../media/image341.png"/><Relationship Id="rId2" Type="http://schemas.openxmlformats.org/officeDocument/2006/relationships/tags" Target="../tags/tag65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36.png"/><Relationship Id="rId29" Type="http://schemas.openxmlformats.org/officeDocument/2006/relationships/image" Target="../media/image345.png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image" Target="../media/image340.png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image" Target="../media/image339.png"/><Relationship Id="rId28" Type="http://schemas.openxmlformats.org/officeDocument/2006/relationships/image" Target="../media/image344.png"/><Relationship Id="rId10" Type="http://schemas.openxmlformats.org/officeDocument/2006/relationships/tags" Target="../tags/tag665.xml"/><Relationship Id="rId19" Type="http://schemas.openxmlformats.org/officeDocument/2006/relationships/image" Target="../media/image335.png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image" Target="../media/image338.png"/><Relationship Id="rId27" Type="http://schemas.openxmlformats.org/officeDocument/2006/relationships/image" Target="../media/image343.png"/><Relationship Id="rId30" Type="http://schemas.openxmlformats.org/officeDocument/2006/relationships/image" Target="../media/image3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78.xml"/><Relationship Id="rId13" Type="http://schemas.openxmlformats.org/officeDocument/2006/relationships/tags" Target="../tags/tag683.xml"/><Relationship Id="rId18" Type="http://schemas.openxmlformats.org/officeDocument/2006/relationships/tags" Target="../tags/tag688.xml"/><Relationship Id="rId26" Type="http://schemas.openxmlformats.org/officeDocument/2006/relationships/image" Target="../media/image334.png"/><Relationship Id="rId3" Type="http://schemas.openxmlformats.org/officeDocument/2006/relationships/tags" Target="../tags/tag673.xml"/><Relationship Id="rId21" Type="http://schemas.openxmlformats.org/officeDocument/2006/relationships/image" Target="../media/image343.png"/><Relationship Id="rId34" Type="http://schemas.openxmlformats.org/officeDocument/2006/relationships/image" Target="../media/image350.png"/><Relationship Id="rId7" Type="http://schemas.openxmlformats.org/officeDocument/2006/relationships/tags" Target="../tags/tag677.xml"/><Relationship Id="rId12" Type="http://schemas.openxmlformats.org/officeDocument/2006/relationships/tags" Target="../tags/tag682.xml"/><Relationship Id="rId17" Type="http://schemas.openxmlformats.org/officeDocument/2006/relationships/tags" Target="../tags/tag687.xml"/><Relationship Id="rId25" Type="http://schemas.openxmlformats.org/officeDocument/2006/relationships/image" Target="../media/image349.png"/><Relationship Id="rId33" Type="http://schemas.openxmlformats.org/officeDocument/2006/relationships/image" Target="../media/image346.png"/><Relationship Id="rId38" Type="http://schemas.openxmlformats.org/officeDocument/2006/relationships/image" Target="../media/image354.png"/><Relationship Id="rId2" Type="http://schemas.openxmlformats.org/officeDocument/2006/relationships/tags" Target="../tags/tag672.xml"/><Relationship Id="rId16" Type="http://schemas.openxmlformats.org/officeDocument/2006/relationships/tags" Target="../tags/tag6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9.png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1" Type="http://schemas.openxmlformats.org/officeDocument/2006/relationships/tags" Target="../tags/tag681.xml"/><Relationship Id="rId24" Type="http://schemas.openxmlformats.org/officeDocument/2006/relationships/image" Target="../media/image348.png"/><Relationship Id="rId32" Type="http://schemas.openxmlformats.org/officeDocument/2006/relationships/image" Target="../media/image345.png"/><Relationship Id="rId37" Type="http://schemas.openxmlformats.org/officeDocument/2006/relationships/image" Target="../media/image353.png"/><Relationship Id="rId5" Type="http://schemas.openxmlformats.org/officeDocument/2006/relationships/tags" Target="../tags/tag675.xml"/><Relationship Id="rId15" Type="http://schemas.openxmlformats.org/officeDocument/2006/relationships/tags" Target="../tags/tag685.xml"/><Relationship Id="rId23" Type="http://schemas.openxmlformats.org/officeDocument/2006/relationships/image" Target="../media/image347.png"/><Relationship Id="rId28" Type="http://schemas.openxmlformats.org/officeDocument/2006/relationships/image" Target="../media/image338.png"/><Relationship Id="rId36" Type="http://schemas.openxmlformats.org/officeDocument/2006/relationships/image" Target="../media/image352.png"/><Relationship Id="rId10" Type="http://schemas.openxmlformats.org/officeDocument/2006/relationships/tags" Target="../tags/tag680.xml"/><Relationship Id="rId19" Type="http://schemas.openxmlformats.org/officeDocument/2006/relationships/tags" Target="../tags/tag689.xml"/><Relationship Id="rId31" Type="http://schemas.openxmlformats.org/officeDocument/2006/relationships/image" Target="../media/image340.png"/><Relationship Id="rId4" Type="http://schemas.openxmlformats.org/officeDocument/2006/relationships/tags" Target="../tags/tag674.xml"/><Relationship Id="rId9" Type="http://schemas.openxmlformats.org/officeDocument/2006/relationships/tags" Target="../tags/tag679.xml"/><Relationship Id="rId14" Type="http://schemas.openxmlformats.org/officeDocument/2006/relationships/tags" Target="../tags/tag684.xml"/><Relationship Id="rId22" Type="http://schemas.openxmlformats.org/officeDocument/2006/relationships/image" Target="../media/image344.png"/><Relationship Id="rId27" Type="http://schemas.openxmlformats.org/officeDocument/2006/relationships/image" Target="../media/image337.png"/><Relationship Id="rId30" Type="http://schemas.openxmlformats.org/officeDocument/2006/relationships/image" Target="../media/image342.png"/><Relationship Id="rId35" Type="http://schemas.openxmlformats.org/officeDocument/2006/relationships/image" Target="../media/image3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26" Type="http://schemas.openxmlformats.org/officeDocument/2006/relationships/image" Target="../media/image349.png"/><Relationship Id="rId39" Type="http://schemas.openxmlformats.org/officeDocument/2006/relationships/image" Target="../media/image358.png"/><Relationship Id="rId3" Type="http://schemas.openxmlformats.org/officeDocument/2006/relationships/tags" Target="../tags/tag69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55.png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image" Target="../media/image348.png"/><Relationship Id="rId33" Type="http://schemas.openxmlformats.org/officeDocument/2006/relationships/image" Target="../media/image352.png"/><Relationship Id="rId38" Type="http://schemas.openxmlformats.org/officeDocument/2006/relationships/image" Target="../media/image354.png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0" Type="http://schemas.openxmlformats.org/officeDocument/2006/relationships/tags" Target="../tags/tag709.xml"/><Relationship Id="rId29" Type="http://schemas.openxmlformats.org/officeDocument/2006/relationships/image" Target="../media/image345.png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image" Target="../media/image347.png"/><Relationship Id="rId32" Type="http://schemas.openxmlformats.org/officeDocument/2006/relationships/image" Target="../media/image351.png"/><Relationship Id="rId37" Type="http://schemas.openxmlformats.org/officeDocument/2006/relationships/image" Target="../media/image353.png"/><Relationship Id="rId40" Type="http://schemas.openxmlformats.org/officeDocument/2006/relationships/image" Target="../media/image359.png"/><Relationship Id="rId5" Type="http://schemas.openxmlformats.org/officeDocument/2006/relationships/tags" Target="../tags/tag694.xml"/><Relationship Id="rId15" Type="http://schemas.openxmlformats.org/officeDocument/2006/relationships/tags" Target="../tags/tag704.xml"/><Relationship Id="rId23" Type="http://schemas.openxmlformats.org/officeDocument/2006/relationships/image" Target="../media/image344.png"/><Relationship Id="rId28" Type="http://schemas.openxmlformats.org/officeDocument/2006/relationships/image" Target="../media/image340.png"/><Relationship Id="rId36" Type="http://schemas.openxmlformats.org/officeDocument/2006/relationships/image" Target="../media/image357.png"/><Relationship Id="rId10" Type="http://schemas.openxmlformats.org/officeDocument/2006/relationships/tags" Target="../tags/tag699.xml"/><Relationship Id="rId19" Type="http://schemas.openxmlformats.org/officeDocument/2006/relationships/tags" Target="../tags/tag708.xml"/><Relationship Id="rId31" Type="http://schemas.openxmlformats.org/officeDocument/2006/relationships/image" Target="../media/image350.png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tags" Target="../tags/tag703.xml"/><Relationship Id="rId22" Type="http://schemas.openxmlformats.org/officeDocument/2006/relationships/image" Target="../media/image343.png"/><Relationship Id="rId27" Type="http://schemas.openxmlformats.org/officeDocument/2006/relationships/image" Target="../media/image334.png"/><Relationship Id="rId30" Type="http://schemas.openxmlformats.org/officeDocument/2006/relationships/image" Target="../media/image346.png"/><Relationship Id="rId35" Type="http://schemas.openxmlformats.org/officeDocument/2006/relationships/image" Target="../media/image3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17.xml"/><Relationship Id="rId13" Type="http://schemas.openxmlformats.org/officeDocument/2006/relationships/tags" Target="../tags/tag722.xml"/><Relationship Id="rId18" Type="http://schemas.openxmlformats.org/officeDocument/2006/relationships/tags" Target="../tags/tag727.xml"/><Relationship Id="rId26" Type="http://schemas.openxmlformats.org/officeDocument/2006/relationships/image" Target="../media/image350.png"/><Relationship Id="rId39" Type="http://schemas.openxmlformats.org/officeDocument/2006/relationships/image" Target="../media/image345.png"/><Relationship Id="rId3" Type="http://schemas.openxmlformats.org/officeDocument/2006/relationships/tags" Target="../tags/tag712.xml"/><Relationship Id="rId21" Type="http://schemas.openxmlformats.org/officeDocument/2006/relationships/tags" Target="../tags/tag730.xml"/><Relationship Id="rId34" Type="http://schemas.openxmlformats.org/officeDocument/2006/relationships/image" Target="../media/image340.png"/><Relationship Id="rId42" Type="http://schemas.openxmlformats.org/officeDocument/2006/relationships/image" Target="../media/image364.png"/><Relationship Id="rId7" Type="http://schemas.openxmlformats.org/officeDocument/2006/relationships/tags" Target="../tags/tag716.xml"/><Relationship Id="rId12" Type="http://schemas.openxmlformats.org/officeDocument/2006/relationships/tags" Target="../tags/tag721.xml"/><Relationship Id="rId17" Type="http://schemas.openxmlformats.org/officeDocument/2006/relationships/tags" Target="../tags/tag72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34.png"/><Relationship Id="rId38" Type="http://schemas.openxmlformats.org/officeDocument/2006/relationships/image" Target="../media/image361.png"/><Relationship Id="rId2" Type="http://schemas.openxmlformats.org/officeDocument/2006/relationships/tags" Target="../tags/tag711.xml"/><Relationship Id="rId16" Type="http://schemas.openxmlformats.org/officeDocument/2006/relationships/tags" Target="../tags/tag725.xml"/><Relationship Id="rId20" Type="http://schemas.openxmlformats.org/officeDocument/2006/relationships/tags" Target="../tags/tag729.xml"/><Relationship Id="rId29" Type="http://schemas.openxmlformats.org/officeDocument/2006/relationships/image" Target="../media/image347.png"/><Relationship Id="rId41" Type="http://schemas.openxmlformats.org/officeDocument/2006/relationships/image" Target="../media/image363.png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11" Type="http://schemas.openxmlformats.org/officeDocument/2006/relationships/tags" Target="../tags/tag720.xml"/><Relationship Id="rId24" Type="http://schemas.openxmlformats.org/officeDocument/2006/relationships/tags" Target="../tags/tag733.xml"/><Relationship Id="rId32" Type="http://schemas.openxmlformats.org/officeDocument/2006/relationships/image" Target="../media/image357.png"/><Relationship Id="rId37" Type="http://schemas.openxmlformats.org/officeDocument/2006/relationships/image" Target="../media/image356.png"/><Relationship Id="rId40" Type="http://schemas.openxmlformats.org/officeDocument/2006/relationships/image" Target="../media/image362.png"/><Relationship Id="rId45" Type="http://schemas.openxmlformats.org/officeDocument/2006/relationships/image" Target="../media/image359.png"/><Relationship Id="rId5" Type="http://schemas.openxmlformats.org/officeDocument/2006/relationships/tags" Target="../tags/tag714.xml"/><Relationship Id="rId15" Type="http://schemas.openxmlformats.org/officeDocument/2006/relationships/tags" Target="../tags/tag724.xml"/><Relationship Id="rId23" Type="http://schemas.openxmlformats.org/officeDocument/2006/relationships/tags" Target="../tags/tag732.xml"/><Relationship Id="rId28" Type="http://schemas.openxmlformats.org/officeDocument/2006/relationships/image" Target="../media/image352.png"/><Relationship Id="rId36" Type="http://schemas.openxmlformats.org/officeDocument/2006/relationships/image" Target="../media/image355.png"/><Relationship Id="rId10" Type="http://schemas.openxmlformats.org/officeDocument/2006/relationships/tags" Target="../tags/tag719.xml"/><Relationship Id="rId19" Type="http://schemas.openxmlformats.org/officeDocument/2006/relationships/tags" Target="../tags/tag728.xml"/><Relationship Id="rId31" Type="http://schemas.openxmlformats.org/officeDocument/2006/relationships/image" Target="../media/image349.png"/><Relationship Id="rId44" Type="http://schemas.openxmlformats.org/officeDocument/2006/relationships/image" Target="../media/image343.png"/><Relationship Id="rId4" Type="http://schemas.openxmlformats.org/officeDocument/2006/relationships/tags" Target="../tags/tag713.xml"/><Relationship Id="rId9" Type="http://schemas.openxmlformats.org/officeDocument/2006/relationships/tags" Target="../tags/tag718.xml"/><Relationship Id="rId14" Type="http://schemas.openxmlformats.org/officeDocument/2006/relationships/tags" Target="../tags/tag723.xml"/><Relationship Id="rId22" Type="http://schemas.openxmlformats.org/officeDocument/2006/relationships/tags" Target="../tags/tag731.xml"/><Relationship Id="rId27" Type="http://schemas.openxmlformats.org/officeDocument/2006/relationships/image" Target="../media/image351.png"/><Relationship Id="rId30" Type="http://schemas.openxmlformats.org/officeDocument/2006/relationships/image" Target="../media/image348.png"/><Relationship Id="rId35" Type="http://schemas.openxmlformats.org/officeDocument/2006/relationships/image" Target="../media/image360.png"/><Relationship Id="rId43" Type="http://schemas.openxmlformats.org/officeDocument/2006/relationships/image" Target="../media/image358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746.xml"/><Relationship Id="rId18" Type="http://schemas.openxmlformats.org/officeDocument/2006/relationships/tags" Target="../tags/tag75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47.png"/><Relationship Id="rId3" Type="http://schemas.openxmlformats.org/officeDocument/2006/relationships/tags" Target="../tags/tag736.xml"/><Relationship Id="rId21" Type="http://schemas.openxmlformats.org/officeDocument/2006/relationships/tags" Target="../tags/tag754.xml"/><Relationship Id="rId34" Type="http://schemas.openxmlformats.org/officeDocument/2006/relationships/image" Target="../media/image343.png"/><Relationship Id="rId42" Type="http://schemas.openxmlformats.org/officeDocument/2006/relationships/image" Target="../media/image357.png"/><Relationship Id="rId47" Type="http://schemas.openxmlformats.org/officeDocument/2006/relationships/image" Target="../media/image369.png"/><Relationship Id="rId7" Type="http://schemas.openxmlformats.org/officeDocument/2006/relationships/tags" Target="../tags/tag740.xml"/><Relationship Id="rId12" Type="http://schemas.openxmlformats.org/officeDocument/2006/relationships/tags" Target="../tags/tag745.xml"/><Relationship Id="rId17" Type="http://schemas.openxmlformats.org/officeDocument/2006/relationships/tags" Target="../tags/tag750.xml"/><Relationship Id="rId25" Type="http://schemas.openxmlformats.org/officeDocument/2006/relationships/tags" Target="../tags/tag758.xml"/><Relationship Id="rId33" Type="http://schemas.openxmlformats.org/officeDocument/2006/relationships/image" Target="../media/image364.png"/><Relationship Id="rId38" Type="http://schemas.openxmlformats.org/officeDocument/2006/relationships/image" Target="../media/image334.png"/><Relationship Id="rId46" Type="http://schemas.openxmlformats.org/officeDocument/2006/relationships/image" Target="../media/image368.png"/><Relationship Id="rId2" Type="http://schemas.openxmlformats.org/officeDocument/2006/relationships/tags" Target="../tags/tag735.xml"/><Relationship Id="rId16" Type="http://schemas.openxmlformats.org/officeDocument/2006/relationships/tags" Target="../tags/tag749.xml"/><Relationship Id="rId20" Type="http://schemas.openxmlformats.org/officeDocument/2006/relationships/tags" Target="../tags/tag753.xml"/><Relationship Id="rId29" Type="http://schemas.openxmlformats.org/officeDocument/2006/relationships/image" Target="../media/image361.png"/><Relationship Id="rId41" Type="http://schemas.openxmlformats.org/officeDocument/2006/relationships/image" Target="../media/image349.png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24" Type="http://schemas.openxmlformats.org/officeDocument/2006/relationships/tags" Target="../tags/tag757.xml"/><Relationship Id="rId32" Type="http://schemas.openxmlformats.org/officeDocument/2006/relationships/image" Target="../media/image363.png"/><Relationship Id="rId37" Type="http://schemas.openxmlformats.org/officeDocument/2006/relationships/image" Target="../media/image352.png"/><Relationship Id="rId40" Type="http://schemas.openxmlformats.org/officeDocument/2006/relationships/image" Target="../media/image348.png"/><Relationship Id="rId45" Type="http://schemas.openxmlformats.org/officeDocument/2006/relationships/image" Target="../media/image367.png"/><Relationship Id="rId5" Type="http://schemas.openxmlformats.org/officeDocument/2006/relationships/tags" Target="../tags/tag738.xml"/><Relationship Id="rId15" Type="http://schemas.openxmlformats.org/officeDocument/2006/relationships/tags" Target="../tags/tag748.xml"/><Relationship Id="rId23" Type="http://schemas.openxmlformats.org/officeDocument/2006/relationships/tags" Target="../tags/tag756.xml"/><Relationship Id="rId28" Type="http://schemas.openxmlformats.org/officeDocument/2006/relationships/image" Target="../media/image360.png"/><Relationship Id="rId36" Type="http://schemas.openxmlformats.org/officeDocument/2006/relationships/image" Target="../media/image351.png"/><Relationship Id="rId49" Type="http://schemas.openxmlformats.org/officeDocument/2006/relationships/image" Target="../media/image356.png"/><Relationship Id="rId10" Type="http://schemas.openxmlformats.org/officeDocument/2006/relationships/tags" Target="../tags/tag743.xml"/><Relationship Id="rId19" Type="http://schemas.openxmlformats.org/officeDocument/2006/relationships/tags" Target="../tags/tag752.xml"/><Relationship Id="rId31" Type="http://schemas.openxmlformats.org/officeDocument/2006/relationships/image" Target="../media/image362.png"/><Relationship Id="rId44" Type="http://schemas.openxmlformats.org/officeDocument/2006/relationships/image" Target="../media/image366.png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tags" Target="../tags/tag747.xml"/><Relationship Id="rId22" Type="http://schemas.openxmlformats.org/officeDocument/2006/relationships/tags" Target="../tags/tag755.xml"/><Relationship Id="rId27" Type="http://schemas.openxmlformats.org/officeDocument/2006/relationships/image" Target="../media/image340.png"/><Relationship Id="rId30" Type="http://schemas.openxmlformats.org/officeDocument/2006/relationships/image" Target="../media/image345.png"/><Relationship Id="rId35" Type="http://schemas.openxmlformats.org/officeDocument/2006/relationships/image" Target="../media/image350.png"/><Relationship Id="rId43" Type="http://schemas.openxmlformats.org/officeDocument/2006/relationships/image" Target="../media/image365.png"/><Relationship Id="rId48" Type="http://schemas.openxmlformats.org/officeDocument/2006/relationships/image" Target="../media/image355.png"/><Relationship Id="rId8" Type="http://schemas.openxmlformats.org/officeDocument/2006/relationships/tags" Target="../tags/tag7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4.png"/><Relationship Id="rId18" Type="http://schemas.openxmlformats.org/officeDocument/2006/relationships/image" Target="../media/image35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3.png"/><Relationship Id="rId17" Type="http://schemas.openxmlformats.org/officeDocument/2006/relationships/image" Target="../media/image10.png"/><Relationship Id="rId2" Type="http://schemas.openxmlformats.org/officeDocument/2006/relationships/tags" Target="../tags/tag49.xml"/><Relationship Id="rId16" Type="http://schemas.openxmlformats.org/officeDocument/2006/relationships/image" Target="../media/image2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2.png"/><Relationship Id="rId5" Type="http://schemas.openxmlformats.org/officeDocument/2006/relationships/tags" Target="../tags/tag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6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7.png"/><Relationship Id="rId39" Type="http://schemas.openxmlformats.org/officeDocument/2006/relationships/image" Target="../media/image48.png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image" Target="../media/image43.png"/><Relationship Id="rId42" Type="http://schemas.openxmlformats.org/officeDocument/2006/relationships/image" Target="../media/image49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1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2.png"/><Relationship Id="rId41" Type="http://schemas.openxmlformats.org/officeDocument/2006/relationships/image" Target="../media/image11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10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image" Target="../media/image38.png"/><Relationship Id="rId36" Type="http://schemas.openxmlformats.org/officeDocument/2006/relationships/image" Target="../media/image45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40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51.png"/><Relationship Id="rId26" Type="http://schemas.openxmlformats.org/officeDocument/2006/relationships/image" Target="../media/image33.png"/><Relationship Id="rId3" Type="http://schemas.openxmlformats.org/officeDocument/2006/relationships/tags" Target="../tags/tag82.xml"/><Relationship Id="rId21" Type="http://schemas.openxmlformats.org/officeDocument/2006/relationships/image" Target="../media/image54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50.png"/><Relationship Id="rId25" Type="http://schemas.openxmlformats.org/officeDocument/2006/relationships/image" Target="../media/image32.png"/><Relationship Id="rId2" Type="http://schemas.openxmlformats.org/officeDocument/2006/relationships/tags" Target="../tags/tag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3.png"/><Relationship Id="rId29" Type="http://schemas.openxmlformats.org/officeDocument/2006/relationships/image" Target="../media/image36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57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56.png"/><Relationship Id="rId28" Type="http://schemas.openxmlformats.org/officeDocument/2006/relationships/image" Target="../media/image35.png"/><Relationship Id="rId10" Type="http://schemas.openxmlformats.org/officeDocument/2006/relationships/tags" Target="../tags/tag89.xml"/><Relationship Id="rId19" Type="http://schemas.openxmlformats.org/officeDocument/2006/relationships/image" Target="../media/image52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55.png"/><Relationship Id="rId27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58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3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53.png"/><Relationship Id="rId5" Type="http://schemas.openxmlformats.org/officeDocument/2006/relationships/tags" Target="../tags/tag99.xml"/><Relationship Id="rId10" Type="http://schemas.openxmlformats.org/officeDocument/2006/relationships/image" Target="../media/image52.png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66.png"/><Relationship Id="rId3" Type="http://schemas.openxmlformats.org/officeDocument/2006/relationships/tags" Target="../tags/tag105.xml"/><Relationship Id="rId21" Type="http://schemas.openxmlformats.org/officeDocument/2006/relationships/image" Target="../media/image61.png"/><Relationship Id="rId34" Type="http://schemas.openxmlformats.org/officeDocument/2006/relationships/image" Target="../media/image27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65.png"/><Relationship Id="rId33" Type="http://schemas.openxmlformats.org/officeDocument/2006/relationships/image" Target="../media/image70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64.png"/><Relationship Id="rId32" Type="http://schemas.openxmlformats.org/officeDocument/2006/relationships/image" Target="../media/image11.png"/><Relationship Id="rId37" Type="http://schemas.openxmlformats.org/officeDocument/2006/relationships/image" Target="../media/image32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53.png"/><Relationship Id="rId10" Type="http://schemas.openxmlformats.org/officeDocument/2006/relationships/tags" Target="../tags/tag1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58.png"/><Relationship Id="rId3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92F4-3E1D-4709-A418-EBDD2D1EF886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Row and column operations</a:t>
            </a:r>
          </a:p>
          <a:p>
            <a:pPr algn="ctr"/>
            <a:r>
              <a:rPr lang="en-US" sz="2400"/>
              <a:t>and linear algebra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0DD-92F9-4005-BAE5-B19E4F564BFF}" type="slidenum">
              <a:rPr lang="en-US"/>
              <a:pPr/>
              <a:t>10</a:t>
            </a:fld>
            <a:endParaRPr lang="en-US"/>
          </a:p>
        </p:txBody>
      </p:sp>
      <p:pic>
        <p:nvPicPr>
          <p:cNvPr id="3051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70075"/>
            <a:ext cx="69262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1764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4613"/>
            <a:ext cx="588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027363"/>
            <a:ext cx="59229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5613"/>
            <a:ext cx="4427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574925"/>
            <a:ext cx="48625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5064125"/>
            <a:ext cx="620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08513"/>
            <a:ext cx="44656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7361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5888038"/>
            <a:ext cx="4598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64288"/>
            <a:ext cx="29892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8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7605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81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160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522663"/>
            <a:ext cx="11541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509963"/>
            <a:ext cx="25542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43650"/>
            <a:ext cx="26685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7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04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5179" name="Group 27"/>
          <p:cNvGrpSpPr>
            <a:grpSpLocks/>
          </p:cNvGrpSpPr>
          <p:nvPr/>
        </p:nvGrpSpPr>
        <p:grpSpPr bwMode="auto">
          <a:xfrm>
            <a:off x="457200" y="304800"/>
            <a:ext cx="7578725" cy="1046163"/>
            <a:chOff x="288" y="192"/>
            <a:chExt cx="4774" cy="659"/>
          </a:xfrm>
        </p:grpSpPr>
        <p:pic>
          <p:nvPicPr>
            <p:cNvPr id="305172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97"/>
              <a:ext cx="43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73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672"/>
              <a:ext cx="13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7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6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94BE047C-AC04-44CD-81A8-8B5C3CEBF642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06190" name="Group 14"/>
          <p:cNvGrpSpPr>
            <a:grpSpLocks/>
          </p:cNvGrpSpPr>
          <p:nvPr/>
        </p:nvGrpSpPr>
        <p:grpSpPr bwMode="auto">
          <a:xfrm>
            <a:off x="457200" y="152400"/>
            <a:ext cx="7726363" cy="685800"/>
            <a:chOff x="288" y="96"/>
            <a:chExt cx="4867" cy="432"/>
          </a:xfrm>
        </p:grpSpPr>
        <p:pic>
          <p:nvPicPr>
            <p:cNvPr id="306179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266"/>
              <a:ext cx="436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8" name="Picture 1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"/>
              <a:ext cx="110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6181" name="Group 5"/>
          <p:cNvGrpSpPr>
            <a:grpSpLocks/>
          </p:cNvGrpSpPr>
          <p:nvPr/>
        </p:nvGrpSpPr>
        <p:grpSpPr bwMode="auto">
          <a:xfrm>
            <a:off x="457200" y="1600200"/>
            <a:ext cx="7726363" cy="685800"/>
            <a:chOff x="288" y="1008"/>
            <a:chExt cx="4867" cy="432"/>
          </a:xfrm>
        </p:grpSpPr>
        <p:pic>
          <p:nvPicPr>
            <p:cNvPr id="306182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1178"/>
              <a:ext cx="436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3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08"/>
              <a:ext cx="110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61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901825"/>
            <a:ext cx="609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7605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66474E-6 L -4.16667E-6 -0.19978 " pathEditMode="relative" ptsTypes="AA">
                                      <p:cBhvr>
                                        <p:cTn id="6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0B59-9331-4FDE-9C6E-48F12C8268DF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2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8963"/>
            <a:ext cx="4711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2188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4803775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22275"/>
            <a:ext cx="69262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901825"/>
            <a:ext cx="609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00650"/>
            <a:ext cx="512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08" name="Group 8"/>
          <p:cNvGrpSpPr>
            <a:grpSpLocks/>
          </p:cNvGrpSpPr>
          <p:nvPr/>
        </p:nvGrpSpPr>
        <p:grpSpPr bwMode="auto">
          <a:xfrm>
            <a:off x="1371600" y="3562350"/>
            <a:ext cx="5014913" cy="684213"/>
            <a:chOff x="864" y="2244"/>
            <a:chExt cx="3159" cy="431"/>
          </a:xfrm>
        </p:grpSpPr>
        <p:pic>
          <p:nvPicPr>
            <p:cNvPr id="307209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2496"/>
              <a:ext cx="19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10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44"/>
              <a:ext cx="315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72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797175"/>
            <a:ext cx="469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6334125" y="1952625"/>
            <a:ext cx="950913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6589713" y="2300288"/>
            <a:ext cx="2468562" cy="476250"/>
            <a:chOff x="4157" y="1449"/>
            <a:chExt cx="1555" cy="300"/>
          </a:xfrm>
        </p:grpSpPr>
        <p:pic>
          <p:nvPicPr>
            <p:cNvPr id="307214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" y="1566"/>
              <a:ext cx="150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15" name="Rectangle 15"/>
            <p:cNvSpPr>
              <a:spLocks noChangeArrowheads="1"/>
            </p:cNvSpPr>
            <p:nvPr/>
          </p:nvSpPr>
          <p:spPr bwMode="auto">
            <a:xfrm>
              <a:off x="4157" y="1536"/>
              <a:ext cx="1555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16" name="Line 16"/>
            <p:cNvSpPr>
              <a:spLocks noChangeShapeType="1"/>
            </p:cNvSpPr>
            <p:nvPr/>
          </p:nvSpPr>
          <p:spPr bwMode="auto">
            <a:xfrm flipH="1" flipV="1">
              <a:off x="4608" y="1449"/>
              <a:ext cx="445" cy="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3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7605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2838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7605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11557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4838"/>
            <a:ext cx="1155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19650"/>
            <a:ext cx="11557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819650"/>
            <a:ext cx="11557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8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40388"/>
            <a:ext cx="1155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9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622925"/>
            <a:ext cx="26685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1563"/>
            <a:ext cx="5146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7" name="Line 27"/>
          <p:cNvSpPr>
            <a:spLocks noChangeShapeType="1"/>
          </p:cNvSpPr>
          <p:nvPr/>
        </p:nvSpPr>
        <p:spPr bwMode="auto">
          <a:xfrm>
            <a:off x="1260475" y="885825"/>
            <a:ext cx="68008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28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79763"/>
            <a:ext cx="6508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9" name="Rectangle 2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0" name="Rectangle 3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/>
      <p:bldP spid="307227" grpId="0" animBg="1"/>
      <p:bldP spid="3072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0C33-C78B-47A5-B937-4E47D2624776}" type="slidenum">
              <a:rPr lang="en-US"/>
              <a:pPr/>
              <a:t>13</a:t>
            </a:fld>
            <a:endParaRPr lang="en-US"/>
          </a:p>
        </p:txBody>
      </p:sp>
      <p:pic>
        <p:nvPicPr>
          <p:cNvPr id="3082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00650"/>
            <a:ext cx="512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901825"/>
            <a:ext cx="609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2486025"/>
            <a:ext cx="2387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6599238" y="2438400"/>
            <a:ext cx="2468562" cy="3381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Rectangle 12"/>
          <p:cNvSpPr>
            <a:spLocks noChangeArrowheads="1"/>
          </p:cNvSpPr>
          <p:nvPr/>
        </p:nvSpPr>
        <p:spPr bwMode="auto">
          <a:xfrm>
            <a:off x="6334125" y="1952625"/>
            <a:ext cx="950913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 flipV="1">
            <a:off x="7294563" y="2300288"/>
            <a:ext cx="706437" cy="138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4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404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41" name="Line 17"/>
          <p:cNvSpPr>
            <a:spLocks noChangeShapeType="1"/>
          </p:cNvSpPr>
          <p:nvPr/>
        </p:nvSpPr>
        <p:spPr bwMode="auto">
          <a:xfrm>
            <a:off x="0" y="1552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4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962400"/>
            <a:ext cx="30654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4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79763"/>
            <a:ext cx="6508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4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1563"/>
            <a:ext cx="5146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4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2350"/>
            <a:ext cx="50149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600200"/>
            <a:ext cx="1760541" cy="340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382838"/>
            <a:ext cx="113665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161830" y="39688"/>
            <a:ext cx="8713978" cy="1493837"/>
            <a:chOff x="161735" y="39688"/>
            <a:chExt cx="8713978" cy="1493837"/>
          </a:xfrm>
        </p:grpSpPr>
        <p:pic>
          <p:nvPicPr>
            <p:cNvPr id="308229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75" y="39688"/>
              <a:ext cx="58166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30" name="Picture 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388" y="381000"/>
              <a:ext cx="30781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31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388" y="739775"/>
              <a:ext cx="75533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32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36650"/>
              <a:ext cx="35321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735" y="61565"/>
              <a:ext cx="925892" cy="2640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824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797175"/>
            <a:ext cx="469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409" y="2819400"/>
            <a:ext cx="1156082" cy="264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409" y="5640388"/>
            <a:ext cx="1156082" cy="264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647" y="5622925"/>
            <a:ext cx="2668594" cy="303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25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8963"/>
            <a:ext cx="4711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5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2188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5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4803775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409" y="4414838"/>
            <a:ext cx="1156082" cy="264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409" y="4819650"/>
            <a:ext cx="1156082" cy="264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584" y="4819650"/>
            <a:ext cx="1156082" cy="264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256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43613"/>
            <a:ext cx="643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57" name="Line 33"/>
          <p:cNvSpPr>
            <a:spLocks noChangeShapeType="1"/>
          </p:cNvSpPr>
          <p:nvPr/>
        </p:nvSpPr>
        <p:spPr bwMode="auto">
          <a:xfrm>
            <a:off x="3325813" y="4295775"/>
            <a:ext cx="23955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647" y="6440488"/>
            <a:ext cx="2668594" cy="303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259" name="Rectangle 3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A499-0414-4DBA-9A8C-D09EBA01CB9C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763588"/>
            <a:ext cx="1930404" cy="283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92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20788"/>
            <a:ext cx="87804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4256088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56088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332288"/>
            <a:ext cx="727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348163"/>
            <a:ext cx="831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14900"/>
            <a:ext cx="7937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0" y="32781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26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93875"/>
            <a:ext cx="7531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7588"/>
            <a:ext cx="54117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718175"/>
            <a:ext cx="340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261" name="Rectangle 13"/>
          <p:cNvSpPr>
            <a:spLocks noChangeArrowheads="1"/>
          </p:cNvSpPr>
          <p:nvPr/>
        </p:nvSpPr>
        <p:spPr bwMode="auto">
          <a:xfrm>
            <a:off x="6324600" y="1754188"/>
            <a:ext cx="1398588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3887788"/>
            <a:ext cx="774324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7" grpId="0" animBg="1"/>
      <p:bldP spid="3092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D452-BDB1-4739-9FE0-4BFC3DE67C40}" type="slidenum">
              <a:rPr lang="en-US"/>
              <a:pPr/>
              <a:t>15</a:t>
            </a:fld>
            <a:endParaRPr lang="en-US"/>
          </a:p>
        </p:txBody>
      </p:sp>
      <p:pic>
        <p:nvPicPr>
          <p:cNvPr id="310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025"/>
            <a:ext cx="87804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85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022475"/>
            <a:ext cx="8969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668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2743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09" y="5181600"/>
            <a:ext cx="1949833" cy="321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02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562600"/>
            <a:ext cx="84010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903913"/>
            <a:ext cx="79105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10" y="2859088"/>
            <a:ext cx="1665669" cy="303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600200"/>
            <a:ext cx="1816103" cy="340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2E98-5A67-4CB7-BAFF-14A59F913601}" type="slidenum">
              <a:rPr lang="en-US"/>
              <a:pPr/>
              <a:t>16</a:t>
            </a:fld>
            <a:endParaRPr lang="en-US"/>
          </a:p>
        </p:txBody>
      </p:sp>
      <p:pic>
        <p:nvPicPr>
          <p:cNvPr id="3112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743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2743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0" name="Line 4"/>
          <p:cNvSpPr>
            <a:spLocks noChangeAspect="1" noChangeShapeType="1"/>
          </p:cNvSpPr>
          <p:nvPr/>
        </p:nvSpPr>
        <p:spPr bwMode="auto">
          <a:xfrm>
            <a:off x="4191000" y="10668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57200"/>
            <a:ext cx="30178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2" name="Oval 6"/>
          <p:cNvSpPr>
            <a:spLocks noChangeArrowheads="1"/>
          </p:cNvSpPr>
          <p:nvPr/>
        </p:nvSpPr>
        <p:spPr bwMode="auto">
          <a:xfrm>
            <a:off x="5018088" y="822325"/>
            <a:ext cx="304800" cy="9906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-0.075 -0.48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7C51-C769-4551-A88D-AE7C5212D14E}" type="slidenum">
              <a:rPr lang="en-US"/>
              <a:pPr/>
              <a:t>17</a:t>
            </a:fld>
            <a:endParaRPr lang="en-US"/>
          </a:p>
        </p:txBody>
      </p:sp>
      <p:pic>
        <p:nvPicPr>
          <p:cNvPr id="3123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743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57200"/>
            <a:ext cx="30178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389188"/>
            <a:ext cx="3017837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89188"/>
            <a:ext cx="27432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6" name="Line 6"/>
          <p:cNvSpPr>
            <a:spLocks noChangeAspect="1" noChangeShapeType="1"/>
          </p:cNvSpPr>
          <p:nvPr/>
        </p:nvSpPr>
        <p:spPr bwMode="auto">
          <a:xfrm>
            <a:off x="4191000" y="10668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7" name="Line 7"/>
          <p:cNvSpPr>
            <a:spLocks noChangeAspect="1" noChangeShapeType="1"/>
          </p:cNvSpPr>
          <p:nvPr/>
        </p:nvSpPr>
        <p:spPr bwMode="auto">
          <a:xfrm rot="5400000">
            <a:off x="6299200" y="20066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8" name="Line 8"/>
          <p:cNvSpPr>
            <a:spLocks noChangeAspect="1" noChangeShapeType="1"/>
          </p:cNvSpPr>
          <p:nvPr/>
        </p:nvSpPr>
        <p:spPr bwMode="auto">
          <a:xfrm flipH="1" flipV="1">
            <a:off x="4114800" y="29718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3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613275"/>
            <a:ext cx="8969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602288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3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6007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3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56007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5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54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6269038"/>
            <a:ext cx="14573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5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23082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56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7588"/>
            <a:ext cx="1268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37" name="Oval 17"/>
          <p:cNvSpPr>
            <a:spLocks noChangeArrowheads="1"/>
          </p:cNvSpPr>
          <p:nvPr/>
        </p:nvSpPr>
        <p:spPr bwMode="auto">
          <a:xfrm>
            <a:off x="2697163" y="4572000"/>
            <a:ext cx="274637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Oval 18"/>
          <p:cNvSpPr>
            <a:spLocks noChangeArrowheads="1"/>
          </p:cNvSpPr>
          <p:nvPr/>
        </p:nvSpPr>
        <p:spPr bwMode="auto">
          <a:xfrm>
            <a:off x="5440363" y="4572000"/>
            <a:ext cx="274637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9" name="Oval 19"/>
          <p:cNvSpPr>
            <a:spLocks noChangeArrowheads="1"/>
          </p:cNvSpPr>
          <p:nvPr/>
        </p:nvSpPr>
        <p:spPr bwMode="auto">
          <a:xfrm>
            <a:off x="8259763" y="4572000"/>
            <a:ext cx="274637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0" name="Oval 20"/>
          <p:cNvSpPr>
            <a:spLocks noChangeArrowheads="1"/>
          </p:cNvSpPr>
          <p:nvPr/>
        </p:nvSpPr>
        <p:spPr bwMode="auto">
          <a:xfrm>
            <a:off x="1206500" y="2303463"/>
            <a:ext cx="274638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1" name="Oval 21"/>
          <p:cNvSpPr>
            <a:spLocks noChangeArrowheads="1"/>
          </p:cNvSpPr>
          <p:nvPr/>
        </p:nvSpPr>
        <p:spPr bwMode="auto">
          <a:xfrm>
            <a:off x="1846263" y="2778125"/>
            <a:ext cx="274637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2" name="Oval 22"/>
          <p:cNvSpPr>
            <a:spLocks noChangeArrowheads="1"/>
          </p:cNvSpPr>
          <p:nvPr/>
        </p:nvSpPr>
        <p:spPr bwMode="auto">
          <a:xfrm>
            <a:off x="3400425" y="3244850"/>
            <a:ext cx="274638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4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9175"/>
            <a:ext cx="1778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4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6288088"/>
            <a:ext cx="7556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45" name="Oval 25"/>
          <p:cNvSpPr>
            <a:spLocks noChangeArrowheads="1"/>
          </p:cNvSpPr>
          <p:nvPr/>
        </p:nvSpPr>
        <p:spPr bwMode="auto">
          <a:xfrm>
            <a:off x="5657850" y="2339975"/>
            <a:ext cx="3048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6" name="Oval 26"/>
          <p:cNvSpPr>
            <a:spLocks noChangeArrowheads="1"/>
          </p:cNvSpPr>
          <p:nvPr/>
        </p:nvSpPr>
        <p:spPr bwMode="auto">
          <a:xfrm>
            <a:off x="5657850" y="3276600"/>
            <a:ext cx="3048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7" name="Oval 27"/>
          <p:cNvSpPr>
            <a:spLocks noChangeArrowheads="1"/>
          </p:cNvSpPr>
          <p:nvPr/>
        </p:nvSpPr>
        <p:spPr bwMode="auto">
          <a:xfrm>
            <a:off x="3381375" y="2257425"/>
            <a:ext cx="304800" cy="9906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457200" y="4876800"/>
            <a:ext cx="30480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858838" y="4800600"/>
            <a:ext cx="4935537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0" name="Line 30"/>
          <p:cNvSpPr>
            <a:spLocks noChangeShapeType="1"/>
          </p:cNvSpPr>
          <p:nvPr/>
        </p:nvSpPr>
        <p:spPr bwMode="auto">
          <a:xfrm>
            <a:off x="1708150" y="4876800"/>
            <a:ext cx="598805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1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7" grpId="0" animBg="1"/>
      <p:bldP spid="312328" grpId="0" animBg="1"/>
      <p:bldP spid="312337" grpId="0" animBg="1"/>
      <p:bldP spid="312338" grpId="0" animBg="1"/>
      <p:bldP spid="312339" grpId="0" animBg="1"/>
      <p:bldP spid="312340" grpId="0" animBg="1"/>
      <p:bldP spid="312340" grpId="1" animBg="1"/>
      <p:bldP spid="312341" grpId="0" animBg="1"/>
      <p:bldP spid="312341" grpId="1" animBg="1"/>
      <p:bldP spid="312342" grpId="0" animBg="1"/>
      <p:bldP spid="312342" grpId="1" animBg="1"/>
      <p:bldP spid="312345" grpId="0" animBg="1"/>
      <p:bldP spid="312345" grpId="1" animBg="1"/>
      <p:bldP spid="312346" grpId="0" animBg="1"/>
      <p:bldP spid="312346" grpId="1" animBg="1"/>
      <p:bldP spid="312347" grpId="0" animBg="1"/>
      <p:bldP spid="312347" grpId="1" animBg="1"/>
      <p:bldP spid="312348" grpId="0" animBg="1"/>
      <p:bldP spid="312348" grpId="1" animBg="1"/>
      <p:bldP spid="312349" grpId="0" animBg="1"/>
      <p:bldP spid="312349" grpId="1" animBg="1"/>
      <p:bldP spid="312350" grpId="0" animBg="1"/>
      <p:bldP spid="3123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6D6-9542-49C4-9E2F-7D8D2A9DB101}" type="slidenum">
              <a:rPr lang="en-US"/>
              <a:pPr/>
              <a:t>18</a:t>
            </a:fld>
            <a:endParaRPr lang="en-US"/>
          </a:p>
        </p:txBody>
      </p:sp>
      <p:pic>
        <p:nvPicPr>
          <p:cNvPr id="31336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11438"/>
            <a:ext cx="27813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028950"/>
            <a:ext cx="5753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7645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546475"/>
            <a:ext cx="480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003675"/>
            <a:ext cx="7380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57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8" name="Rectangle 1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361" name="Group 17"/>
          <p:cNvGrpSpPr>
            <a:grpSpLocks/>
          </p:cNvGrpSpPr>
          <p:nvPr/>
        </p:nvGrpSpPr>
        <p:grpSpPr bwMode="auto">
          <a:xfrm>
            <a:off x="161925" y="53975"/>
            <a:ext cx="8713788" cy="1497013"/>
            <a:chOff x="102" y="48"/>
            <a:chExt cx="5489" cy="943"/>
          </a:xfrm>
        </p:grpSpPr>
        <p:pic>
          <p:nvPicPr>
            <p:cNvPr id="313362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" y="4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50"/>
              <a:ext cx="366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64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265"/>
              <a:ext cx="193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65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491"/>
              <a:ext cx="47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3366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741"/>
              <a:ext cx="2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3367" name="Line 23"/>
          <p:cNvSpPr>
            <a:spLocks noChangeShapeType="1"/>
          </p:cNvSpPr>
          <p:nvPr/>
        </p:nvSpPr>
        <p:spPr bwMode="auto">
          <a:xfrm>
            <a:off x="0" y="1592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33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918075"/>
            <a:ext cx="7380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460875"/>
            <a:ext cx="537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830888"/>
            <a:ext cx="73802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373688"/>
            <a:ext cx="596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461125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DF4B-C879-40B7-B45A-D862B55F0273}" type="slidenum">
              <a:rPr lang="en-US"/>
              <a:pPr/>
              <a:t>19</a:t>
            </a:fld>
            <a:endParaRPr lang="en-US"/>
          </a:p>
        </p:txBody>
      </p:sp>
      <p:sp>
        <p:nvSpPr>
          <p:cNvPr id="314404" name="Line 36"/>
          <p:cNvSpPr>
            <a:spLocks noChangeShapeType="1"/>
          </p:cNvSpPr>
          <p:nvPr/>
        </p:nvSpPr>
        <p:spPr bwMode="auto">
          <a:xfrm>
            <a:off x="0" y="1592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4398" name="Group 30"/>
          <p:cNvGrpSpPr>
            <a:grpSpLocks/>
          </p:cNvGrpSpPr>
          <p:nvPr/>
        </p:nvGrpSpPr>
        <p:grpSpPr bwMode="auto">
          <a:xfrm>
            <a:off x="161925" y="53975"/>
            <a:ext cx="8713788" cy="1497013"/>
            <a:chOff x="102" y="48"/>
            <a:chExt cx="5489" cy="943"/>
          </a:xfrm>
        </p:grpSpPr>
        <p:pic>
          <p:nvPicPr>
            <p:cNvPr id="314399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" y="4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4400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50"/>
              <a:ext cx="366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401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265"/>
              <a:ext cx="193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402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491"/>
              <a:ext cx="47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403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741"/>
              <a:ext cx="2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4389" name="Group 21"/>
          <p:cNvGrpSpPr>
            <a:grpSpLocks/>
          </p:cNvGrpSpPr>
          <p:nvPr/>
        </p:nvGrpSpPr>
        <p:grpSpPr bwMode="auto">
          <a:xfrm>
            <a:off x="304800" y="1676400"/>
            <a:ext cx="7696200" cy="1025525"/>
            <a:chOff x="192" y="192"/>
            <a:chExt cx="4848" cy="646"/>
          </a:xfrm>
        </p:grpSpPr>
        <p:pic>
          <p:nvPicPr>
            <p:cNvPr id="314371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659"/>
              <a:ext cx="240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4372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419"/>
              <a:ext cx="386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387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48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437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7175"/>
            <a:ext cx="6508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524250"/>
            <a:ext cx="81375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886200"/>
            <a:ext cx="7473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287838"/>
            <a:ext cx="399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668838"/>
            <a:ext cx="5487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049838"/>
            <a:ext cx="36528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430838"/>
            <a:ext cx="456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811838"/>
            <a:ext cx="6054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6192838"/>
            <a:ext cx="4219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1825"/>
            <a:ext cx="27813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16688"/>
            <a:ext cx="661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6109-F1FE-4C3D-A527-193E2D1B17BC}" type="slidenum">
              <a:rPr lang="en-US"/>
              <a:pPr/>
              <a:t>2</a:t>
            </a:fld>
            <a:endParaRPr lang="en-US"/>
          </a:p>
        </p:txBody>
      </p:sp>
      <p:pic>
        <p:nvPicPr>
          <p:cNvPr id="2969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365250"/>
            <a:ext cx="604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0" y="197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69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59325"/>
            <a:ext cx="604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2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685800"/>
            <a:ext cx="738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3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209800"/>
            <a:ext cx="5026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038600"/>
            <a:ext cx="5972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29300"/>
            <a:ext cx="4629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241675"/>
            <a:ext cx="2152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951163"/>
            <a:ext cx="5721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5500"/>
            <a:ext cx="3871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30325"/>
            <a:ext cx="14557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5363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3700"/>
            <a:ext cx="14557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3213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8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14557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327775"/>
            <a:ext cx="4081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1" name="Rectangle 2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2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</p:spPr>
        <p:txBody>
          <a:bodyPr/>
          <a:lstStyle/>
          <a:p>
            <a:fld id="{09680CE0-4451-49C8-B82E-EBB3EFBD0EBC}" type="slidenum">
              <a:rPr lang="en-US"/>
              <a:pPr/>
              <a:t>20</a:t>
            </a:fld>
            <a:endParaRPr lang="en-US"/>
          </a:p>
        </p:txBody>
      </p:sp>
      <p:pic>
        <p:nvPicPr>
          <p:cNvPr id="31540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04800"/>
            <a:ext cx="83264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53" y="2689225"/>
            <a:ext cx="984073" cy="264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287" y="3736870"/>
            <a:ext cx="3631764" cy="377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735" y="3187874"/>
            <a:ext cx="3725665" cy="377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460" y="2661319"/>
            <a:ext cx="4181940" cy="340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1" y="838200"/>
            <a:ext cx="2554291" cy="303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539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7613"/>
            <a:ext cx="72659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8613"/>
            <a:ext cx="78152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845" y="3746326"/>
            <a:ext cx="643755" cy="28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0CE0-4451-49C8-B82E-EBB3EFBD0EBC}" type="slidenum">
              <a:rPr lang="en-US"/>
              <a:pPr/>
              <a:t>21</a:t>
            </a:fld>
            <a:endParaRPr lang="en-US"/>
          </a:p>
        </p:txBody>
      </p:sp>
      <p:pic>
        <p:nvPicPr>
          <p:cNvPr id="31540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04800"/>
            <a:ext cx="83264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1" y="838200"/>
            <a:ext cx="2554291" cy="303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53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2743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79988"/>
            <a:ext cx="24685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7613"/>
            <a:ext cx="72659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8613"/>
            <a:ext cx="78152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6825"/>
            <a:ext cx="7966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6718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37188"/>
            <a:ext cx="26685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783013"/>
            <a:ext cx="26685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07A-5DC1-4779-8876-E69A96354BB5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989013" y="533400"/>
            <a:ext cx="5792787" cy="1268413"/>
            <a:chOff x="623" y="336"/>
            <a:chExt cx="3649" cy="799"/>
          </a:xfrm>
        </p:grpSpPr>
        <p:pic>
          <p:nvPicPr>
            <p:cNvPr id="316419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" y="607"/>
              <a:ext cx="16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20" name="Picture 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36"/>
              <a:ext cx="1728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6421" name="Group 5"/>
          <p:cNvGrpSpPr>
            <a:grpSpLocks/>
          </p:cNvGrpSpPr>
          <p:nvPr/>
        </p:nvGrpSpPr>
        <p:grpSpPr bwMode="auto">
          <a:xfrm>
            <a:off x="989013" y="3352800"/>
            <a:ext cx="5792787" cy="1268413"/>
            <a:chOff x="623" y="2112"/>
            <a:chExt cx="3649" cy="799"/>
          </a:xfrm>
        </p:grpSpPr>
        <p:pic>
          <p:nvPicPr>
            <p:cNvPr id="316422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112"/>
              <a:ext cx="1728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3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" y="2383"/>
              <a:ext cx="16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6424" name="Group 8"/>
          <p:cNvGrpSpPr>
            <a:grpSpLocks/>
          </p:cNvGrpSpPr>
          <p:nvPr/>
        </p:nvGrpSpPr>
        <p:grpSpPr bwMode="auto">
          <a:xfrm>
            <a:off x="3221038" y="1925638"/>
            <a:ext cx="741362" cy="512762"/>
            <a:chOff x="2029" y="1213"/>
            <a:chExt cx="467" cy="323"/>
          </a:xfrm>
        </p:grpSpPr>
        <p:pic>
          <p:nvPicPr>
            <p:cNvPr id="316425" name="Picture 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" y="1357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6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6952">
              <a:off x="2210" y="1213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9191E-6 L -2.77778E-7 -0.41064 " pathEditMode="relative" ptsTypes="AA">
                                      <p:cBhvr>
                                        <p:cTn id="6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7B91-61F8-4FF9-9473-6B6B39BF38E2}" type="slidenum">
              <a:rPr lang="en-US"/>
              <a:pPr/>
              <a:t>23</a:t>
            </a:fld>
            <a:endParaRPr lang="en-US"/>
          </a:p>
        </p:txBody>
      </p:sp>
      <p:pic>
        <p:nvPicPr>
          <p:cNvPr id="317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963613"/>
            <a:ext cx="26685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2743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51175"/>
            <a:ext cx="5638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154238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6952">
            <a:off x="3508375" y="192563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5038725"/>
            <a:ext cx="984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791200"/>
            <a:ext cx="914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4800600" y="5715000"/>
            <a:ext cx="1143000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 flipH="1" flipV="1">
            <a:off x="4419600" y="54102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7975"/>
            <a:ext cx="81375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2375"/>
            <a:ext cx="2081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1973263" y="949325"/>
            <a:ext cx="1152525" cy="384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animBg="1"/>
      <p:bldP spid="317450" grpId="0" animBg="1"/>
      <p:bldP spid="3174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C051-E83F-46A6-BF3A-02425ADC38D9}" type="slidenum">
              <a:rPr lang="en-US"/>
              <a:pPr/>
              <a:t>24</a:t>
            </a:fld>
            <a:endParaRPr lang="en-US"/>
          </a:p>
        </p:txBody>
      </p:sp>
      <p:pic>
        <p:nvPicPr>
          <p:cNvPr id="318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8850"/>
            <a:ext cx="26685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97" y="533400"/>
            <a:ext cx="2468569" cy="1268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84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133600"/>
            <a:ext cx="3032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6952">
            <a:off x="3508375" y="1905000"/>
            <a:ext cx="4540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959350"/>
            <a:ext cx="984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071" y="2971800"/>
            <a:ext cx="4257684" cy="37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867" y="3886200"/>
            <a:ext cx="5412304" cy="45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62202" y="5330835"/>
            <a:ext cx="1143001" cy="990602"/>
            <a:chOff x="2362202" y="5330835"/>
            <a:chExt cx="1143001" cy="990602"/>
          </a:xfrm>
        </p:grpSpPr>
        <p:sp>
          <p:nvSpPr>
            <p:cNvPr id="318474" name="Rectangle 10"/>
            <p:cNvSpPr>
              <a:spLocks noChangeArrowheads="1"/>
            </p:cNvSpPr>
            <p:nvPr/>
          </p:nvSpPr>
          <p:spPr bwMode="auto">
            <a:xfrm>
              <a:off x="2362202" y="5635636"/>
              <a:ext cx="1143001" cy="68580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5" name="Line 11"/>
            <p:cNvSpPr>
              <a:spLocks noChangeShapeType="1"/>
            </p:cNvSpPr>
            <p:nvPr/>
          </p:nvSpPr>
          <p:spPr bwMode="auto">
            <a:xfrm flipV="1">
              <a:off x="2924177" y="5330835"/>
              <a:ext cx="0" cy="3048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8476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040" y="5711836"/>
              <a:ext cx="950913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9039" y="5989649"/>
              <a:ext cx="933452" cy="2932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962400" y="5330825"/>
            <a:ext cx="1143000" cy="990600"/>
            <a:chOff x="3962400" y="5330825"/>
            <a:chExt cx="1143000" cy="990600"/>
          </a:xfrm>
        </p:grpSpPr>
        <p:sp>
          <p:nvSpPr>
            <p:cNvPr id="318479" name="Rectangle 15"/>
            <p:cNvSpPr>
              <a:spLocks noChangeArrowheads="1"/>
            </p:cNvSpPr>
            <p:nvPr/>
          </p:nvSpPr>
          <p:spPr bwMode="auto">
            <a:xfrm>
              <a:off x="3962400" y="5635625"/>
              <a:ext cx="1143000" cy="6858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0" name="Line 16"/>
            <p:cNvSpPr>
              <a:spLocks noChangeShapeType="1"/>
            </p:cNvSpPr>
            <p:nvPr/>
          </p:nvSpPr>
          <p:spPr bwMode="auto">
            <a:xfrm flipV="1">
              <a:off x="4524375" y="5330825"/>
              <a:ext cx="0" cy="304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8481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5711825"/>
              <a:ext cx="9699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9420" y="5989638"/>
              <a:ext cx="914036" cy="2743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84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953000"/>
            <a:ext cx="15335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953000"/>
            <a:ext cx="1362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85" name="Rectangle 21"/>
          <p:cNvSpPr>
            <a:spLocks noChangeArrowheads="1"/>
          </p:cNvSpPr>
          <p:nvPr/>
        </p:nvSpPr>
        <p:spPr bwMode="auto">
          <a:xfrm>
            <a:off x="1973263" y="949325"/>
            <a:ext cx="1152525" cy="384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6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7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04019"/>
          </a:xfrm>
        </p:spPr>
        <p:txBody>
          <a:bodyPr/>
          <a:lstStyle/>
          <a:p>
            <a:fld id="{736AE952-E51A-4476-BA85-40963D145E2E}" type="slidenum">
              <a:rPr lang="en-US"/>
              <a:pPr/>
              <a:t>25</a:t>
            </a:fld>
            <a:endParaRPr lang="en-US"/>
          </a:p>
        </p:txBody>
      </p:sp>
      <p:pic>
        <p:nvPicPr>
          <p:cNvPr id="31950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995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848" y="3794441"/>
            <a:ext cx="3631764" cy="377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745" y="3264074"/>
            <a:ext cx="3838766" cy="377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53" y="2689225"/>
            <a:ext cx="984073" cy="264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460" y="2661319"/>
            <a:ext cx="4181940" cy="340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950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5675"/>
            <a:ext cx="25542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2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335088"/>
            <a:ext cx="694531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3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76399"/>
            <a:ext cx="7512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76400" y="4425740"/>
            <a:ext cx="6838551" cy="984460"/>
            <a:chOff x="1676400" y="4425740"/>
            <a:chExt cx="6838551" cy="98446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5257" y="5032270"/>
              <a:ext cx="4539694" cy="377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48260" y="4425740"/>
              <a:ext cx="4652815" cy="3779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6400" y="5054252"/>
              <a:ext cx="643755" cy="283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E952-E51A-4476-BA85-40963D145E2E}" type="slidenum">
              <a:rPr lang="en-US"/>
              <a:pPr/>
              <a:t>26</a:t>
            </a:fld>
            <a:endParaRPr lang="en-US"/>
          </a:p>
        </p:txBody>
      </p:sp>
      <p:pic>
        <p:nvPicPr>
          <p:cNvPr id="31950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995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5675"/>
            <a:ext cx="25542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335088"/>
            <a:ext cx="694531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76400"/>
            <a:ext cx="7512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2651125"/>
            <a:ext cx="7620000" cy="701675"/>
            <a:chOff x="152400" y="2651125"/>
            <a:chExt cx="7620000" cy="701675"/>
          </a:xfrm>
        </p:grpSpPr>
        <p:pic>
          <p:nvPicPr>
            <p:cNvPr id="319494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651125"/>
              <a:ext cx="756920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9495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513" y="3011488"/>
              <a:ext cx="4560887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94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76713"/>
            <a:ext cx="7064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379788"/>
            <a:ext cx="14747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7721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9613"/>
            <a:ext cx="76263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951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5346700"/>
            <a:ext cx="719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1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03900"/>
            <a:ext cx="7381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9515" name="Group 27"/>
          <p:cNvGrpSpPr>
            <a:grpSpLocks/>
          </p:cNvGrpSpPr>
          <p:nvPr/>
        </p:nvGrpSpPr>
        <p:grpSpPr bwMode="auto">
          <a:xfrm>
            <a:off x="1430338" y="6143625"/>
            <a:ext cx="6281737" cy="657225"/>
            <a:chOff x="901" y="3870"/>
            <a:chExt cx="3957" cy="414"/>
          </a:xfrm>
        </p:grpSpPr>
        <p:pic>
          <p:nvPicPr>
            <p:cNvPr id="319510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4093"/>
              <a:ext cx="395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9501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3870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9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452B-C7DC-40AA-B871-1B0EBFC66A61}" type="slidenum">
              <a:rPr lang="en-US"/>
              <a:pPr/>
              <a:t>27</a:t>
            </a:fld>
            <a:endParaRPr lang="en-US"/>
          </a:p>
        </p:txBody>
      </p:sp>
      <p:pic>
        <p:nvPicPr>
          <p:cNvPr id="320543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5346700"/>
            <a:ext cx="719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44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03900"/>
            <a:ext cx="7381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7721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9613"/>
            <a:ext cx="76263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6497638"/>
            <a:ext cx="62817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41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143625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14" name="Line 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051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76713"/>
            <a:ext cx="7064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379788"/>
            <a:ext cx="14747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51125"/>
            <a:ext cx="7569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011488"/>
            <a:ext cx="4560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98425"/>
            <a:ext cx="48625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9600"/>
            <a:ext cx="7607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25" name="Line 13"/>
          <p:cNvSpPr>
            <a:spLocks noChangeShapeType="1"/>
          </p:cNvSpPr>
          <p:nvPr/>
        </p:nvSpPr>
        <p:spPr bwMode="auto">
          <a:xfrm>
            <a:off x="0" y="1044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052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219200"/>
            <a:ext cx="6964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0838"/>
            <a:ext cx="83454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7033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57400"/>
            <a:ext cx="285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173288"/>
            <a:ext cx="2460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33" name="Line 21"/>
          <p:cNvSpPr>
            <a:spLocks noChangeShapeType="1"/>
          </p:cNvSpPr>
          <p:nvPr/>
        </p:nvSpPr>
        <p:spPr bwMode="auto">
          <a:xfrm flipH="1">
            <a:off x="4451350" y="1295400"/>
            <a:ext cx="4232275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34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5" name="Rectangle 2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0536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611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5" grpId="0" animBg="1"/>
      <p:bldP spid="320533" grpId="0" animBg="1"/>
      <p:bldP spid="32053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BD96-6FF5-4E4A-AADE-D8DB1F99BFA3}" type="slidenum">
              <a:rPr lang="en-US"/>
              <a:pPr/>
              <a:t>28</a:t>
            </a:fld>
            <a:endParaRPr lang="en-US"/>
          </a:p>
        </p:txBody>
      </p:sp>
      <p:pic>
        <p:nvPicPr>
          <p:cNvPr id="342052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5346700"/>
            <a:ext cx="719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5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03900"/>
            <a:ext cx="7381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4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7721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4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9613"/>
            <a:ext cx="76263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50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6497638"/>
            <a:ext cx="62817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5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143625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43" name="Line 27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18" name="Line 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98425"/>
            <a:ext cx="48625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9600"/>
            <a:ext cx="7607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29" name="Line 13"/>
          <p:cNvSpPr>
            <a:spLocks noChangeShapeType="1"/>
          </p:cNvSpPr>
          <p:nvPr/>
        </p:nvSpPr>
        <p:spPr bwMode="auto">
          <a:xfrm>
            <a:off x="0" y="1044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3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219200"/>
            <a:ext cx="6964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3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0838"/>
            <a:ext cx="83454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3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7033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57400"/>
            <a:ext cx="285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173288"/>
            <a:ext cx="2460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37" name="Rectangle 2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38" name="Rectangle 22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203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611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4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884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4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7788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42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208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78E7-DC1B-4D47-9A79-2C8450E24765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343074" name="Group 34"/>
          <p:cNvGrpSpPr>
            <a:grpSpLocks/>
          </p:cNvGrpSpPr>
          <p:nvPr/>
        </p:nvGrpSpPr>
        <p:grpSpPr bwMode="auto">
          <a:xfrm>
            <a:off x="152400" y="3657600"/>
            <a:ext cx="7721600" cy="1466850"/>
            <a:chOff x="96" y="3360"/>
            <a:chExt cx="4864" cy="924"/>
          </a:xfrm>
        </p:grpSpPr>
        <p:pic>
          <p:nvPicPr>
            <p:cNvPr id="343075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0"/>
              <a:ext cx="486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76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47"/>
              <a:ext cx="480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77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4093"/>
              <a:ext cx="395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78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3870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3042" name="Line 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304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98425"/>
            <a:ext cx="48625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4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9600"/>
            <a:ext cx="7607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0" y="1044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305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219200"/>
            <a:ext cx="6964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0838"/>
            <a:ext cx="83454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5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7033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57400"/>
            <a:ext cx="285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173288"/>
            <a:ext cx="2460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56" name="Rectangle 1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305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611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884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6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7788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6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208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073" name="Group 33"/>
          <p:cNvGrpSpPr>
            <a:grpSpLocks/>
          </p:cNvGrpSpPr>
          <p:nvPr/>
        </p:nvGrpSpPr>
        <p:grpSpPr bwMode="auto">
          <a:xfrm>
            <a:off x="152400" y="5334000"/>
            <a:ext cx="7721600" cy="1466850"/>
            <a:chOff x="96" y="3360"/>
            <a:chExt cx="4864" cy="924"/>
          </a:xfrm>
        </p:grpSpPr>
        <p:pic>
          <p:nvPicPr>
            <p:cNvPr id="343069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0"/>
              <a:ext cx="486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70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47"/>
              <a:ext cx="480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71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4093"/>
              <a:ext cx="395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72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3870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3079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3557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80" name="Line 40"/>
          <p:cNvSpPr>
            <a:spLocks noChangeShapeType="1"/>
          </p:cNvSpPr>
          <p:nvPr/>
        </p:nvSpPr>
        <p:spPr bwMode="auto">
          <a:xfrm flipH="1">
            <a:off x="2057400" y="914400"/>
            <a:ext cx="26670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6667E-6 L -1.11111E-6 -0.24444 " pathEditMode="relative" ptsTypes="AA">
                                      <p:cBhvr>
                                        <p:cTn id="6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137E-5F4C-469F-BDC4-AD823E94B36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98009" name="Group 25"/>
          <p:cNvGrpSpPr>
            <a:grpSpLocks/>
          </p:cNvGrpSpPr>
          <p:nvPr/>
        </p:nvGrpSpPr>
        <p:grpSpPr bwMode="auto">
          <a:xfrm>
            <a:off x="152400" y="269875"/>
            <a:ext cx="4933950" cy="1177925"/>
            <a:chOff x="96" y="170"/>
            <a:chExt cx="3108" cy="742"/>
          </a:xfrm>
        </p:grpSpPr>
        <p:pic>
          <p:nvPicPr>
            <p:cNvPr id="297997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0"/>
              <a:ext cx="7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88" name="Picture 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10"/>
              <a:ext cx="291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07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" y="722"/>
              <a:ext cx="257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800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8012" name="Group 28"/>
          <p:cNvGrpSpPr>
            <a:grpSpLocks/>
          </p:cNvGrpSpPr>
          <p:nvPr/>
        </p:nvGrpSpPr>
        <p:grpSpPr bwMode="auto">
          <a:xfrm>
            <a:off x="762000" y="5829300"/>
            <a:ext cx="4629150" cy="800100"/>
            <a:chOff x="480" y="3672"/>
            <a:chExt cx="2916" cy="504"/>
          </a:xfrm>
        </p:grpSpPr>
        <p:pic>
          <p:nvPicPr>
            <p:cNvPr id="297992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72"/>
              <a:ext cx="291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10" name="Picture 2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3986"/>
              <a:ext cx="257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799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46225"/>
            <a:ext cx="7067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1329E-6 L 0.00468 -0.741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37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3699E-6 L -0.02813 -0.751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37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FCC-B0A3-4199-B024-78073C76A59E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321574" name="Group 38"/>
          <p:cNvGrpSpPr>
            <a:grpSpLocks/>
          </p:cNvGrpSpPr>
          <p:nvPr/>
        </p:nvGrpSpPr>
        <p:grpSpPr bwMode="auto">
          <a:xfrm>
            <a:off x="152400" y="3657600"/>
            <a:ext cx="7721600" cy="1466850"/>
            <a:chOff x="96" y="3360"/>
            <a:chExt cx="4864" cy="924"/>
          </a:xfrm>
        </p:grpSpPr>
        <p:pic>
          <p:nvPicPr>
            <p:cNvPr id="321575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0"/>
              <a:ext cx="486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76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47"/>
              <a:ext cx="480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77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4093"/>
              <a:ext cx="395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78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3870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1571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57400"/>
            <a:ext cx="2857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7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173288"/>
            <a:ext cx="2460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7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611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38" name="Line 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153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98425"/>
            <a:ext cx="48625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9600"/>
            <a:ext cx="7607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41" name="Line 5"/>
          <p:cNvSpPr>
            <a:spLocks noChangeShapeType="1"/>
          </p:cNvSpPr>
          <p:nvPr/>
        </p:nvSpPr>
        <p:spPr bwMode="auto">
          <a:xfrm>
            <a:off x="0" y="1044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15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219200"/>
            <a:ext cx="6964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0838"/>
            <a:ext cx="83454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884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7788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3557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5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19800"/>
            <a:ext cx="75723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5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5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208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5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7033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5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19283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6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486400"/>
            <a:ext cx="51657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61" name="Line 25"/>
          <p:cNvSpPr>
            <a:spLocks noChangeShapeType="1"/>
          </p:cNvSpPr>
          <p:nvPr/>
        </p:nvSpPr>
        <p:spPr bwMode="auto">
          <a:xfrm flipH="1">
            <a:off x="4648200" y="3352800"/>
            <a:ext cx="39624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>
            <a:off x="2274888" y="3994150"/>
            <a:ext cx="46339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>
            <a:off x="1425575" y="5154613"/>
            <a:ext cx="53292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4" name="Line 28"/>
          <p:cNvSpPr>
            <a:spLocks noChangeShapeType="1"/>
          </p:cNvSpPr>
          <p:nvPr/>
        </p:nvSpPr>
        <p:spPr bwMode="auto">
          <a:xfrm flipH="1" flipV="1">
            <a:off x="914400" y="3962400"/>
            <a:ext cx="762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5" name="Line 29"/>
          <p:cNvSpPr>
            <a:spLocks noChangeShapeType="1"/>
          </p:cNvSpPr>
          <p:nvPr/>
        </p:nvSpPr>
        <p:spPr bwMode="auto">
          <a:xfrm flipH="1" flipV="1">
            <a:off x="1447800" y="4419600"/>
            <a:ext cx="16764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6" name="Line 30"/>
          <p:cNvSpPr>
            <a:spLocks noChangeShapeType="1"/>
          </p:cNvSpPr>
          <p:nvPr/>
        </p:nvSpPr>
        <p:spPr bwMode="auto">
          <a:xfrm flipV="1">
            <a:off x="4648200" y="914400"/>
            <a:ext cx="3505200" cy="5083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7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8" name="Rectangle 32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61" grpId="0" animBg="1"/>
      <p:bldP spid="321561" grpId="1" animBg="1"/>
      <p:bldP spid="321562" grpId="0" animBg="1"/>
      <p:bldP spid="321562" grpId="1" animBg="1"/>
      <p:bldP spid="321563" grpId="0" animBg="1"/>
      <p:bldP spid="321563" grpId="1" animBg="1"/>
      <p:bldP spid="321564" grpId="0" animBg="1"/>
      <p:bldP spid="321564" grpId="1" animBg="1"/>
      <p:bldP spid="321565" grpId="0" animBg="1"/>
      <p:bldP spid="321565" grpId="1" animBg="1"/>
      <p:bldP spid="3215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F633-FF26-474C-A635-C556DC5B94CB}" type="slidenum">
              <a:rPr lang="en-US"/>
              <a:pPr/>
              <a:t>31</a:t>
            </a:fld>
            <a:endParaRPr lang="en-US"/>
          </a:p>
        </p:txBody>
      </p:sp>
      <p:pic>
        <p:nvPicPr>
          <p:cNvPr id="326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06738"/>
            <a:ext cx="3443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7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508375"/>
            <a:ext cx="2517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74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94138"/>
            <a:ext cx="34448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74650"/>
            <a:ext cx="2705211" cy="340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668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8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4538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6685" name="Group 29"/>
          <p:cNvGrpSpPr>
            <a:grpSpLocks/>
          </p:cNvGrpSpPr>
          <p:nvPr/>
        </p:nvGrpSpPr>
        <p:grpSpPr bwMode="auto">
          <a:xfrm>
            <a:off x="152400" y="1484313"/>
            <a:ext cx="7834313" cy="722312"/>
            <a:chOff x="96" y="935"/>
            <a:chExt cx="4935" cy="455"/>
          </a:xfrm>
        </p:grpSpPr>
        <p:pic>
          <p:nvPicPr>
            <p:cNvPr id="326667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35"/>
              <a:ext cx="31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6668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" y="1175"/>
              <a:ext cx="251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666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6313"/>
            <a:ext cx="783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6050"/>
            <a:ext cx="783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7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9375"/>
            <a:ext cx="4784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7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3313"/>
            <a:ext cx="7038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6692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976813"/>
            <a:ext cx="73421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95300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0" name="Picture 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090863"/>
            <a:ext cx="3254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356225"/>
            <a:ext cx="8781593" cy="378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1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CEF9-5D87-4788-851C-F70B05341EF3}" type="slidenum">
              <a:rPr lang="en-US"/>
              <a:pPr/>
              <a:t>32</a:t>
            </a:fld>
            <a:endParaRPr lang="en-US"/>
          </a:p>
        </p:txBody>
      </p:sp>
      <p:pic>
        <p:nvPicPr>
          <p:cNvPr id="3246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98925"/>
            <a:ext cx="541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416425"/>
            <a:ext cx="366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743450"/>
            <a:ext cx="3814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41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00050"/>
            <a:ext cx="366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4850"/>
            <a:ext cx="3814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41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9075"/>
            <a:ext cx="5702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851025"/>
            <a:ext cx="25860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2212975"/>
            <a:ext cx="3152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209800"/>
            <a:ext cx="981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209800"/>
            <a:ext cx="773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251075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51075"/>
            <a:ext cx="735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3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209800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68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406775"/>
            <a:ext cx="4135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69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759200"/>
            <a:ext cx="3852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70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070475"/>
            <a:ext cx="4645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71" name="Picture 6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1063"/>
            <a:ext cx="1868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4672" name="Group 64"/>
          <p:cNvGrpSpPr>
            <a:grpSpLocks/>
          </p:cNvGrpSpPr>
          <p:nvPr/>
        </p:nvGrpSpPr>
        <p:grpSpPr bwMode="auto">
          <a:xfrm>
            <a:off x="6400800" y="973138"/>
            <a:ext cx="2643188" cy="1236662"/>
            <a:chOff x="4032" y="535"/>
            <a:chExt cx="1665" cy="779"/>
          </a:xfrm>
        </p:grpSpPr>
        <p:pic>
          <p:nvPicPr>
            <p:cNvPr id="324637" name="Picture 2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745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4638" name="Picture 3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" y="564"/>
              <a:ext cx="84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4640" name="Rectangle 32"/>
            <p:cNvSpPr>
              <a:spLocks noChangeArrowheads="1"/>
            </p:cNvSpPr>
            <p:nvPr/>
          </p:nvSpPr>
          <p:spPr bwMode="auto">
            <a:xfrm>
              <a:off x="4785" y="535"/>
              <a:ext cx="912" cy="3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41" name="Line 33"/>
            <p:cNvSpPr>
              <a:spLocks noChangeShapeType="1"/>
            </p:cNvSpPr>
            <p:nvPr/>
          </p:nvSpPr>
          <p:spPr bwMode="auto">
            <a:xfrm flipH="1">
              <a:off x="4032" y="927"/>
              <a:ext cx="758" cy="3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4662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01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63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1430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65" name="Picture 5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0201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4642" name="Line 34"/>
          <p:cNvSpPr>
            <a:spLocks noChangeShapeType="1"/>
          </p:cNvSpPr>
          <p:nvPr/>
        </p:nvSpPr>
        <p:spPr bwMode="auto">
          <a:xfrm>
            <a:off x="4572000" y="1447800"/>
            <a:ext cx="11430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43" name="Line 35"/>
          <p:cNvSpPr>
            <a:spLocks noChangeShapeType="1"/>
          </p:cNvSpPr>
          <p:nvPr/>
        </p:nvSpPr>
        <p:spPr bwMode="auto">
          <a:xfrm flipH="1">
            <a:off x="2286000" y="1752600"/>
            <a:ext cx="1295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50" name="Line 42"/>
          <p:cNvSpPr>
            <a:spLocks noChangeShapeType="1"/>
          </p:cNvSpPr>
          <p:nvPr/>
        </p:nvSpPr>
        <p:spPr bwMode="auto">
          <a:xfrm>
            <a:off x="0" y="26289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4652" name="Group 44"/>
          <p:cNvGrpSpPr>
            <a:grpSpLocks/>
          </p:cNvGrpSpPr>
          <p:nvPr/>
        </p:nvGrpSpPr>
        <p:grpSpPr bwMode="auto">
          <a:xfrm>
            <a:off x="7065963" y="3819525"/>
            <a:ext cx="1909762" cy="868363"/>
            <a:chOff x="4451" y="2406"/>
            <a:chExt cx="1203" cy="547"/>
          </a:xfrm>
        </p:grpSpPr>
        <p:pic>
          <p:nvPicPr>
            <p:cNvPr id="324653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2422"/>
              <a:ext cx="104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4654" name="Picture 4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" y="2592"/>
              <a:ext cx="17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4655" name="Picture 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784"/>
              <a:ext cx="116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4656" name="Rectangle 48"/>
            <p:cNvSpPr>
              <a:spLocks noChangeArrowheads="1"/>
            </p:cNvSpPr>
            <p:nvPr/>
          </p:nvSpPr>
          <p:spPr bwMode="auto">
            <a:xfrm>
              <a:off x="4451" y="2406"/>
              <a:ext cx="1203" cy="54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4658" name="Line 50"/>
          <p:cNvSpPr>
            <a:spLocks noChangeShapeType="1"/>
          </p:cNvSpPr>
          <p:nvPr/>
        </p:nvSpPr>
        <p:spPr bwMode="auto">
          <a:xfrm flipV="1">
            <a:off x="3962400" y="3276600"/>
            <a:ext cx="36576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60" name="Rectangle 5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61" name="Rectangle 5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13063"/>
            <a:ext cx="925554" cy="263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4667" name="Picture 5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7173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4645" name="Line 37"/>
          <p:cNvSpPr>
            <a:spLocks noChangeShapeType="1"/>
          </p:cNvSpPr>
          <p:nvPr/>
        </p:nvSpPr>
        <p:spPr bwMode="auto">
          <a:xfrm>
            <a:off x="914400" y="381000"/>
            <a:ext cx="17526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57" name="Line 49"/>
          <p:cNvSpPr>
            <a:spLocks noChangeShapeType="1"/>
          </p:cNvSpPr>
          <p:nvPr/>
        </p:nvSpPr>
        <p:spPr bwMode="auto">
          <a:xfrm>
            <a:off x="5029200" y="3124200"/>
            <a:ext cx="22098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4659" name="Picture 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704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05" y="5524500"/>
            <a:ext cx="2551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584" y="6328060"/>
            <a:ext cx="6273043" cy="377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904978"/>
            <a:ext cx="6272679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3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3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3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42" grpId="0" animBg="1"/>
      <p:bldP spid="324642" grpId="1" animBg="1"/>
      <p:bldP spid="324643" grpId="0" animBg="1"/>
      <p:bldP spid="324643" grpId="1" animBg="1"/>
      <p:bldP spid="324650" grpId="0" animBg="1"/>
      <p:bldP spid="324658" grpId="0" animBg="1"/>
      <p:bldP spid="324645" grpId="0" animBg="1"/>
      <p:bldP spid="324645" grpId="1" animBg="1"/>
      <p:bldP spid="324657" grpId="0" animBg="1"/>
      <p:bldP spid="324657" grpId="1" animBg="1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D87AF4F6-B447-4604-9B64-522861F158A5}" type="slidenum">
              <a:rPr lang="en-US"/>
              <a:pPr/>
              <a:t>33</a:t>
            </a:fld>
            <a:endParaRPr lang="en-US"/>
          </a:p>
        </p:txBody>
      </p:sp>
      <p:sp>
        <p:nvSpPr>
          <p:cNvPr id="328756" name="Rectangle 5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57" name="Rectangle 5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05" y="5524500"/>
            <a:ext cx="2551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584" y="6328060"/>
            <a:ext cx="6273043" cy="377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904978"/>
            <a:ext cx="6272679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8773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7173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98925"/>
            <a:ext cx="541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416425"/>
            <a:ext cx="366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743450"/>
            <a:ext cx="3814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41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00050"/>
            <a:ext cx="366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4850"/>
            <a:ext cx="3814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66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406775"/>
            <a:ext cx="4135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13063"/>
            <a:ext cx="925554" cy="263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8767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759200"/>
            <a:ext cx="3852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68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070475"/>
            <a:ext cx="4645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71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1063"/>
            <a:ext cx="1868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3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01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37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0201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8748" name="Group 44"/>
          <p:cNvGrpSpPr>
            <a:grpSpLocks/>
          </p:cNvGrpSpPr>
          <p:nvPr/>
        </p:nvGrpSpPr>
        <p:grpSpPr bwMode="auto">
          <a:xfrm>
            <a:off x="7065963" y="3819525"/>
            <a:ext cx="1909762" cy="868363"/>
            <a:chOff x="4451" y="2406"/>
            <a:chExt cx="1203" cy="547"/>
          </a:xfrm>
        </p:grpSpPr>
        <p:pic>
          <p:nvPicPr>
            <p:cNvPr id="328749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2422"/>
              <a:ext cx="104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8750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" y="2592"/>
              <a:ext cx="17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8751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784"/>
              <a:ext cx="116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752" name="Rectangle 48"/>
            <p:cNvSpPr>
              <a:spLocks noChangeArrowheads="1"/>
            </p:cNvSpPr>
            <p:nvPr/>
          </p:nvSpPr>
          <p:spPr bwMode="auto">
            <a:xfrm>
              <a:off x="4451" y="2406"/>
              <a:ext cx="1203" cy="54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8755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704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42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71575"/>
            <a:ext cx="2551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74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79550"/>
            <a:ext cx="855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75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7213"/>
            <a:ext cx="8786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76" name="Picture 7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75"/>
            <a:ext cx="8578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746" name="Line 42"/>
          <p:cNvSpPr>
            <a:spLocks noChangeShapeType="1"/>
          </p:cNvSpPr>
          <p:nvPr/>
        </p:nvSpPr>
        <p:spPr bwMode="auto">
          <a:xfrm>
            <a:off x="0" y="26289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8" name="Line 5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A6EE-59B4-445E-A7C2-E05D00A4153F}" type="slidenum">
              <a:rPr lang="en-US"/>
              <a:pPr/>
              <a:t>34</a:t>
            </a:fld>
            <a:endParaRPr lang="en-US"/>
          </a:p>
        </p:txBody>
      </p:sp>
      <p:pic>
        <p:nvPicPr>
          <p:cNvPr id="32973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048000"/>
            <a:ext cx="72961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6BED-7284-45F8-BF63-459A150541F6}" type="slidenum">
              <a:rPr lang="en-US"/>
              <a:pPr/>
              <a:t>35</a:t>
            </a:fld>
            <a:endParaRPr lang="en-US"/>
          </a:p>
        </p:txBody>
      </p:sp>
      <p:pic>
        <p:nvPicPr>
          <p:cNvPr id="33181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52400"/>
            <a:ext cx="5499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1817" name="Group 41"/>
          <p:cNvGrpSpPr>
            <a:grpSpLocks/>
          </p:cNvGrpSpPr>
          <p:nvPr/>
        </p:nvGrpSpPr>
        <p:grpSpPr bwMode="auto">
          <a:xfrm>
            <a:off x="0" y="908050"/>
            <a:ext cx="9144000" cy="5586413"/>
            <a:chOff x="0" y="572"/>
            <a:chExt cx="5760" cy="3519"/>
          </a:xfrm>
        </p:grpSpPr>
        <p:sp>
          <p:nvSpPr>
            <p:cNvPr id="331779" name="Line 3"/>
            <p:cNvSpPr>
              <a:spLocks noChangeAspect="1" noChangeShapeType="1"/>
            </p:cNvSpPr>
            <p:nvPr/>
          </p:nvSpPr>
          <p:spPr bwMode="auto">
            <a:xfrm>
              <a:off x="3337" y="1390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1780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1036"/>
              <a:ext cx="112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1" name="Picture 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1036"/>
              <a:ext cx="112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2" name="Picture 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" y="1246"/>
              <a:ext cx="54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3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1434"/>
              <a:ext cx="62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1784" name="Rectangle 8"/>
            <p:cNvSpPr>
              <a:spLocks noChangeArrowheads="1"/>
            </p:cNvSpPr>
            <p:nvPr/>
          </p:nvSpPr>
          <p:spPr bwMode="auto">
            <a:xfrm>
              <a:off x="4973" y="1198"/>
              <a:ext cx="691" cy="4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85" name="Line 9"/>
            <p:cNvSpPr>
              <a:spLocks noChangeShapeType="1"/>
            </p:cNvSpPr>
            <p:nvPr/>
          </p:nvSpPr>
          <p:spPr bwMode="auto">
            <a:xfrm flipH="1">
              <a:off x="4756" y="1390"/>
              <a:ext cx="2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1786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" y="629"/>
              <a:ext cx="242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1787" name="Rectangle 11"/>
            <p:cNvSpPr>
              <a:spLocks noChangeAspect="1" noChangeArrowheads="1"/>
            </p:cNvSpPr>
            <p:nvPr/>
          </p:nvSpPr>
          <p:spPr bwMode="auto">
            <a:xfrm>
              <a:off x="2208" y="572"/>
              <a:ext cx="2492" cy="26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88" name="Line 12"/>
            <p:cNvSpPr>
              <a:spLocks noChangeAspect="1" noChangeShapeType="1"/>
            </p:cNvSpPr>
            <p:nvPr/>
          </p:nvSpPr>
          <p:spPr bwMode="auto">
            <a:xfrm>
              <a:off x="3454" y="836"/>
              <a:ext cx="0" cy="55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9" name="Line 13"/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0" name="Line 14"/>
            <p:cNvSpPr>
              <a:spLocks noChangeShapeType="1"/>
            </p:cNvSpPr>
            <p:nvPr/>
          </p:nvSpPr>
          <p:spPr bwMode="auto">
            <a:xfrm>
              <a:off x="0" y="3744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1791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633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92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0525">
              <a:off x="4752" y="873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93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17"/>
              <a:ext cx="48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1794" name="Group 18"/>
            <p:cNvGrpSpPr>
              <a:grpSpLocks/>
            </p:cNvGrpSpPr>
            <p:nvPr/>
          </p:nvGrpSpPr>
          <p:grpSpPr bwMode="auto">
            <a:xfrm>
              <a:off x="1658" y="2256"/>
              <a:ext cx="3765" cy="1276"/>
              <a:chOff x="1658" y="2256"/>
              <a:chExt cx="3765" cy="1276"/>
            </a:xfrm>
          </p:grpSpPr>
          <p:sp>
            <p:nvSpPr>
              <p:cNvPr id="331795" name="Line 19"/>
              <p:cNvSpPr>
                <a:spLocks noChangeAspect="1" noChangeShapeType="1"/>
              </p:cNvSpPr>
              <p:nvPr/>
            </p:nvSpPr>
            <p:spPr bwMode="auto">
              <a:xfrm>
                <a:off x="3337" y="3100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31796" name="Picture 2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6" y="2746"/>
                <a:ext cx="1126" cy="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1797" name="Rectangle 21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3216" cy="288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98" name="Line 22"/>
              <p:cNvSpPr>
                <a:spLocks noChangeAspect="1" noChangeShapeType="1"/>
              </p:cNvSpPr>
              <p:nvPr/>
            </p:nvSpPr>
            <p:spPr bwMode="auto">
              <a:xfrm>
                <a:off x="3454" y="2546"/>
                <a:ext cx="0" cy="55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31799" name="Picture 23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6" y="2339"/>
                <a:ext cx="3144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1800" name="Picture 24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6" y="2746"/>
                <a:ext cx="1296" cy="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1801" name="Picture 25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280525">
                <a:off x="4944" y="2592"/>
                <a:ext cx="286" cy="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1802" name="Picture 26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2377"/>
                <a:ext cx="19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1803" name="Picture 2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" y="3049"/>
                <a:ext cx="40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1812" name="Group 36"/>
            <p:cNvGrpSpPr>
              <a:grpSpLocks/>
            </p:cNvGrpSpPr>
            <p:nvPr/>
          </p:nvGrpSpPr>
          <p:grpSpPr bwMode="auto">
            <a:xfrm>
              <a:off x="336" y="3888"/>
              <a:ext cx="4547" cy="203"/>
              <a:chOff x="336" y="3925"/>
              <a:chExt cx="4547" cy="203"/>
            </a:xfrm>
          </p:grpSpPr>
          <p:pic>
            <p:nvPicPr>
              <p:cNvPr id="331805" name="Picture 29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4" y="3937"/>
                <a:ext cx="3129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1810" name="Picture 3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3925"/>
                <a:ext cx="1024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31813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37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808" name="Rectangle 3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09" name="Rectangle 3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16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95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E24-FFCE-4412-903B-EE8785F7A9F6}" type="slidenum">
              <a:rPr lang="en-US"/>
              <a:pPr/>
              <a:t>36</a:t>
            </a:fld>
            <a:endParaRPr lang="en-US"/>
          </a:p>
        </p:txBody>
      </p:sp>
      <p:pic>
        <p:nvPicPr>
          <p:cNvPr id="332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19150"/>
            <a:ext cx="2484437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819150"/>
            <a:ext cx="2484438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819150"/>
            <a:ext cx="2484437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2462213"/>
            <a:ext cx="2287588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489200"/>
            <a:ext cx="2222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597400"/>
            <a:ext cx="1731963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8" name="Line 8"/>
          <p:cNvSpPr>
            <a:spLocks noChangeAspect="1" noChangeShapeType="1"/>
          </p:cNvSpPr>
          <p:nvPr/>
        </p:nvSpPr>
        <p:spPr bwMode="auto">
          <a:xfrm>
            <a:off x="2617788" y="1409700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9" name="Line 9"/>
          <p:cNvSpPr>
            <a:spLocks noChangeAspect="1" noChangeShapeType="1"/>
          </p:cNvSpPr>
          <p:nvPr/>
        </p:nvSpPr>
        <p:spPr bwMode="auto">
          <a:xfrm>
            <a:off x="6129338" y="1409700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0" name="Line 10"/>
          <p:cNvSpPr>
            <a:spLocks noChangeAspect="1" noChangeShapeType="1"/>
          </p:cNvSpPr>
          <p:nvPr/>
        </p:nvSpPr>
        <p:spPr bwMode="auto">
          <a:xfrm flipH="1">
            <a:off x="3152775" y="3006725"/>
            <a:ext cx="354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1" name="Line 11"/>
          <p:cNvSpPr>
            <a:spLocks noChangeAspect="1" noChangeShapeType="1"/>
          </p:cNvSpPr>
          <p:nvPr/>
        </p:nvSpPr>
        <p:spPr bwMode="auto">
          <a:xfrm flipH="1">
            <a:off x="6102350" y="3006725"/>
            <a:ext cx="354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2" name="Line 12"/>
          <p:cNvSpPr>
            <a:spLocks noChangeAspect="1" noChangeShapeType="1"/>
          </p:cNvSpPr>
          <p:nvPr/>
        </p:nvSpPr>
        <p:spPr bwMode="auto">
          <a:xfrm rot="16200000" flipH="1">
            <a:off x="7562056" y="2250282"/>
            <a:ext cx="354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3" name="Line 13"/>
          <p:cNvSpPr>
            <a:spLocks noChangeAspect="1" noChangeShapeType="1"/>
          </p:cNvSpPr>
          <p:nvPr/>
        </p:nvSpPr>
        <p:spPr bwMode="auto">
          <a:xfrm rot="16200000" flipH="1">
            <a:off x="1774032" y="3890169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4" name="Line 14"/>
          <p:cNvSpPr>
            <a:spLocks noChangeAspect="1" noChangeShapeType="1"/>
          </p:cNvSpPr>
          <p:nvPr/>
        </p:nvSpPr>
        <p:spPr bwMode="auto">
          <a:xfrm>
            <a:off x="3151188" y="1406525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5" name="Line 15"/>
          <p:cNvSpPr>
            <a:spLocks noChangeAspect="1" noChangeShapeType="1"/>
          </p:cNvSpPr>
          <p:nvPr/>
        </p:nvSpPr>
        <p:spPr bwMode="auto">
          <a:xfrm rot="16200000" flipH="1">
            <a:off x="1770857" y="4318794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816" name="Group 16"/>
          <p:cNvGrpSpPr>
            <a:grpSpLocks/>
          </p:cNvGrpSpPr>
          <p:nvPr/>
        </p:nvGrpSpPr>
        <p:grpSpPr bwMode="auto">
          <a:xfrm>
            <a:off x="990600" y="5813425"/>
            <a:ext cx="1905000" cy="457200"/>
            <a:chOff x="624" y="3648"/>
            <a:chExt cx="1200" cy="288"/>
          </a:xfrm>
        </p:grpSpPr>
        <p:pic>
          <p:nvPicPr>
            <p:cNvPr id="332817" name="Picture 17" descr="txp_fig"/>
            <p:cNvPicPr preferRelativeResize="0"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648"/>
              <a:ext cx="1200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18" name="Picture 1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792"/>
              <a:ext cx="1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281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4838"/>
            <a:ext cx="43497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2101850"/>
            <a:ext cx="4079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489200"/>
            <a:ext cx="192881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76200"/>
            <a:ext cx="1157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22963"/>
            <a:ext cx="338931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2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117725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648200"/>
            <a:ext cx="7667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55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307138"/>
            <a:ext cx="3341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3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22725"/>
            <a:ext cx="782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359275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2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117725"/>
            <a:ext cx="896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65125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4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76200"/>
            <a:ext cx="1157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5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725"/>
            <a:ext cx="1157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6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4125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7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912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8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98925"/>
            <a:ext cx="7667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2839" name="Group 39"/>
          <p:cNvGrpSpPr>
            <a:grpSpLocks/>
          </p:cNvGrpSpPr>
          <p:nvPr/>
        </p:nvGrpSpPr>
        <p:grpSpPr bwMode="auto">
          <a:xfrm>
            <a:off x="0" y="204788"/>
            <a:ext cx="2584450" cy="539750"/>
            <a:chOff x="0" y="129"/>
            <a:chExt cx="1628" cy="340"/>
          </a:xfrm>
        </p:grpSpPr>
        <p:pic>
          <p:nvPicPr>
            <p:cNvPr id="332840" name="Picture 4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129"/>
              <a:ext cx="1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1" name="Picture 41" descr="txp_fig"/>
            <p:cNvPicPr preferRelativeResize="0"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0"/>
              <a:ext cx="162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2842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5125"/>
            <a:ext cx="782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2843" name="Group 43"/>
          <p:cNvGrpSpPr>
            <a:grpSpLocks/>
          </p:cNvGrpSpPr>
          <p:nvPr/>
        </p:nvGrpSpPr>
        <p:grpSpPr bwMode="auto">
          <a:xfrm>
            <a:off x="1393825" y="985838"/>
            <a:ext cx="5110163" cy="3509962"/>
            <a:chOff x="878" y="621"/>
            <a:chExt cx="3219" cy="2211"/>
          </a:xfrm>
        </p:grpSpPr>
        <p:pic>
          <p:nvPicPr>
            <p:cNvPr id="332844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2637"/>
              <a:ext cx="2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5" name="Picture 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632"/>
              <a:ext cx="2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6" name="Picture 4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1632"/>
              <a:ext cx="2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7" name="Picture 4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2349"/>
              <a:ext cx="2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8" name="Picture 4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24"/>
              <a:ext cx="2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9" name="Picture 4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624"/>
              <a:ext cx="25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0" name="Picture 5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21"/>
              <a:ext cx="2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2851" name="Picture 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43600"/>
            <a:ext cx="163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2852" name="Line 52"/>
          <p:cNvSpPr>
            <a:spLocks noChangeShapeType="1"/>
          </p:cNvSpPr>
          <p:nvPr/>
        </p:nvSpPr>
        <p:spPr bwMode="auto">
          <a:xfrm>
            <a:off x="4114800" y="3886200"/>
            <a:ext cx="3657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3" name="Rectangle 5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54" name="Rectangle 5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56" name="Oval 56"/>
          <p:cNvSpPr>
            <a:spLocks noChangeArrowheads="1"/>
          </p:cNvSpPr>
          <p:nvPr/>
        </p:nvSpPr>
        <p:spPr bwMode="auto">
          <a:xfrm>
            <a:off x="200025" y="762000"/>
            <a:ext cx="274638" cy="38417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2861" name="Group 61"/>
          <p:cNvGrpSpPr>
            <a:grpSpLocks/>
          </p:cNvGrpSpPr>
          <p:nvPr/>
        </p:nvGrpSpPr>
        <p:grpSpPr bwMode="auto">
          <a:xfrm>
            <a:off x="200025" y="1214438"/>
            <a:ext cx="274638" cy="815975"/>
            <a:chOff x="126" y="765"/>
            <a:chExt cx="173" cy="514"/>
          </a:xfrm>
        </p:grpSpPr>
        <p:sp>
          <p:nvSpPr>
            <p:cNvPr id="332857" name="Oval 57"/>
            <p:cNvSpPr>
              <a:spLocks noChangeArrowheads="1"/>
            </p:cNvSpPr>
            <p:nvPr/>
          </p:nvSpPr>
          <p:spPr bwMode="auto">
            <a:xfrm>
              <a:off x="126" y="765"/>
              <a:ext cx="173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58" name="Oval 58"/>
            <p:cNvSpPr>
              <a:spLocks noChangeArrowheads="1"/>
            </p:cNvSpPr>
            <p:nvPr/>
          </p:nvSpPr>
          <p:spPr bwMode="auto">
            <a:xfrm>
              <a:off x="126" y="1037"/>
              <a:ext cx="173" cy="24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2859" name="Oval 59"/>
          <p:cNvSpPr>
            <a:spLocks noChangeArrowheads="1"/>
          </p:cNvSpPr>
          <p:nvPr/>
        </p:nvSpPr>
        <p:spPr bwMode="auto">
          <a:xfrm>
            <a:off x="3636963" y="1219200"/>
            <a:ext cx="274637" cy="38417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60" name="Oval 60"/>
          <p:cNvSpPr>
            <a:spLocks noChangeArrowheads="1"/>
          </p:cNvSpPr>
          <p:nvPr/>
        </p:nvSpPr>
        <p:spPr bwMode="auto">
          <a:xfrm>
            <a:off x="3636963" y="1651000"/>
            <a:ext cx="274637" cy="38417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32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3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6" dur="500"/>
                                        <p:tgtEl>
                                          <p:spTgt spid="332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500" fill="hold"/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8" grpId="0" animBg="1"/>
      <p:bldP spid="332809" grpId="0" animBg="1"/>
      <p:bldP spid="332810" grpId="0" animBg="1"/>
      <p:bldP spid="332811" grpId="0" animBg="1"/>
      <p:bldP spid="332812" grpId="0" animBg="1"/>
      <p:bldP spid="332813" grpId="0" animBg="1"/>
      <p:bldP spid="332814" grpId="0" animBg="1"/>
      <p:bldP spid="332815" grpId="0" animBg="1"/>
      <p:bldP spid="332852" grpId="0" animBg="1"/>
      <p:bldP spid="332852" grpId="1" animBg="1"/>
      <p:bldP spid="332856" grpId="0" animBg="1"/>
      <p:bldP spid="332856" grpId="1" animBg="1"/>
      <p:bldP spid="332856" grpId="2" animBg="1"/>
      <p:bldP spid="332859" grpId="0" animBg="1"/>
      <p:bldP spid="332859" grpId="1" animBg="1"/>
      <p:bldP spid="332860" grpId="0" animBg="1"/>
      <p:bldP spid="33286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4B35-2D19-4F15-A2E0-F5AEFC6FF32E}" type="slidenum">
              <a:rPr lang="en-US"/>
              <a:pPr/>
              <a:t>37</a:t>
            </a:fld>
            <a:endParaRPr lang="en-US"/>
          </a:p>
        </p:txBody>
      </p:sp>
      <p:pic>
        <p:nvPicPr>
          <p:cNvPr id="333878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307138"/>
            <a:ext cx="3341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26" name="Picture 2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23875"/>
            <a:ext cx="189865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27" name="Line 3"/>
          <p:cNvSpPr>
            <a:spLocks noChangeAspect="1" noChangeShapeType="1"/>
          </p:cNvSpPr>
          <p:nvPr/>
        </p:nvSpPr>
        <p:spPr bwMode="auto">
          <a:xfrm>
            <a:off x="2617788" y="1409700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28" name="Line 4"/>
          <p:cNvSpPr>
            <a:spLocks noChangeAspect="1" noChangeShapeType="1"/>
          </p:cNvSpPr>
          <p:nvPr/>
        </p:nvSpPr>
        <p:spPr bwMode="auto">
          <a:xfrm>
            <a:off x="6129338" y="1409700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29" name="Line 5"/>
          <p:cNvSpPr>
            <a:spLocks noChangeAspect="1" noChangeShapeType="1"/>
          </p:cNvSpPr>
          <p:nvPr/>
        </p:nvSpPr>
        <p:spPr bwMode="auto">
          <a:xfrm flipH="1">
            <a:off x="3152775" y="3006725"/>
            <a:ext cx="354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0" name="Line 6"/>
          <p:cNvSpPr>
            <a:spLocks noChangeAspect="1" noChangeShapeType="1"/>
          </p:cNvSpPr>
          <p:nvPr/>
        </p:nvSpPr>
        <p:spPr bwMode="auto">
          <a:xfrm flipH="1">
            <a:off x="6102350" y="3006725"/>
            <a:ext cx="354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1" name="Line 7"/>
          <p:cNvSpPr>
            <a:spLocks noChangeAspect="1" noChangeShapeType="1"/>
          </p:cNvSpPr>
          <p:nvPr/>
        </p:nvSpPr>
        <p:spPr bwMode="auto">
          <a:xfrm rot="16200000" flipH="1">
            <a:off x="7562056" y="2250282"/>
            <a:ext cx="354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2" name="Line 8"/>
          <p:cNvSpPr>
            <a:spLocks noChangeAspect="1" noChangeShapeType="1"/>
          </p:cNvSpPr>
          <p:nvPr/>
        </p:nvSpPr>
        <p:spPr bwMode="auto">
          <a:xfrm rot="16200000" flipH="1">
            <a:off x="1774032" y="3890169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3" name="Line 9"/>
          <p:cNvSpPr>
            <a:spLocks noChangeAspect="1" noChangeShapeType="1"/>
          </p:cNvSpPr>
          <p:nvPr/>
        </p:nvSpPr>
        <p:spPr bwMode="auto">
          <a:xfrm>
            <a:off x="3151188" y="1406525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4" name="Line 10"/>
          <p:cNvSpPr>
            <a:spLocks noChangeAspect="1" noChangeShapeType="1"/>
          </p:cNvSpPr>
          <p:nvPr/>
        </p:nvSpPr>
        <p:spPr bwMode="auto">
          <a:xfrm rot="16200000" flipH="1">
            <a:off x="1770857" y="4318794"/>
            <a:ext cx="354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3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186238"/>
            <a:ext cx="4079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4079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590800"/>
            <a:ext cx="4079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729038"/>
            <a:ext cx="4079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4079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85838"/>
            <a:ext cx="3921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838200"/>
            <a:ext cx="19939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838200"/>
            <a:ext cx="22875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04788"/>
            <a:ext cx="163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514600"/>
            <a:ext cx="228758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875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2875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76200"/>
            <a:ext cx="1157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65125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5125"/>
            <a:ext cx="782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0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76200"/>
            <a:ext cx="1157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1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725"/>
            <a:ext cx="1157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2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4125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3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912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4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98925"/>
            <a:ext cx="7667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5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6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648200"/>
            <a:ext cx="7667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7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22725"/>
            <a:ext cx="782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8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359275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81" name="Group 57"/>
          <p:cNvGrpSpPr>
            <a:grpSpLocks/>
          </p:cNvGrpSpPr>
          <p:nvPr/>
        </p:nvGrpSpPr>
        <p:grpSpPr bwMode="auto">
          <a:xfrm>
            <a:off x="685800" y="5943600"/>
            <a:ext cx="3352800" cy="474663"/>
            <a:chOff x="432" y="3744"/>
            <a:chExt cx="2112" cy="299"/>
          </a:xfrm>
        </p:grpSpPr>
        <p:pic>
          <p:nvPicPr>
            <p:cNvPr id="333860" name="Picture 36" descr="txp_fig"/>
            <p:cNvPicPr preferRelativeResize="0">
              <a:picLocks noChangeArrowheads="1"/>
            </p:cNvPicPr>
            <p:nvPr>
              <p:custDataLst>
                <p:tags r:id="rId36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11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9" name="Picture 5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3888"/>
              <a:ext cx="16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3862" name="Picture 3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4838"/>
            <a:ext cx="43497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5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648200"/>
            <a:ext cx="29416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6" name="Picture 4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2101850"/>
            <a:ext cx="4079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7" name="Picture 4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117725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8" name="Picture 4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117725"/>
            <a:ext cx="896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9" name="Picture 4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990600"/>
            <a:ext cx="4079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71" name="Picture 4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22963"/>
            <a:ext cx="338931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72" name="Picture 4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943600"/>
            <a:ext cx="163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73" name="Picture 4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731963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74" name="Line 50"/>
          <p:cNvSpPr>
            <a:spLocks noChangeShapeType="1"/>
          </p:cNvSpPr>
          <p:nvPr/>
        </p:nvSpPr>
        <p:spPr bwMode="auto">
          <a:xfrm>
            <a:off x="3829050" y="5257800"/>
            <a:ext cx="547688" cy="658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5" name="Line 51"/>
          <p:cNvSpPr>
            <a:spLocks noChangeShapeType="1"/>
          </p:cNvSpPr>
          <p:nvPr/>
        </p:nvSpPr>
        <p:spPr bwMode="auto">
          <a:xfrm flipH="1" flipV="1">
            <a:off x="3733800" y="6324600"/>
            <a:ext cx="8382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6" name="Rectangle 5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77" name="Rectangle 5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74" grpId="0" animBg="1"/>
      <p:bldP spid="3338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3B0-D3E2-4AD4-BCA4-3B7E589657D2}" type="slidenum">
              <a:rPr lang="en-US"/>
              <a:pPr/>
              <a:t>38</a:t>
            </a:fld>
            <a:endParaRPr lang="en-US"/>
          </a:p>
        </p:txBody>
      </p:sp>
      <p:pic>
        <p:nvPicPr>
          <p:cNvPr id="334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15925"/>
            <a:ext cx="22399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31800"/>
            <a:ext cx="15621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427038"/>
            <a:ext cx="22399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925"/>
            <a:ext cx="1797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095500"/>
            <a:ext cx="22399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2085975"/>
            <a:ext cx="20637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098675"/>
            <a:ext cx="20669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108200"/>
            <a:ext cx="20669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554413"/>
            <a:ext cx="2005013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3554413"/>
            <a:ext cx="2066925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548063"/>
            <a:ext cx="1741487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548063"/>
            <a:ext cx="2065337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84800"/>
            <a:ext cx="156368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84800"/>
            <a:ext cx="265588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64" name="Line 16"/>
          <p:cNvSpPr>
            <a:spLocks noChangeAspect="1" noChangeShapeType="1"/>
          </p:cNvSpPr>
          <p:nvPr/>
        </p:nvSpPr>
        <p:spPr bwMode="auto">
          <a:xfrm>
            <a:off x="4046538" y="952500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5" name="Line 17"/>
          <p:cNvSpPr>
            <a:spLocks noChangeAspect="1" noChangeShapeType="1"/>
          </p:cNvSpPr>
          <p:nvPr/>
        </p:nvSpPr>
        <p:spPr bwMode="auto">
          <a:xfrm>
            <a:off x="4530725" y="949325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6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17475"/>
            <a:ext cx="10493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19063"/>
            <a:ext cx="70961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19063"/>
            <a:ext cx="7096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6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17475"/>
            <a:ext cx="10493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70" name="Line 22"/>
          <p:cNvSpPr>
            <a:spLocks noChangeAspect="1" noChangeShapeType="1"/>
          </p:cNvSpPr>
          <p:nvPr/>
        </p:nvSpPr>
        <p:spPr bwMode="auto">
          <a:xfrm rot="5400000">
            <a:off x="6926262" y="1760538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71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638300"/>
            <a:ext cx="10509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72" name="Line 24"/>
          <p:cNvSpPr>
            <a:spLocks noChangeAspect="1" noChangeShapeType="1"/>
          </p:cNvSpPr>
          <p:nvPr/>
        </p:nvSpPr>
        <p:spPr bwMode="auto">
          <a:xfrm rot="16200000" flipH="1">
            <a:off x="1938338" y="3335338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3" name="Line 25"/>
          <p:cNvSpPr>
            <a:spLocks noChangeAspect="1" noChangeShapeType="1"/>
          </p:cNvSpPr>
          <p:nvPr/>
        </p:nvSpPr>
        <p:spPr bwMode="auto">
          <a:xfrm flipH="1">
            <a:off x="4351338" y="264795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7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809750"/>
            <a:ext cx="7032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5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2788"/>
            <a:ext cx="1055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6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809750"/>
            <a:ext cx="806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77" name="Line 29"/>
          <p:cNvSpPr>
            <a:spLocks noChangeAspect="1" noChangeShapeType="1"/>
          </p:cNvSpPr>
          <p:nvPr/>
        </p:nvSpPr>
        <p:spPr bwMode="auto">
          <a:xfrm>
            <a:off x="4379913" y="4037013"/>
            <a:ext cx="322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78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25813"/>
            <a:ext cx="831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9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325813"/>
            <a:ext cx="6985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80" name="Line 32"/>
          <p:cNvSpPr>
            <a:spLocks noChangeAspect="1" noChangeShapeType="1"/>
          </p:cNvSpPr>
          <p:nvPr/>
        </p:nvSpPr>
        <p:spPr bwMode="auto">
          <a:xfrm rot="16200000" flipH="1">
            <a:off x="6391275" y="4810125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1" name="Line 33"/>
          <p:cNvSpPr>
            <a:spLocks noChangeAspect="1" noChangeShapeType="1"/>
          </p:cNvSpPr>
          <p:nvPr/>
        </p:nvSpPr>
        <p:spPr bwMode="auto">
          <a:xfrm rot="16200000" flipH="1">
            <a:off x="6388100" y="5200650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82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48200"/>
            <a:ext cx="12509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3" name="Picture 3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5095875"/>
            <a:ext cx="7000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4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4662488"/>
            <a:ext cx="7143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5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5110163"/>
            <a:ext cx="12493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86" name="Rectangle 38"/>
          <p:cNvSpPr>
            <a:spLocks noChangeArrowheads="1"/>
          </p:cNvSpPr>
          <p:nvPr/>
        </p:nvSpPr>
        <p:spPr bwMode="auto">
          <a:xfrm>
            <a:off x="2209800" y="381000"/>
            <a:ext cx="304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7" name="Rectangle 39"/>
          <p:cNvSpPr>
            <a:spLocks noChangeArrowheads="1"/>
          </p:cNvSpPr>
          <p:nvPr/>
        </p:nvSpPr>
        <p:spPr bwMode="auto">
          <a:xfrm>
            <a:off x="7065963" y="381000"/>
            <a:ext cx="2286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8" name="Rectangle 40"/>
          <p:cNvSpPr>
            <a:spLocks noChangeArrowheads="1"/>
          </p:cNvSpPr>
          <p:nvPr/>
        </p:nvSpPr>
        <p:spPr bwMode="auto">
          <a:xfrm>
            <a:off x="6858000" y="2057400"/>
            <a:ext cx="2286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9" name="Rectangle 41"/>
          <p:cNvSpPr>
            <a:spLocks noChangeArrowheads="1"/>
          </p:cNvSpPr>
          <p:nvPr/>
        </p:nvSpPr>
        <p:spPr bwMode="auto">
          <a:xfrm>
            <a:off x="2038350" y="2057400"/>
            <a:ext cx="246063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0" name="Rectangle 42"/>
          <p:cNvSpPr>
            <a:spLocks noChangeArrowheads="1"/>
          </p:cNvSpPr>
          <p:nvPr/>
        </p:nvSpPr>
        <p:spPr bwMode="auto">
          <a:xfrm>
            <a:off x="1981200" y="3505200"/>
            <a:ext cx="265113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1" name="Rectangle 43"/>
          <p:cNvSpPr>
            <a:spLocks noChangeArrowheads="1"/>
          </p:cNvSpPr>
          <p:nvPr/>
        </p:nvSpPr>
        <p:spPr bwMode="auto">
          <a:xfrm>
            <a:off x="6553200" y="3505200"/>
            <a:ext cx="301625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2" name="Rectangle 44"/>
          <p:cNvSpPr>
            <a:spLocks noChangeArrowheads="1"/>
          </p:cNvSpPr>
          <p:nvPr/>
        </p:nvSpPr>
        <p:spPr bwMode="auto">
          <a:xfrm>
            <a:off x="5195888" y="5362575"/>
            <a:ext cx="320675" cy="1114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93" name="Line 45"/>
          <p:cNvSpPr>
            <a:spLocks noChangeShapeType="1"/>
          </p:cNvSpPr>
          <p:nvPr/>
        </p:nvSpPr>
        <p:spPr bwMode="auto">
          <a:xfrm>
            <a:off x="2286000" y="41592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4" name="Line 46"/>
          <p:cNvSpPr>
            <a:spLocks noChangeShapeType="1"/>
          </p:cNvSpPr>
          <p:nvPr/>
        </p:nvSpPr>
        <p:spPr bwMode="auto">
          <a:xfrm>
            <a:off x="7239000" y="41592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934200" y="2057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2133600" y="2057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7" name="Line 49"/>
          <p:cNvSpPr>
            <a:spLocks noChangeShapeType="1"/>
          </p:cNvSpPr>
          <p:nvPr/>
        </p:nvSpPr>
        <p:spPr bwMode="auto">
          <a:xfrm>
            <a:off x="2133600" y="3581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8" name="Line 50"/>
          <p:cNvSpPr>
            <a:spLocks noChangeShapeType="1"/>
          </p:cNvSpPr>
          <p:nvPr/>
        </p:nvSpPr>
        <p:spPr bwMode="auto">
          <a:xfrm>
            <a:off x="6705600" y="3505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9" name="Line 51"/>
          <p:cNvSpPr>
            <a:spLocks noChangeShapeType="1"/>
          </p:cNvSpPr>
          <p:nvPr/>
        </p:nvSpPr>
        <p:spPr bwMode="auto">
          <a:xfrm>
            <a:off x="5424488" y="5410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4900" name="Group 52"/>
          <p:cNvGrpSpPr>
            <a:grpSpLocks noChangeAspect="1"/>
          </p:cNvGrpSpPr>
          <p:nvPr/>
        </p:nvGrpSpPr>
        <p:grpSpPr bwMode="auto">
          <a:xfrm>
            <a:off x="92075" y="46038"/>
            <a:ext cx="2101850" cy="349250"/>
            <a:chOff x="0" y="102"/>
            <a:chExt cx="1728" cy="288"/>
          </a:xfrm>
        </p:grpSpPr>
        <p:pic>
          <p:nvPicPr>
            <p:cNvPr id="334901" name="Picture 53" descr="txp_fig"/>
            <p:cNvPicPr preferRelativeResize="0"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3"/>
              <a:ext cx="172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2" name="Picture 5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" y="102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4903" name="Group 55"/>
          <p:cNvGrpSpPr>
            <a:grpSpLocks noChangeAspect="1"/>
          </p:cNvGrpSpPr>
          <p:nvPr/>
        </p:nvGrpSpPr>
        <p:grpSpPr bwMode="auto">
          <a:xfrm>
            <a:off x="5424488" y="6453188"/>
            <a:ext cx="2651125" cy="387350"/>
            <a:chOff x="192" y="3360"/>
            <a:chExt cx="1968" cy="288"/>
          </a:xfrm>
        </p:grpSpPr>
        <p:pic>
          <p:nvPicPr>
            <p:cNvPr id="334904" name="Picture 56" descr="txp_fig"/>
            <p:cNvPicPr preferRelativeResize="0"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92" y="3360"/>
              <a:ext cx="19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5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" y="3504"/>
              <a:ext cx="16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4906" name="Rectangle 5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907" name="Rectangle 5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4" grpId="0" animBg="1"/>
      <p:bldP spid="334865" grpId="0" animBg="1"/>
      <p:bldP spid="334870" grpId="0" animBg="1"/>
      <p:bldP spid="334872" grpId="0" animBg="1"/>
      <p:bldP spid="334873" grpId="0" animBg="1"/>
      <p:bldP spid="334877" grpId="0" animBg="1"/>
      <p:bldP spid="334880" grpId="0" animBg="1"/>
      <p:bldP spid="334881" grpId="0" animBg="1"/>
      <p:bldP spid="334887" grpId="0" animBg="1"/>
      <p:bldP spid="334888" grpId="0" animBg="1"/>
      <p:bldP spid="334889" grpId="0" animBg="1"/>
      <p:bldP spid="334890" grpId="0" animBg="1"/>
      <p:bldP spid="334891" grpId="0" animBg="1"/>
      <p:bldP spid="334892" grpId="0" animBg="1"/>
      <p:bldP spid="334894" grpId="0" animBg="1"/>
      <p:bldP spid="334895" grpId="0" animBg="1"/>
      <p:bldP spid="334896" grpId="0" animBg="1"/>
      <p:bldP spid="334897" grpId="0" animBg="1"/>
      <p:bldP spid="334898" grpId="0" animBg="1"/>
      <p:bldP spid="3348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26FC-54FD-4286-AC55-C2A48458C8F7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335874" name="Group 2"/>
          <p:cNvGrpSpPr>
            <a:grpSpLocks/>
          </p:cNvGrpSpPr>
          <p:nvPr/>
        </p:nvGrpSpPr>
        <p:grpSpPr bwMode="auto">
          <a:xfrm>
            <a:off x="304800" y="161925"/>
            <a:ext cx="3124200" cy="457200"/>
            <a:chOff x="192" y="102"/>
            <a:chExt cx="1968" cy="288"/>
          </a:xfrm>
        </p:grpSpPr>
        <p:pic>
          <p:nvPicPr>
            <p:cNvPr id="335875" name="Picture 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102"/>
              <a:ext cx="16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76" name="Picture 4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4"/>
              <a:ext cx="19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587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5325"/>
            <a:ext cx="29416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8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95325"/>
            <a:ext cx="2484438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81" name="Group 9"/>
          <p:cNvGrpSpPr>
            <a:grpSpLocks/>
          </p:cNvGrpSpPr>
          <p:nvPr/>
        </p:nvGrpSpPr>
        <p:grpSpPr bwMode="auto">
          <a:xfrm>
            <a:off x="3352800" y="161925"/>
            <a:ext cx="2743200" cy="457200"/>
            <a:chOff x="2112" y="102"/>
            <a:chExt cx="1728" cy="288"/>
          </a:xfrm>
        </p:grpSpPr>
        <p:pic>
          <p:nvPicPr>
            <p:cNvPr id="335882" name="Picture 10" descr="txp_fig"/>
            <p:cNvPicPr preferRelativeResize="0"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03"/>
              <a:ext cx="172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83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" y="102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588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5384800"/>
            <a:ext cx="265588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8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15925"/>
            <a:ext cx="22399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86" name="Group 14"/>
          <p:cNvGrpSpPr>
            <a:grpSpLocks noChangeAspect="1"/>
          </p:cNvGrpSpPr>
          <p:nvPr/>
        </p:nvGrpSpPr>
        <p:grpSpPr bwMode="auto">
          <a:xfrm>
            <a:off x="92075" y="46038"/>
            <a:ext cx="2101850" cy="349250"/>
            <a:chOff x="0" y="102"/>
            <a:chExt cx="1728" cy="288"/>
          </a:xfrm>
        </p:grpSpPr>
        <p:pic>
          <p:nvPicPr>
            <p:cNvPr id="335887" name="Picture 15" descr="txp_fig"/>
            <p:cNvPicPr preferRelativeResize="0"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3"/>
              <a:ext cx="172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88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" y="102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5889" name="Rectangle 1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90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92" name="Picture 20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6453188"/>
            <a:ext cx="2651125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6646863"/>
            <a:ext cx="2222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5316 -0.675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-3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9306E-6 L 0.38681 0.048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24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168E-6 L 0.39167 0.0344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7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1667 L -0.52986 -0.93889 " pathEditMode="relative" ptsTypes="AA">
                                      <p:cBhvr>
                                        <p:cTn id="12" dur="500" fill="hold"/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50486 -0.8613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4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0335-06ED-4B34-A91A-AE4A92EB2CE6}" type="slidenum">
              <a:rPr lang="en-US"/>
              <a:pPr/>
              <a:t>4</a:t>
            </a:fld>
            <a:endParaRPr lang="en-US"/>
          </a:p>
        </p:txBody>
      </p:sp>
      <p:pic>
        <p:nvPicPr>
          <p:cNvPr id="2990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875"/>
            <a:ext cx="4629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438400"/>
            <a:ext cx="4081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216275"/>
            <a:ext cx="5272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902075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86350"/>
            <a:ext cx="41576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46225"/>
            <a:ext cx="7067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00250"/>
            <a:ext cx="7407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835275"/>
            <a:ext cx="5668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724400"/>
            <a:ext cx="36845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03875"/>
            <a:ext cx="18145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9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875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597275"/>
            <a:ext cx="5026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18000"/>
            <a:ext cx="5026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23" name="Line 15"/>
          <p:cNvSpPr>
            <a:spLocks noChangeShapeType="1"/>
          </p:cNvSpPr>
          <p:nvPr/>
        </p:nvSpPr>
        <p:spPr bwMode="auto">
          <a:xfrm>
            <a:off x="6400800" y="0"/>
            <a:ext cx="0" cy="15446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24" name="Line 16"/>
          <p:cNvSpPr>
            <a:spLocks noChangeShapeType="1"/>
          </p:cNvSpPr>
          <p:nvPr/>
        </p:nvSpPr>
        <p:spPr bwMode="auto">
          <a:xfrm>
            <a:off x="6388100" y="1552575"/>
            <a:ext cx="27336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9025" name="Group 17"/>
          <p:cNvGrpSpPr>
            <a:grpSpLocks/>
          </p:cNvGrpSpPr>
          <p:nvPr/>
        </p:nvGrpSpPr>
        <p:grpSpPr bwMode="auto">
          <a:xfrm>
            <a:off x="5943600" y="4664075"/>
            <a:ext cx="2860675" cy="457200"/>
            <a:chOff x="3744" y="2938"/>
            <a:chExt cx="1802" cy="288"/>
          </a:xfrm>
        </p:grpSpPr>
        <p:pic>
          <p:nvPicPr>
            <p:cNvPr id="299026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2965"/>
              <a:ext cx="175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9027" name="Rectangle 19"/>
            <p:cNvSpPr>
              <a:spLocks noChangeArrowheads="1"/>
            </p:cNvSpPr>
            <p:nvPr/>
          </p:nvSpPr>
          <p:spPr bwMode="auto">
            <a:xfrm>
              <a:off x="3744" y="2938"/>
              <a:ext cx="1802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9042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6175"/>
            <a:ext cx="4081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41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445250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022975"/>
            <a:ext cx="5405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1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420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2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44450"/>
            <a:ext cx="1474787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3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09600"/>
            <a:ext cx="7064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5562600"/>
            <a:ext cx="9636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5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546725"/>
            <a:ext cx="40624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36" name="Line 28"/>
          <p:cNvSpPr>
            <a:spLocks noChangeShapeType="1"/>
          </p:cNvSpPr>
          <p:nvPr/>
        </p:nvSpPr>
        <p:spPr bwMode="auto">
          <a:xfrm>
            <a:off x="5419725" y="2751138"/>
            <a:ext cx="1123950" cy="20939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7" name="Rectangle 2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38" name="Rectangle 3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3" grpId="0" animBg="1"/>
      <p:bldP spid="299024" grpId="0" animBg="1"/>
      <p:bldP spid="299036" grpId="0" animBg="1"/>
      <p:bldP spid="29903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360363"/>
          </a:xfrm>
        </p:spPr>
        <p:txBody>
          <a:bodyPr/>
          <a:lstStyle/>
          <a:p>
            <a:fld id="{38F07414-5BAB-4A24-B7F6-7DBD9001EE31}" type="slidenum">
              <a:rPr lang="en-US"/>
              <a:pPr/>
              <a:t>40</a:t>
            </a:fld>
            <a:endParaRPr lang="en-US"/>
          </a:p>
        </p:txBody>
      </p:sp>
      <p:pic>
        <p:nvPicPr>
          <p:cNvPr id="336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5325"/>
            <a:ext cx="29416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95325"/>
            <a:ext cx="2484438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6076950" y="695325"/>
            <a:ext cx="2132013" cy="1209675"/>
            <a:chOff x="3828" y="438"/>
            <a:chExt cx="1343" cy="762"/>
          </a:xfrm>
        </p:grpSpPr>
        <p:pic>
          <p:nvPicPr>
            <p:cNvPr id="336901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38"/>
              <a:ext cx="1091" cy="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6902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750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6903" name="Picture 7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1013"/>
            <a:ext cx="27432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4" name="Picture 8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66725"/>
            <a:ext cx="189865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61925"/>
            <a:ext cx="163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61925"/>
            <a:ext cx="2460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7" name="Picture 11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725"/>
            <a:ext cx="3124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61925"/>
            <a:ext cx="2619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22" name="Rectangle 2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3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629" y="3041399"/>
            <a:ext cx="6564971" cy="311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869" y="3945351"/>
            <a:ext cx="2129290" cy="245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786" y="3945386"/>
            <a:ext cx="245614" cy="245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945386"/>
            <a:ext cx="245614" cy="245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>
            <a:stCxn id="336902" idx="2"/>
          </p:cNvCxnSpPr>
          <p:nvPr/>
        </p:nvCxnSpPr>
        <p:spPr bwMode="auto">
          <a:xfrm flipH="1">
            <a:off x="5486400" y="1304925"/>
            <a:ext cx="737394" cy="2730355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910" y="2579409"/>
            <a:ext cx="3536173" cy="37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904" y="3879561"/>
            <a:ext cx="621896" cy="311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104" y="3879561"/>
            <a:ext cx="621896" cy="311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3962101"/>
            <a:ext cx="572740" cy="228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945313"/>
            <a:ext cx="916906" cy="245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977" y="4783600"/>
            <a:ext cx="2242823" cy="245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110" y="5616507"/>
            <a:ext cx="5517356" cy="327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18BD-7F5F-40A8-9508-1F69D3995BA0}" type="slidenum">
              <a:rPr lang="en-US"/>
              <a:pPr/>
              <a:t>41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7" y="533400"/>
            <a:ext cx="1566488" cy="302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6" y="3584575"/>
            <a:ext cx="1301753" cy="302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79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914400"/>
            <a:ext cx="653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600200"/>
            <a:ext cx="5003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7475"/>
            <a:ext cx="5378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283075"/>
            <a:ext cx="4548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105400"/>
            <a:ext cx="4586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3025"/>
            <a:ext cx="749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600200"/>
            <a:ext cx="2851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633913"/>
            <a:ext cx="571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43550"/>
            <a:ext cx="360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43550"/>
            <a:ext cx="40386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4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95947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5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81700"/>
            <a:ext cx="4887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C14B-31B5-4EC4-82FB-B579BA96086C}" type="slidenum">
              <a:rPr lang="en-US"/>
              <a:pPr/>
              <a:t>42</a:t>
            </a:fld>
            <a:endParaRPr lang="en-US"/>
          </a:p>
        </p:txBody>
      </p:sp>
      <p:pic>
        <p:nvPicPr>
          <p:cNvPr id="33896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43550"/>
            <a:ext cx="360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43550"/>
            <a:ext cx="40386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9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3622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32000"/>
            <a:ext cx="1320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032000"/>
            <a:ext cx="135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6" y="3584575"/>
            <a:ext cx="1301753" cy="302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0" y="1754188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4572000" y="17526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95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7475"/>
            <a:ext cx="5378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283075"/>
            <a:ext cx="4548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105400"/>
            <a:ext cx="4586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633913"/>
            <a:ext cx="571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3025"/>
            <a:ext cx="749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95947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81700"/>
            <a:ext cx="4887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65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6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97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9750"/>
            <a:ext cx="31511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7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65400"/>
            <a:ext cx="2832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7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565400"/>
            <a:ext cx="2963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77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960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79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46625"/>
            <a:ext cx="1263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nimBg="1"/>
      <p:bldP spid="338954" grpId="0" animBg="1"/>
      <p:bldP spid="3389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C4C9-2E56-4823-8B5C-DEBBC2913DAC}" type="slidenum">
              <a:rPr lang="en-US"/>
              <a:pPr/>
              <a:t>43</a:t>
            </a:fld>
            <a:endParaRPr lang="en-US"/>
          </a:p>
        </p:txBody>
      </p:sp>
      <p:pic>
        <p:nvPicPr>
          <p:cNvPr id="34406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43550"/>
            <a:ext cx="360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6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43550"/>
            <a:ext cx="40386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069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0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3622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32000"/>
            <a:ext cx="1320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032000"/>
            <a:ext cx="135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0" y="1754188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6" y="3584575"/>
            <a:ext cx="1301753" cy="302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572000" y="17526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07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3025"/>
            <a:ext cx="749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8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95947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8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81700"/>
            <a:ext cx="4887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82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083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408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9750"/>
            <a:ext cx="31511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65400"/>
            <a:ext cx="2832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565400"/>
            <a:ext cx="2963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7475"/>
            <a:ext cx="137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38588"/>
            <a:ext cx="2960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5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746625"/>
            <a:ext cx="1263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8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960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8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46625"/>
            <a:ext cx="1263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98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20382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00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813425"/>
            <a:ext cx="169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3333 0.05556 " pathEditMode="relative" ptsTypes="AA">
                                      <p:cBhvr>
                                        <p:cTn id="6" dur="500" fill="hold"/>
                                        <p:tgtEl>
                                          <p:spTgt spid="344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4 3.7037E-7 " pathEditMode="relative" ptsTypes="AA">
                                      <p:cBhvr>
                                        <p:cTn id="8" dur="500" fill="hold"/>
                                        <p:tgtEl>
                                          <p:spTgt spid="344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59D0-191B-4E55-B197-42BFD8244B4A}" type="slidenum">
              <a:rPr lang="en-US"/>
              <a:pPr/>
              <a:t>44</a:t>
            </a:fld>
            <a:endParaRPr lang="en-US"/>
          </a:p>
        </p:txBody>
      </p:sp>
      <p:pic>
        <p:nvPicPr>
          <p:cNvPr id="33999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9750"/>
            <a:ext cx="31511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65400"/>
            <a:ext cx="2832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565400"/>
            <a:ext cx="2963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71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9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3622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32000"/>
            <a:ext cx="1320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032000"/>
            <a:ext cx="135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0" y="1754188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4572000" y="17526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9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746625"/>
            <a:ext cx="1263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6" y="3584575"/>
            <a:ext cx="1301753" cy="302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998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3025"/>
            <a:ext cx="749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986463"/>
            <a:ext cx="246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88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9995" name="Group 27"/>
          <p:cNvGrpSpPr>
            <a:grpSpLocks/>
          </p:cNvGrpSpPr>
          <p:nvPr/>
        </p:nvGrpSpPr>
        <p:grpSpPr bwMode="auto">
          <a:xfrm>
            <a:off x="685800" y="3927475"/>
            <a:ext cx="4560888" cy="331788"/>
            <a:chOff x="432" y="2474"/>
            <a:chExt cx="2873" cy="209"/>
          </a:xfrm>
        </p:grpSpPr>
        <p:pic>
          <p:nvPicPr>
            <p:cNvPr id="339993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74"/>
              <a:ext cx="8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9994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81"/>
              <a:ext cx="186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000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6938"/>
            <a:ext cx="30384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05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5947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8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38788"/>
            <a:ext cx="792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11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38788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1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538788"/>
            <a:ext cx="981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06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20382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12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538788"/>
            <a:ext cx="981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14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43550"/>
            <a:ext cx="360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43550"/>
            <a:ext cx="360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9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813425"/>
            <a:ext cx="169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5" name="Picture 1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95947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L -0.08212 0.042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8802 0.0009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40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2 -3.7037E-7 " pathEditMode="relative" ptsTypes="AA">
                                      <p:cBhvr>
                                        <p:cTn id="10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16789 0.02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6666 4.44444E-6 " pathEditMode="relative" ptsTypes="AA">
                                      <p:cBhvr>
                                        <p:cTn id="14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FD24-2FB3-44A3-8578-A3778EED3689}" type="slidenum">
              <a:rPr lang="en-US"/>
              <a:pPr/>
              <a:t>45</a:t>
            </a:fld>
            <a:endParaRPr lang="en-US"/>
          </a:p>
        </p:txBody>
      </p:sp>
      <p:pic>
        <p:nvPicPr>
          <p:cNvPr id="341026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3025"/>
            <a:ext cx="749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7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986463"/>
            <a:ext cx="246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2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6938"/>
            <a:ext cx="30384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29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5947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30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38788"/>
            <a:ext cx="792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31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38788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32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538788"/>
            <a:ext cx="981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33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538788"/>
            <a:ext cx="981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34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43550"/>
            <a:ext cx="3605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9750"/>
            <a:ext cx="31511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2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65400"/>
            <a:ext cx="2832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1025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565400"/>
            <a:ext cx="2963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6" y="3584575"/>
            <a:ext cx="1301753" cy="302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0996" name="Picture 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3622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9" name="Picture 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32000"/>
            <a:ext cx="1320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1" name="Picture 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032000"/>
            <a:ext cx="135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0" y="1754188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4572000" y="17526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08" name="Picture 1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746625"/>
            <a:ext cx="1263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1045" name="Group 53"/>
          <p:cNvGrpSpPr>
            <a:grpSpLocks/>
          </p:cNvGrpSpPr>
          <p:nvPr/>
        </p:nvGrpSpPr>
        <p:grpSpPr bwMode="auto">
          <a:xfrm>
            <a:off x="5638800" y="3500438"/>
            <a:ext cx="3505200" cy="1985962"/>
            <a:chOff x="3552" y="2205"/>
            <a:chExt cx="2208" cy="1251"/>
          </a:xfrm>
        </p:grpSpPr>
        <p:sp>
          <p:nvSpPr>
            <p:cNvPr id="341010" name="Line 18"/>
            <p:cNvSpPr>
              <a:spLocks noChangeShapeType="1"/>
            </p:cNvSpPr>
            <p:nvPr/>
          </p:nvSpPr>
          <p:spPr bwMode="auto">
            <a:xfrm>
              <a:off x="3564" y="2205"/>
              <a:ext cx="0" cy="12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3552" y="3456"/>
              <a:ext cx="220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1012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48"/>
              <a:ext cx="115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43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" y="2714"/>
              <a:ext cx="138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14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942"/>
              <a:ext cx="1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40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168"/>
              <a:ext cx="16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20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2256"/>
              <a:ext cx="96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8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37" name="Group 45"/>
          <p:cNvGrpSpPr>
            <a:grpSpLocks/>
          </p:cNvGrpSpPr>
          <p:nvPr/>
        </p:nvGrpSpPr>
        <p:grpSpPr bwMode="auto">
          <a:xfrm>
            <a:off x="685800" y="3927475"/>
            <a:ext cx="4560888" cy="331788"/>
            <a:chOff x="432" y="2474"/>
            <a:chExt cx="2873" cy="209"/>
          </a:xfrm>
        </p:grpSpPr>
        <p:pic>
          <p:nvPicPr>
            <p:cNvPr id="341038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74"/>
              <a:ext cx="86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39" name="Picture 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81"/>
              <a:ext cx="186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7277622" y="5550074"/>
            <a:ext cx="914400" cy="914400"/>
            <a:chOff x="4853" y="1680"/>
            <a:chExt cx="576" cy="576"/>
          </a:xfrm>
        </p:grpSpPr>
        <p:sp>
          <p:nvSpPr>
            <p:cNvPr id="37" name="AutoShape 5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15F9-609F-4D91-9761-2107295F4114}" type="slidenum">
              <a:rPr lang="en-US"/>
              <a:pPr/>
              <a:t>5</a:t>
            </a:fld>
            <a:endParaRPr lang="en-US"/>
          </a:p>
        </p:txBody>
      </p:sp>
      <p:pic>
        <p:nvPicPr>
          <p:cNvPr id="30005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9688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51325"/>
            <a:ext cx="64912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7888"/>
            <a:ext cx="21002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0055" name="Group 23"/>
          <p:cNvGrpSpPr>
            <a:grpSpLocks/>
          </p:cNvGrpSpPr>
          <p:nvPr/>
        </p:nvGrpSpPr>
        <p:grpSpPr bwMode="auto">
          <a:xfrm>
            <a:off x="152400" y="1219200"/>
            <a:ext cx="8131175" cy="985838"/>
            <a:chOff x="96" y="768"/>
            <a:chExt cx="5122" cy="621"/>
          </a:xfrm>
        </p:grpSpPr>
        <p:pic>
          <p:nvPicPr>
            <p:cNvPr id="300038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22"/>
              <a:ext cx="38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53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768"/>
              <a:ext cx="37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46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03"/>
              <a:ext cx="11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49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91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004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30838"/>
            <a:ext cx="2222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34050"/>
            <a:ext cx="2984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991-1CA5-4D82-9CE6-755E6CF02126}" type="slidenum">
              <a:rPr lang="en-US"/>
              <a:pPr/>
              <a:t>6</a:t>
            </a:fld>
            <a:endParaRPr lang="en-US"/>
          </a:p>
        </p:txBody>
      </p:sp>
      <p:pic>
        <p:nvPicPr>
          <p:cNvPr id="3010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177925"/>
            <a:ext cx="604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0" y="1565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863975"/>
            <a:ext cx="604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632075"/>
            <a:ext cx="2152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784725"/>
            <a:ext cx="5726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146675"/>
            <a:ext cx="5291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8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28600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7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33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717675"/>
            <a:ext cx="5991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9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276600"/>
            <a:ext cx="5726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680075"/>
            <a:ext cx="5668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6442075"/>
            <a:ext cx="6307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6059488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402138"/>
            <a:ext cx="5991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1074" name="Group 18"/>
          <p:cNvGrpSpPr>
            <a:grpSpLocks/>
          </p:cNvGrpSpPr>
          <p:nvPr/>
        </p:nvGrpSpPr>
        <p:grpSpPr bwMode="auto">
          <a:xfrm>
            <a:off x="4876800" y="3657600"/>
            <a:ext cx="1773238" cy="685800"/>
            <a:chOff x="3072" y="2304"/>
            <a:chExt cx="1117" cy="432"/>
          </a:xfrm>
        </p:grpSpPr>
        <p:pic>
          <p:nvPicPr>
            <p:cNvPr id="301075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2564"/>
              <a:ext cx="106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1076" name="Rectangle 20"/>
            <p:cNvSpPr>
              <a:spLocks noChangeArrowheads="1"/>
            </p:cNvSpPr>
            <p:nvPr/>
          </p:nvSpPr>
          <p:spPr bwMode="auto">
            <a:xfrm>
              <a:off x="3072" y="2544"/>
              <a:ext cx="1117" cy="19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7" name="Line 21"/>
            <p:cNvSpPr>
              <a:spLocks noChangeShapeType="1"/>
            </p:cNvSpPr>
            <p:nvPr/>
          </p:nvSpPr>
          <p:spPr bwMode="auto">
            <a:xfrm flipH="1" flipV="1">
              <a:off x="3633" y="230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107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341563"/>
            <a:ext cx="6081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5020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0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143000"/>
            <a:ext cx="14557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1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773238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2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308225"/>
            <a:ext cx="14557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3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32163"/>
            <a:ext cx="1814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4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829050"/>
            <a:ext cx="14557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5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386263"/>
            <a:ext cx="11350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96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5313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8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1" grpId="0" animBg="1"/>
      <p:bldP spid="3010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E45E-9740-4EC0-9263-0B8DFE983FEC}" type="slidenum">
              <a:rPr lang="en-US"/>
              <a:pPr/>
              <a:t>7</a:t>
            </a:fld>
            <a:endParaRPr lang="en-US"/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3505200" y="4400550"/>
            <a:ext cx="2895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0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609600"/>
            <a:ext cx="74549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046163"/>
            <a:ext cx="21002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451475"/>
            <a:ext cx="68310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888038"/>
            <a:ext cx="21574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94225"/>
            <a:ext cx="24685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775075"/>
            <a:ext cx="312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4662488" y="4552950"/>
            <a:ext cx="1524000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5307013" y="3714750"/>
            <a:ext cx="3227387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>
            <a:off x="6188075" y="4130675"/>
            <a:ext cx="685800" cy="42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3783013" y="5467350"/>
            <a:ext cx="2413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3" name="Line 13"/>
          <p:cNvSpPr>
            <a:spLocks noChangeShapeType="1"/>
          </p:cNvSpPr>
          <p:nvPr/>
        </p:nvSpPr>
        <p:spPr bwMode="auto">
          <a:xfrm>
            <a:off x="5029200" y="5086350"/>
            <a:ext cx="0" cy="374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09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2730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0013"/>
            <a:ext cx="32385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2111" name="Group 31"/>
          <p:cNvGrpSpPr>
            <a:grpSpLocks/>
          </p:cNvGrpSpPr>
          <p:nvPr/>
        </p:nvGrpSpPr>
        <p:grpSpPr bwMode="auto">
          <a:xfrm>
            <a:off x="457200" y="1676400"/>
            <a:ext cx="7239000" cy="1419225"/>
            <a:chOff x="288" y="1056"/>
            <a:chExt cx="4560" cy="894"/>
          </a:xfrm>
        </p:grpSpPr>
        <p:pic>
          <p:nvPicPr>
            <p:cNvPr id="302099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1248"/>
              <a:ext cx="408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100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23"/>
              <a:ext cx="132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101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579"/>
              <a:ext cx="140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2102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0"/>
              <a:ext cx="188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2109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56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210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6038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105" name="Rectangle 2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6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animBg="1"/>
      <p:bldP spid="302089" grpId="0" animBg="1"/>
      <p:bldP spid="302090" grpId="0" animBg="1"/>
      <p:bldP spid="302091" grpId="0" animBg="1"/>
      <p:bldP spid="302092" grpId="0" animBg="1"/>
      <p:bldP spid="302093" grpId="0" animBg="1"/>
      <p:bldP spid="3020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A458-91DA-431E-9861-23C49FF5036C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303120" name="Group 16"/>
          <p:cNvGrpSpPr>
            <a:grpSpLocks/>
          </p:cNvGrpSpPr>
          <p:nvPr/>
        </p:nvGrpSpPr>
        <p:grpSpPr bwMode="auto">
          <a:xfrm>
            <a:off x="457200" y="304800"/>
            <a:ext cx="7578725" cy="1046163"/>
            <a:chOff x="288" y="192"/>
            <a:chExt cx="4774" cy="659"/>
          </a:xfrm>
        </p:grpSpPr>
        <p:pic>
          <p:nvPicPr>
            <p:cNvPr id="303107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97"/>
              <a:ext cx="43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08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672"/>
              <a:ext cx="13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18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3123" name="Group 19"/>
          <p:cNvGrpSpPr>
            <a:grpSpLocks/>
          </p:cNvGrpSpPr>
          <p:nvPr/>
        </p:nvGrpSpPr>
        <p:grpSpPr bwMode="auto">
          <a:xfrm>
            <a:off x="457200" y="5126038"/>
            <a:ext cx="7578725" cy="1046162"/>
            <a:chOff x="288" y="3229"/>
            <a:chExt cx="4774" cy="659"/>
          </a:xfrm>
        </p:grpSpPr>
        <p:pic>
          <p:nvPicPr>
            <p:cNvPr id="303111" name="Picture 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434"/>
              <a:ext cx="43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12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709"/>
              <a:ext cx="13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21" name="Picture 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29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311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057400"/>
            <a:ext cx="87804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4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76400"/>
            <a:ext cx="1758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2659E-7 L -3.61111E-6 -0.69919 " pathEditMode="relative" ptsTypes="AA">
                                      <p:cBhvr>
                                        <p:cTn id="6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F51B-B360-4FDD-8323-4C551E1E6B46}" type="slidenum">
              <a:rPr lang="en-US"/>
              <a:pPr/>
              <a:t>9</a:t>
            </a:fld>
            <a:endParaRPr lang="en-US"/>
          </a:p>
        </p:txBody>
      </p:sp>
      <p:pic>
        <p:nvPicPr>
          <p:cNvPr id="3041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38400"/>
            <a:ext cx="4862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427288"/>
            <a:ext cx="36893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429000"/>
            <a:ext cx="8780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3902075"/>
            <a:ext cx="1041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10000"/>
            <a:ext cx="61309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841875"/>
            <a:ext cx="6149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5260975"/>
            <a:ext cx="6300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832475"/>
            <a:ext cx="87042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384675"/>
            <a:ext cx="8439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6388100"/>
            <a:ext cx="2289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057400"/>
            <a:ext cx="87804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76400"/>
            <a:ext cx="1758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921125"/>
            <a:ext cx="1154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4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64008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4153" name="Group 25"/>
          <p:cNvGrpSpPr>
            <a:grpSpLocks/>
          </p:cNvGrpSpPr>
          <p:nvPr/>
        </p:nvGrpSpPr>
        <p:grpSpPr bwMode="auto">
          <a:xfrm>
            <a:off x="457200" y="304800"/>
            <a:ext cx="7578725" cy="1046163"/>
            <a:chOff x="288" y="192"/>
            <a:chExt cx="4774" cy="659"/>
          </a:xfrm>
        </p:grpSpPr>
        <p:pic>
          <p:nvPicPr>
            <p:cNvPr id="304146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97"/>
              <a:ext cx="43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47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672"/>
              <a:ext cx="13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5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986&quot;&gt;&lt;property id=&quot;20148&quot; value=&quot;5&quot;/&gt;&lt;property id=&quot;20300&quot; value=&quot;Slide 2&quot;/&gt;&lt;property id=&quot;20307&quot; value=&quot;514&quot;/&gt;&lt;/object&gt;&lt;object type=&quot;3&quot; unique_id=&quot;10987&quot;&gt;&lt;property id=&quot;20148&quot; value=&quot;5&quot;/&gt;&lt;property id=&quot;20300&quot; value=&quot;Slide 3&quot;/&gt;&lt;property id=&quot;20307&quot; value=&quot;515&quot;/&gt;&lt;/object&gt;&lt;object type=&quot;3&quot; unique_id=&quot;10988&quot;&gt;&lt;property id=&quot;20148&quot; value=&quot;5&quot;/&gt;&lt;property id=&quot;20300&quot; value=&quot;Slide 4&quot;/&gt;&lt;property id=&quot;20307&quot; value=&quot;516&quot;/&gt;&lt;/object&gt;&lt;object type=&quot;3&quot; unique_id=&quot;10989&quot;&gt;&lt;property id=&quot;20148&quot; value=&quot;5&quot;/&gt;&lt;property id=&quot;20300&quot; value=&quot;Slide 5&quot;/&gt;&lt;property id=&quot;20307&quot; value=&quot;517&quot;/&gt;&lt;/object&gt;&lt;object type=&quot;3&quot; unique_id=&quot;10990&quot;&gt;&lt;property id=&quot;20148&quot; value=&quot;5&quot;/&gt;&lt;property id=&quot;20300&quot; value=&quot;Slide 6&quot;/&gt;&lt;property id=&quot;20307&quot; value=&quot;518&quot;/&gt;&lt;/object&gt;&lt;object type=&quot;3&quot; unique_id=&quot;10991&quot;&gt;&lt;property id=&quot;20148&quot; value=&quot;5&quot;/&gt;&lt;property id=&quot;20300&quot; value=&quot;Slide 7&quot;/&gt;&lt;property id=&quot;20307&quot; value=&quot;519&quot;/&gt;&lt;/object&gt;&lt;object type=&quot;3&quot; unique_id=&quot;10992&quot;&gt;&lt;property id=&quot;20148&quot; value=&quot;5&quot;/&gt;&lt;property id=&quot;20300&quot; value=&quot;Slide 8&quot;/&gt;&lt;property id=&quot;20307&quot; value=&quot;520&quot;/&gt;&lt;/object&gt;&lt;object type=&quot;3&quot; unique_id=&quot;10993&quot;&gt;&lt;property id=&quot;20148&quot; value=&quot;5&quot;/&gt;&lt;property id=&quot;20300&quot; value=&quot;Slide 9&quot;/&gt;&lt;property id=&quot;20307&quot; value=&quot;521&quot;/&gt;&lt;/object&gt;&lt;object type=&quot;3&quot; unique_id=&quot;10994&quot;&gt;&lt;property id=&quot;20148&quot; value=&quot;5&quot;/&gt;&lt;property id=&quot;20300&quot; value=&quot;Slide 10&quot;/&gt;&lt;property id=&quot;20307&quot; value=&quot;522&quot;/&gt;&lt;/object&gt;&lt;object type=&quot;3&quot; unique_id=&quot;10995&quot;&gt;&lt;property id=&quot;20148&quot; value=&quot;5&quot;/&gt;&lt;property id=&quot;20300&quot; value=&quot;Slide 11&quot;/&gt;&lt;property id=&quot;20307&quot; value=&quot;523&quot;/&gt;&lt;/object&gt;&lt;object type=&quot;3&quot; unique_id=&quot;10996&quot;&gt;&lt;property id=&quot;20148&quot; value=&quot;5&quot;/&gt;&lt;property id=&quot;20300&quot; value=&quot;Slide 12&quot;/&gt;&lt;property id=&quot;20307&quot; value=&quot;524&quot;/&gt;&lt;/object&gt;&lt;object type=&quot;3&quot; unique_id=&quot;10997&quot;&gt;&lt;property id=&quot;20148&quot; value=&quot;5&quot;/&gt;&lt;property id=&quot;20300&quot; value=&quot;Slide 13&quot;/&gt;&lt;property id=&quot;20307&quot; value=&quot;525&quot;/&gt;&lt;/object&gt;&lt;object type=&quot;3&quot; unique_id=&quot;10998&quot;&gt;&lt;property id=&quot;20148&quot; value=&quot;5&quot;/&gt;&lt;property id=&quot;20300&quot; value=&quot;Slide 14&quot;/&gt;&lt;property id=&quot;20307&quot; value=&quot;526&quot;/&gt;&lt;/object&gt;&lt;object type=&quot;3&quot; unique_id=&quot;10999&quot;&gt;&lt;property id=&quot;20148&quot; value=&quot;5&quot;/&gt;&lt;property id=&quot;20300&quot; value=&quot;Slide 15&quot;/&gt;&lt;property id=&quot;20307&quot; value=&quot;527&quot;/&gt;&lt;/object&gt;&lt;object type=&quot;3&quot; unique_id=&quot;11000&quot;&gt;&lt;property id=&quot;20148&quot; value=&quot;5&quot;/&gt;&lt;property id=&quot;20300&quot; value=&quot;Slide 16&quot;/&gt;&lt;property id=&quot;20307&quot; value=&quot;528&quot;/&gt;&lt;/object&gt;&lt;object type=&quot;3&quot; unique_id=&quot;11001&quot;&gt;&lt;property id=&quot;20148&quot; value=&quot;5&quot;/&gt;&lt;property id=&quot;20300&quot; value=&quot;Slide 17&quot;/&gt;&lt;property id=&quot;20307&quot; value=&quot;529&quot;/&gt;&lt;/object&gt;&lt;object type=&quot;3&quot; unique_id=&quot;11002&quot;&gt;&lt;property id=&quot;20148&quot; value=&quot;5&quot;/&gt;&lt;property id=&quot;20300&quot; value=&quot;Slide 18&quot;/&gt;&lt;property id=&quot;20307&quot; value=&quot;530&quot;/&gt;&lt;/object&gt;&lt;object type=&quot;3&quot; unique_id=&quot;11003&quot;&gt;&lt;property id=&quot;20148&quot; value=&quot;5&quot;/&gt;&lt;property id=&quot;20300&quot; value=&quot;Slide 19&quot;/&gt;&lt;property id=&quot;20307&quot; value=&quot;531&quot;/&gt;&lt;/object&gt;&lt;object type=&quot;3&quot; unique_id=&quot;11004&quot;&gt;&lt;property id=&quot;20148&quot; value=&quot;5&quot;/&gt;&lt;property id=&quot;20300&quot; value=&quot;Slide 20&quot;/&gt;&lt;property id=&quot;20307&quot; value=&quot;532&quot;/&gt;&lt;/object&gt;&lt;object type=&quot;3&quot; unique_id=&quot;11005&quot;&gt;&lt;property id=&quot;20148&quot; value=&quot;5&quot;/&gt;&lt;property id=&quot;20300&quot; value=&quot;Slide 21&quot;/&gt;&lt;property id=&quot;20307&quot; value=&quot;533&quot;/&gt;&lt;/object&gt;&lt;object type=&quot;3&quot; unique_id=&quot;11006&quot;&gt;&lt;property id=&quot;20148&quot; value=&quot;5&quot;/&gt;&lt;property id=&quot;20300&quot; value=&quot;Slide 22&quot;/&gt;&lt;property id=&quot;20307&quot; value=&quot;534&quot;/&gt;&lt;/object&gt;&lt;object type=&quot;3&quot; unique_id=&quot;11007&quot;&gt;&lt;property id=&quot;20148&quot; value=&quot;5&quot;/&gt;&lt;property id=&quot;20300&quot; value=&quot;Slide 23&quot;/&gt;&lt;property id=&quot;20307&quot; value=&quot;535&quot;/&gt;&lt;/object&gt;&lt;object type=&quot;3&quot; unique_id=&quot;11009&quot;&gt;&lt;property id=&quot;20148&quot; value=&quot;5&quot;/&gt;&lt;property id=&quot;20300&quot; value=&quot;Slide 24&quot;/&gt;&lt;property id=&quot;20307&quot; value=&quot;536&quot;/&gt;&lt;/object&gt;&lt;object type=&quot;3&quot; unique_id=&quot;11010&quot;&gt;&lt;property id=&quot;20148&quot; value=&quot;5&quot;/&gt;&lt;property id=&quot;20300&quot; value=&quot;Slide 25&quot;/&gt;&lt;property id=&quot;20307&quot; value=&quot;537&quot;/&gt;&lt;/object&gt;&lt;object type=&quot;3&quot; unique_id=&quot;11011&quot;&gt;&lt;property id=&quot;20148&quot; value=&quot;5&quot;/&gt;&lt;property id=&quot;20300&quot; value=&quot;Slide 28&quot;/&gt;&lt;property id=&quot;20307&quot; value=&quot;538&quot;/&gt;&lt;/object&gt;&lt;object type=&quot;3&quot; unique_id=&quot;11014&quot;&gt;&lt;property id=&quot;20148&quot; value=&quot;5&quot;/&gt;&lt;property id=&quot;20300&quot; value=&quot;Slide 44&quot;/&gt;&lt;property id=&quot;20307&quot; value=&quot;541&quot;/&gt;&lt;/object&gt;&lt;object type=&quot;3&quot; unique_id=&quot;11802&quot;&gt;&lt;property id=&quot;20148&quot; value=&quot;5&quot;/&gt;&lt;property id=&quot;20300&quot; value=&quot;Slide 36&quot;/&gt;&lt;property id=&quot;20307&quot; value=&quot;543&quot;/&gt;&lt;/object&gt;&lt;object type=&quot;3&quot; unique_id=&quot;11803&quot;&gt;&lt;property id=&quot;20148&quot; value=&quot;5&quot;/&gt;&lt;property id=&quot;20300&quot; value=&quot;Slide 38&quot;/&gt;&lt;property id=&quot;20307&quot; value=&quot;544&quot;/&gt;&lt;/object&gt;&lt;object type=&quot;3&quot; unique_id=&quot;12043&quot;&gt;&lt;property id=&quot;20148&quot; value=&quot;5&quot;/&gt;&lt;property id=&quot;20300&quot; value=&quot;Slide 45&quot;/&gt;&lt;property id=&quot;20307&quot; value=&quot;545&quot;/&gt;&lt;/object&gt;&lt;object type=&quot;3&quot; unique_id=&quot;12440&quot;&gt;&lt;property id=&quot;20148&quot; value=&quot;5&quot;/&gt;&lt;property id=&quot;20300&quot; value=&quot;Slide 29&quot;/&gt;&lt;property id=&quot;20307&quot; value=&quot;546&quot;/&gt;&lt;/object&gt;&lt;object type=&quot;3&quot; unique_id=&quot;12442&quot;&gt;&lt;property id=&quot;20148&quot; value=&quot;5&quot;/&gt;&lt;property id=&quot;20300&quot; value=&quot;Slide 30&quot;/&gt;&lt;property id=&quot;20307&quot; value=&quot;548&quot;/&gt;&lt;/object&gt;&lt;object type=&quot;3&quot; unique_id=&quot;12443&quot;&gt;&lt;property id=&quot;20148&quot; value=&quot;5&quot;/&gt;&lt;property id=&quot;20300&quot; value=&quot;Slide 31&quot;/&gt;&lt;property id=&quot;20307&quot; value=&quot;549&quot;/&gt;&lt;/object&gt;&lt;object type=&quot;3&quot; unique_id=&quot;12444&quot;&gt;&lt;property id=&quot;20148&quot; value=&quot;5&quot;/&gt;&lt;property id=&quot;20300&quot; value=&quot;Slide 32&quot;/&gt;&lt;property id=&quot;20307&quot; value=&quot;550&quot;/&gt;&lt;/object&gt;&lt;object type=&quot;3&quot; unique_id=&quot;12445&quot;&gt;&lt;property id=&quot;20148&quot; value=&quot;5&quot;/&gt;&lt;property id=&quot;20300&quot; value=&quot;Slide 33&quot;/&gt;&lt;property id=&quot;20307&quot; value=&quot;551&quot;/&gt;&lt;/object&gt;&lt;object type=&quot;3&quot; unique_id=&quot;12446&quot;&gt;&lt;property id=&quot;20148&quot; value=&quot;5&quot;/&gt;&lt;property id=&quot;20300&quot; value=&quot;Slide 34&quot;/&gt;&lt;property id=&quot;20307&quot; value=&quot;552&quot;/&gt;&lt;/object&gt;&lt;object type=&quot;3&quot; unique_id=&quot;12447&quot;&gt;&lt;property id=&quot;20148&quot; value=&quot;5&quot;/&gt;&lt;property id=&quot;20300&quot; value=&quot;Slide 35&quot;/&gt;&lt;property id=&quot;20307&quot; value=&quot;553&quot;/&gt;&lt;/object&gt;&lt;object type=&quot;3&quot; unique_id=&quot;12448&quot;&gt;&lt;property id=&quot;20148&quot; value=&quot;5&quot;/&gt;&lt;property id=&quot;20300&quot; value=&quot;Slide 39&quot;/&gt;&lt;property id=&quot;20307&quot; value=&quot;554&quot;/&gt;&lt;/object&gt;&lt;object type=&quot;3&quot; unique_id=&quot;12449&quot;&gt;&lt;property id=&quot;20148&quot; value=&quot;5&quot;/&gt;&lt;property id=&quot;20300&quot; value=&quot;Slide 40&quot;/&gt;&lt;property id=&quot;20307&quot; value=&quot;555&quot;/&gt;&lt;/object&gt;&lt;object type=&quot;3&quot; unique_id=&quot;12450&quot;&gt;&lt;property id=&quot;20148&quot; value=&quot;5&quot;/&gt;&lt;property id=&quot;20300&quot; value=&quot;Slide 42&quot;/&gt;&lt;property id=&quot;20307&quot; value=&quot;556&quot;/&gt;&lt;/object&gt;&lt;object type=&quot;3&quot; unique_id=&quot;12451&quot;&gt;&lt;property id=&quot;20148&quot; value=&quot;5&quot;/&gt;&lt;property id=&quot;20300&quot; value=&quot;Slide 43&quot;/&gt;&lt;property id=&quot;20307&quot; value=&quot;557&quot;/&gt;&lt;/object&gt;&lt;object type=&quot;3&quot; unique_id=&quot;12538&quot;&gt;&lt;property id=&quot;20148&quot; value=&quot;5&quot;/&gt;&lt;property id=&quot;20300&quot; value=&quot;Slide 26&quot;/&gt;&lt;property id=&quot;20307&quot; value=&quot;558&quot;/&gt;&lt;/object&gt;&lt;object type=&quot;3&quot; unique_id=&quot;12539&quot;&gt;&lt;property id=&quot;20148&quot; value=&quot;5&quot;/&gt;&lt;property id=&quot;20300&quot; value=&quot;Slide 27&quot;/&gt;&lt;property id=&quot;20307&quot; value=&quot;559&quot;/&gt;&lt;/object&gt;&lt;object type=&quot;3&quot; unique_id=&quot;12990&quot;&gt;&lt;property id=&quot;20148&quot; value=&quot;5&quot;/&gt;&lt;property id=&quot;20300&quot; value=&quot;Slide 41&quot;/&gt;&lt;property id=&quot;20307&quot; value=&quot;560&quot;/&gt;&lt;/object&gt;&lt;object type=&quot;3&quot; unique_id=&quot;49382&quot;&gt;&lt;property id=&quot;20148&quot; value=&quot;5&quot;/&gt;&lt;property id=&quot;20300&quot; value=&quot;Slide 37&quot;/&gt;&lt;property id=&quot;20307&quot; value=&quot;56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Yes. Can even be made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09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isomorphism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26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=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1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any} two bases of 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79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ve the same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40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v_1,\ldots,v_n)\in V^n$ be an ordered&#10;basis of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46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80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(v'_1,\ldots,v'_k)\in V^k$ be anoth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1,\ldots,a_n)=a_1v_1+\cdots+a_nv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1866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a_1,\ldots,a_k)=a_1v'_1+\cdots+a_kv'_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20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``space-filling curve''$\times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204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(F')^{-1}\circ F:&#10;{\mathbb R}^n\to{\mathbb R}^k$ is an&#10;isomorphis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17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isoms $F:{\mathbb R}^n\to V$&#10;and $F':{\mathbb R}^k\to V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=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24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subspace of some Euclidean&#10;spa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3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Wa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isomorphism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2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=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1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et of $k+1$ vectors in ${\mathbb R}^k$&#10;is l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5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B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1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\langle B\rangle$ be the span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3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 a set of $k+1$ vectors in&#10;${\mathbb R}^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33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B$ is a basis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34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\{v_0,\ldots,v_k\}&#10;\subset{\mathbb R}^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2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_0,\ldots,a_k)=a_0v_0+\cdots+a_kv_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040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R}^{k+1}\to S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:{\mathbb R}^{k+1}\to S$ is&#10;an isomorphis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7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F:{\mathbb R}^{k+1}\to{\mathbb R}^k$ is 1-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92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k+1\l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2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Wa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0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ntradi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13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ntradi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49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isomorphism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26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=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1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ubspace of ${\mathbb R}^k$&#10;has a bas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5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et of $k+1$ vectors in ${\mathbb R}^k$&#10;is l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59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rollary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83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et of $k+1$ vectors in ${\mathbb R}^k$&#10;is l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5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 is a spanning set of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78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B\rangle=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46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B\rangle\subseteq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2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et of $k+1$ vectors in ${\mathbb R}^k$&#10;is l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5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ubspace of ${\mathbb R}^k$&#10;has a bas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58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v\in S$ {\color[rgb]{0,.8,0}and}&#10;$v\notin\langle B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22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$ has a l.i.~spanning 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762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pace of ${\mathbb R}^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6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l.i.~subset of $S$ has size $\l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416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.i.~spanning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10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maximal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24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a l.i.~subset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19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v\in S$ {\color[rgb]{0,.8,0}and}&#10;$v\notin\langle B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22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subspace of ${\mathbb R}^k$&#10;has a bas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5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.i.~spanning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10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maximal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24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l.i.~subset of $S$ has size $\l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41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pace of ${\mathbb R}^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67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a l.i.~subset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19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$ has a l.i.~spanning 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762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3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 is a spanning set of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78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B\rangle=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46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B\rangle\subseteq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24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B\cup\{v\}$ is a l.i. subset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4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inite subset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55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&#10;$v\in{\mathbb R}^n{\color{red}\backslash}\langle F\rangle$,&#10;{\it i.e.}, $v\in{\mathbb R}^n$ and&#10;$v\notin\langle F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234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\cup\{v\}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90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subspace of some Euclidean&#10;spa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3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\in{\mathbb R}^{4\times3}$&#10;such that $L=L_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3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0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{(1,3,4,2),\quad(2,1,2,-1)\}$ is a basis of $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752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imension} of $V$},&#10;denoted $\dim(V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size of any basis of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6"/>
  <p:tag name="PICTUREFILESIZE" val="2059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m(S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54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1"/>
  <p:tag name="PICTUREFILESIZE" val="370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SKILL: {\color[rgb]{1,0,1}Determine} if vect is&#10;in span of oth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12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,2,3,4)\in&#10;\langle&#10;(1,1,1,1),(2,3,4,5),(1,0,-1,2)&#10;\rangle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328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vectors the rows of a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68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&amp;1\cr&#10;2&amp;3&amp;4&amp;5\cr&#10;1&amp;0&amp;-1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{\mathbb R}^3\to{\mathbb R}^4$&#10;linear, ont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08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row ops don't change row spa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251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Bring} to row canonical form, then re-as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51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&amp;1\cr&#10;2&amp;3&amp;4&amp;5\cr&#10;1&amp;0&amp;-1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04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&amp;1\cr&#10;2&amp;3&amp;4&amp;5\cr&#10;1&amp;0&amp;-1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04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&amp;1\cr&#10;0&amp;1&amp;2&amp;3\cr&#10;0&amp;-1&amp;-2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948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&amp;1\cr&#10;2&amp;3&amp;4&amp;5\cr&#10;1&amp;0&amp;-1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90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&amp;1\cr&#10;0&amp;1&amp;2&amp;3\cr&#10;0&amp;-1&amp;-2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94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3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-1&amp;-2\cr&#10;0&amp;1&amp;2&amp;3\cr&#10;0&amp;0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121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-1&amp;0\cr&#10;0&amp;1&amp;2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056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2,3,4)\in&#10;\langle&#10;(1,0,-1,0),(0,1,2,0),(0,0,0,1)&#10;\rangle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4"/>
  <p:tag name="PICTUREFILESIZE" val="3341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efficie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94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Resul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2,3,4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805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97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GORITH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89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. {\color[rgb]{1,0,1}Throw} out {\color[rgb]{0,.8,0}all} zero vect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082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KILL}: {\color[rgb]{1,0,1}Extract}&#10;{\color{blue}a basis from a spanning se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5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ant to extract a basis from $v_1,\ldots,v_m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273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. {\color[rgb]{1,0,1}Determine}&#10;{\color[rgb]{0,.8,0}if} $v_2\in\langle v_1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50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es, {\color[rgb]{1,0,1}throw} it out;&#10;{\color[rgb]{0,.8,0}otherwise}, {\color[rgb]{1,0,1}keep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9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es, {\color[rgb]{1,0,1}throw} it out;&#10;{\color[rgb]{0,.8,0}otherwise}, {\color[rgb]{1,0,1}keep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92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. {\color[rgb]{1,0,1}Determine}&#10;{\color[rgb]{0,.8,0}if} $v_3\in\langle v_1,v_2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9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{\mathbb R}^3\to{\mathbb R}^4$&#10;linear, ont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08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es, {\color[rgb]{1,0,1}throw} it out;&#10;{\color[rgb]{0,.8,0}otherwise}, {\color[rgb]{1,0,1}keep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9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. {\color[rgb]{1,0,1}Determine} {\color[rgb]{0,.8,0}if}&#10;$v_4\in\langle v_1,v_2,v_3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40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Fa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8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inite subset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55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&#10;$v\in{\mathbb R}^n{\color{red}\backslash}\langle F\rangle$,&#10;{\it i.e.}, $v\in{\mathbb R}^n$ and&#10;$v\notin\langle F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234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\cup\{v\}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9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nt to check {\color[rgb]{0,.8,0}if} $v_1,\ldots,v_m$ are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299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. {\color[rgb]{0,.8,0}If there's} a zero vector,&#10;{\color[rgb]{0,.8,0}then} {\color[rgb]{1,0,1}write} it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07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3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l.c.~of the others, with $0$ coefficie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808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. {\color[rgb]{1,0,1}Check} {\color[rgb]{0,.8,0}if} $v_2\in\langle v_1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61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so}, write $v_2$ as a l.c.~of $v_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908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{red}not}, $v_1,v_2$ are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73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. {\color[rgb]{1,0,1}Check} {\color[rgb]{0,.8,0}if} $v_3\in\langle v_1,v_2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0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so}, {\color[rgb]{1,0,1}write} $v_3$ as a l.c.~of $v_1,v_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107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{red}not}, $v_1,v_2,v_3$ are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3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GORITH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89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s a l.c. of the res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31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{\mathbb R}^3\to{\mathbb R}^4$&#10;linear, ont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08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color[rgb]{1,0,1}and},&#10;{\color{red}if not}, {\color[rgb]{1,0,1}express} one of th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30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KILL}:&#10;\color{blue}&#10;{\color[rgb]{1,0,1}Determine} {\color[rgb]{0,.8,0}if}&#10;a set of vects&#10;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739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Fa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88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inite subset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1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5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&#10;$v\in{\mathbb R}^n{\color{red}\backslash}\langle F\rangle$,&#10;{\it i.e.}, $v\in{\mathbb R}^n$ and&#10;$v\notin\langle F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234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\cup\{v\}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90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KILL}:&#10;\color{blue}&#10;{\color[rgb]{1,0,1}Find} the ker and im of a&#10;lin.~trans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06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(L_{AE})=\hbox{im}(L_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9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M=ECE'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25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ker}(L_{EA})=\hbox{ker}(L_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79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E$ is invertible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0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row ops don't change ke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84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col.~ops don't change ima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003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KILL}:&#10;\color{blue}&#10;{\color[rgb]{1,0,1}Find} the ker and im of a&#10;lin.~trans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06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-1&amp;0\cr&#10;0&amp;1&amp;2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056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0&amp;1&amp;0\cr&#10;0&amp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03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E$ is a produc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90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row ops don't change ke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84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col.~ops don't change ima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003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mage of a column canonical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010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ker of a row canonical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2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mag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kerne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6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-1&amp;0\cr&#10;0&amp;1&amp;2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05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 $E'$ is a produc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89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kerne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6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kerne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6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-1&amp;0\cr&#10;0&amp;1&amp;2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056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kerne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6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-1&amp;0\cr&#10;0&amp;1&amp;2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056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A(a,b,c,d)=(a-c,b+2c,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8"/>
  <p:tag name="PICTUREFILESIZE" val="2030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asi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00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28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L_C:{\mathbb R}^3\to{\mathbb R}^4$&#10;ont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2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ker(L_A)=\{(a,b,c,d)\,|\,&#10;a=c,b=-2c,d=0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289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-2,1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04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mag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72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0&amp;0&amp;0\cr&#10;0&amp;1&amp;0&amp;0\cr&#10;0&amp;2&amp;0&amp;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45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5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asi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0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B(a,b,c,d)=(a,b,2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05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B({\mathbb R}^4)=&#10;\{(a,b,2b)\,|\,a,b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53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(0,1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4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\in{\mathbb R}^{4\times3}$&#10;such that $L=L_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32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71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69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09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30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KILL}:&#10;\color{blue}&#10;Find dim of ker and im&#10;of a lin.~trans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92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(L_{AE})=\hbox{im}(L_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ker}(L_{EA})=\hbox{ker}(L_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21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E$ is invertible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0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E\in{\mathbb R}^{4\times4}$,&#10;$C\in{\mathbb R}^{4\times3}$,&#10;$E'\in{\mathbb R}^{3\times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4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row and col.~ops 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672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ither} dim of kernel {\color{red}nor} dim of ima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13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(L_{EA})=L_E(\hbox{im}(L_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61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_E(\hbox{ker}(L_{AE}))=\hbox{ker}(L_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128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KILL}:&#10;\color{blue}&#10;Find dim of ker and im&#10;of a lin.~trans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92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row and col.~ops 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672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ither} dim of kernel {\color{red}nor} dim of ima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1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C$ is fully canonic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78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0&amp;0\cr&#10;0&amp;1&amp;0\cr&#10;0&amp;0&amp;0\cr&#10;0&amp;0&amp;0\cr&#10;0&amp;0&amp;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2702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ker = number of 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667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im = number of nonzero row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529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11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59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ber of non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95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dimensions of kernel and imag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6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lly canonical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3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M:{\mathbb R}^3\to{\mathbb R}^4$&#10;ont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23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11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59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ker = number of 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667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im = number of nonzero row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529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ber of non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95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5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0&amp;0\cr&#10;0&amp;1&amp;0\cr&#10;0&amp;0&amp;0\cr&#10;0&amp;0&amp;0\cr&#10;0&amp;0&amp;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2702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dimensions of kernel and imag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6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lly canonical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3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\in{\mathbb R}^{4\times3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99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:{\mathbb R}^n\to{\mathbb R}^k$ be 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5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[\dim(\hbox{ker}(L))]+[\dim(\hbox{im}(L))]=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204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$ kills off some dimensions from&#10;$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655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remaining dimensions cover the ima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104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[\dim(\hbox{ker}(L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80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m(\hbox{im}(L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6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1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59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ker = number of 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667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im = number of nonzero row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529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ber of non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95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:{\mathbb R}^n\to{\mathbb R}^k$ be 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58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[\dim(\hbox{ker}(L))]+[\dim(\hbox{im}(L))]=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204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$ kills off some dimensions from&#10;$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655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remaining dimensions cover the ima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104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$4\times4$ matric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915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[\dim(\hbox{ker}(L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80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m(\hbox{im}(L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6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\in{\mathbb R}^{k\times n}$&#10;{\color[rgb]{0,.8,0}s.t.}~$L=L_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60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uce} $M$ to a fully canonical matrix&#10;$C\in{\mathbb R}^{k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773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:{\mathbb R}^n\to{\mathbb R}^k$ be 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58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[\dim(\hbox{ker}(L))]+[\dim(\hbox{im}(L))]=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204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$ kills off some dimensions from&#10;$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65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entary $3\times3$ matri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919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remaining dimensions cover the ima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104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[\dim(\hbox{ker}(L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80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m(\hbox{im}(L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6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\in{\mathbb R}^{k\times n}$&#10;{\color[rgb]{0,.8,0}s.t.}~$L=L_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60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uce} $M$ to a fully canonical matrix&#10;$C\in{\mathbb R}^{k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773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dim ker]+[dim im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5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3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ker = number of 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66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im = number of nonzero row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529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ber of non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95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ker = number of 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667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im = number of nonzero row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529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ber of non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95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[\dim(\hbox{ker}(L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8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m(\hbox{im}(L)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26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:{\mathbb R}^n\to{\mathbb R}^k$ be 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58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[\dim(\hbox{ker}(L))]+[\dim(\hbox{im}(L))]=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204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$ kills off some dimensions from&#10;$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655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remaining dimensions cover the ima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104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\in{\mathbb R}^{k\times n}$&#10;{\color[rgb]{0,.8,0}s.t.}~$L=L_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60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uce} $M$ to a fully canonical matrix&#10;$C\in{\mathbb R}^{k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773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dim ker]+[dim im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58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= 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47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L_C:{\mathbb R}^3\to{\mathbb R}^4$&#10;is {\color{red}not} ont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26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 number of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765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ker = number of 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667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 im = number of nonzero row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52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ber of nonzero columns in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95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inverti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9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L_M$ is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3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L_M:{\mathbb R}^n\to{\mathbb R}^n$&#10;is o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26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\hbox{im}(M)={\mathbb R}^{n\times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610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53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 following are equival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52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reducible to $I$ via elem.~row o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43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reducible to $I$ via elem.~col.~o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49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has a 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906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has a righ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3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\matrix{&#10;?&amp;0&amp;0\cr&#10;0&amp;?&amp;0\cr&#10;0&amp;0&amp;?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2148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a product of elem.~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80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l eleven} properties are equivalent t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44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\hbox{ker}(M)=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9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The fully canon.~form of $M$ is the ident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65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\bullet$) $M$ is reducible to $I$ vi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07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lem.~row \&amp; col.~o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528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 matrix has a 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07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a right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9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0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y ar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 matrix has a 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07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a right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96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y ar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A$ is a left inverse for 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6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C$ is a right inverse for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27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A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60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BC)=(AB)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0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I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0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bsetneq{\mathbb R}^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31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I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9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has a right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has a left inver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 is a left inverse for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12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amely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L_C({\mathbb R}^3)&#10;\subseteq{\mathbb R}^3\times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97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,Y\in{\mathbb R}^{n\times n}, \quad XY=I\quad&#10;{\color[rgb]{0,.8,0}\Rightarrow}\quad YX=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1947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(tall thin)$\times$(short wide)$=I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4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(short wide)$\times$(tall thin)$=I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6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righ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99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L_C=L_E^{-1}\circ L_M\circ L_{E'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52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9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(tall thin)$\times$(short wide)$=I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4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(short wide)$\times$(tall thin)$=I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2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,Y\in{\mathbb R}^{n\times n}, \quad XY=I\quad&#10;{\color[rgb]{0,.8,0}\Rightarrow}\quad YX=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1947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 matrix has a 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07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a right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96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y ar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 matrix has a 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07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a right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9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y ar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has a right 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has a left inver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 is a left inverse for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12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amely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9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onto linear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92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a non-square matrix have a left invers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181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a non-square matrix have a right invers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0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a non-square matrix have both at on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191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lef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6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exists}$righ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99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version of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43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lem. matrices are inverti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036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s there} an onto $\{1,2,3\}\to\{1,2,3,4\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72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\g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84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1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le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57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second row to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68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AB=BA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57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covers 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137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ubtract second row from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25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-1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84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29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4&amp;-9&amp;-1\cr&#10;6&amp;-1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3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-1&amp;-13\cr&#10;0&amp;-1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6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1&amp;13\cr&#10;0&amp;-1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88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larger in dimen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04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1&amp;13\cr&#10;0&amp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92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1&amp;13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777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8E_7E_6E_5E_4E_3E_2E_1A=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820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85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9\cr&#10;0&amp;1&amp;13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990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4\times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62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8E_7E_6E_5E_4E_3E_2E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30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0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3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7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1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8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left inver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7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81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29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13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3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0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6\times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83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54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7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s there} a linear onto&#10;${\mathbb R}^3\to{\mathbb R}^4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7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8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81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12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15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8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80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7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7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left inver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7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12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15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8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8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7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8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-4&amp;1&amp;0\cr&#10;-6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88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4&amp;-1&amp;0\cr&#10;-6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885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4&amp;-1&amp;0\cr&#10;-2&amp;-1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54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4&amp;-1&amp;0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32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-2&amp;0\cr&#10;4&amp;-1&amp;0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72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4\times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62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1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81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6\times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83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54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7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5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8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3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71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8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81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29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1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1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8E_7E_6E_5E_4E_3E_2E_1A=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820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49&amp;-31&amp;29\cr&#10;-22&amp;-14&amp;13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377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85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0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7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8E_7E_6E_5E_4E_3E_2E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30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tinuou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872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ft inver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4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4&amp;-9&amp;-1\cr&#10;6&amp;-1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3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-1&amp;-13\cr&#10;0&amp;-1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6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-4&amp;1&amp;0\cr&#10;-6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88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1&amp;13\cr&#10;0&amp;-1&amp;-1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885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4&amp;-1&amp;0\cr&#10;-6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885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1&amp;13\cr&#10;0&amp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92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4&amp;-1&amp;0\cr&#10;-2&amp;-1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54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0&amp;1&amp;13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77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s there} an onto&#10;${\mathbb R}^3\to{\mathbb R}^4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9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re'd be one coming from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176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4&amp;-1&amp;0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32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9\cr&#10;0&amp;1&amp;13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990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-2&amp;0\cr&#10;4&amp;-1&amp;0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72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49&amp;-31&amp;29\cr&#10;-22&amp;-14&amp;13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377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4\times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62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0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81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6\times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83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5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ully canonical $3\times4$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069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90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7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3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\times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5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8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13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71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8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81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-29\times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13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49&amp;-31&amp;29\cr&#10;-22&amp;-14&amp;13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377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4&amp;-9&amp;-1\cr&#10;6&amp;-1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3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49&amp;-31&amp;29\cr&#10;-22&amp;-14&amp;13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377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4&amp;-9&amp;-1\cr&#10;6&amp;-1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3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s there} a one-to-one $\{1,2,3,4\}\to\{1,2,3\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35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49&amp;-31&amp;29\cr&#10;-22&amp;-14&amp;13\cr&#10;2&amp;1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377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-2&amp;3\cr&#10;4&amp;-9&amp;-1\cr&#10;6&amp;-1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903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s there} a one-to-one&#10;${\mathbb R}^4\to{\mathbb R}^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44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is invertible, with inverse $E_8\cdots E_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893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A\phantom{A^{-1}}=\phantom{A}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523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=(E_1)^{-1}\cdots(E_8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34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30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3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s there} a linear 1-1&#10;${\mathbb R}^4\to{\mathbb R}^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123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17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47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B=BA=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17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$ is the (two-sided) inverse of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71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S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2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Determine if a matrix is invert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45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udy} {\color[rgb]{0,.8,0}all} fully canonical $3\times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90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an invertible matrix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98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a system of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206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_{11}x_1+\cdots+a_{1n}x_n=b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480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_{n1}x_1+\cdots+a_{nn}x_n=b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465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fficient algorithm for finding solu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43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its inver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27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but with, each da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2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ith all the $a_{jk}$ 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883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8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m yields a 1-1 linear fun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362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 new choice of $b_1,\ldots,b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793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but with, each da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2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ith all the $a_{jk}$ 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883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a_{11}&amp;\cdots&amp;a_{1n}\cr&#10;\vdots&amp;\ddots&amp;\vdots\cr&#10;a_{n1}&amp;\cdots&amp;a_{nn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285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b_1\cr\vdots\cr b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262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x_1\cr\vdots\cr x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1231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a system of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206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_{11}x_1+\cdots+a_{1n}x_n=b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480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ces, {\color[rgb]{1,0,1}and show} that {\color{red}none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52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_{n1}x_1+\cdots+a_{nn}x_n=b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465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fficient algorithm for finding solu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43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8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 new choice of $b_1,\ldots,b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793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:=[a_{jk}]^{j=1,\ldots,n}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714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:=[b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12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=[x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30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matrix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71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A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imilar:} {\color[rgb]{0,.8,0}If there were} one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07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but with, each da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2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ith all the $a_{jk}$ 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883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a_{11}&amp;\cdots&amp;a_{1n}\cr&#10;\vdots&amp;\ddots&amp;\vdots\cr&#10;a_{n1}&amp;\cdots&amp;a_{nn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285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b_1\cr\vdots\cr b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262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x_1\cr\vdots\cr x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1231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fficient algorithm for finding solu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43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8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 new choice of $b_1,\ldots,b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79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s there} a linear onto&#10;${\mathbb R}^3\to{\mathbb R}^4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7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Yes, but it can't be made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293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:=[a_{jk}]^{j=1,\ldots,n}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714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:=[b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12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=[x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30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Give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6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atrix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71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x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1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matrix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71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A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1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``invariance of domain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616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:=[a_{jk}]^{j=1,\ldots,n}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714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:=[b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12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=[x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30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a_{11}&amp;\cdots&amp;a_{1n}\cr&#10;\vdots&amp;\ddots&amp;\vdots\cr&#10;a_{n1}&amp;\cdots&amp;a_{nn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285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b_1\cr\vdots\cr b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262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x_1\cr\vdots\cr x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1231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x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1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fficient algorithm for finding solu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4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5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 new choic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998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8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3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0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07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but with, each da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2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but with, each da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8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Give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6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atrix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71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fficient algorithm for finding solutio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043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5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 new choic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99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nd a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8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0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ix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0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but with, each da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2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:=[a_{jk}]^{j=1,\ldots,n}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714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:=[b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12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=[x_k]_{k=1,\ldots,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30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a_{11}&amp;\cdots&amp;a_{1n}\cr&#10;\vdots&amp;\ddots&amp;\vdots\cr&#10;a_{n1}&amp;\cdots&amp;a_{nn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285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b_1\cr\vdots\cr b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26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x_1\cr\vdots\cr x_n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1231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Ax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01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Give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6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atrix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71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A^{-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197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ing}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1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invert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00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$x=A^{-1}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0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3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e-to-o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{\mathbb R}^3\to{\mathbb R}^4$&#10;linear, ont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0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 one-to-one linear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2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\l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84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isomorphism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2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=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1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inear bije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6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1-1, onto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23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fits inside 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8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smaller in dimen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2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tinuou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87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onto linear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92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\ge 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84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covers 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13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larger in dimen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0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subspace of some Euclidean&#10;spa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n isomorphism&#10;${\mathbb R}^n\to{\mathbb R}^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26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n=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1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55</Words>
  <Application>Microsoft Office PowerPoint</Application>
  <PresentationFormat>On-screen Show (4:3)</PresentationFormat>
  <Paragraphs>49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320</cp:revision>
  <dcterms:created xsi:type="dcterms:W3CDTF">2008-08-29T11:36:52Z</dcterms:created>
  <dcterms:modified xsi:type="dcterms:W3CDTF">2011-10-17T16:51:32Z</dcterms:modified>
</cp:coreProperties>
</file>