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546" r:id="rId3"/>
    <p:sldId id="547" r:id="rId4"/>
    <p:sldId id="606" r:id="rId5"/>
    <p:sldId id="599" r:id="rId6"/>
    <p:sldId id="607" r:id="rId7"/>
    <p:sldId id="609" r:id="rId8"/>
    <p:sldId id="612" r:id="rId9"/>
    <p:sldId id="553" r:id="rId10"/>
    <p:sldId id="554" r:id="rId11"/>
    <p:sldId id="555" r:id="rId12"/>
    <p:sldId id="556" r:id="rId13"/>
    <p:sldId id="557" r:id="rId14"/>
    <p:sldId id="558" r:id="rId15"/>
    <p:sldId id="559" r:id="rId16"/>
    <p:sldId id="560" r:id="rId17"/>
    <p:sldId id="561" r:id="rId18"/>
    <p:sldId id="562" r:id="rId19"/>
    <p:sldId id="563" r:id="rId20"/>
    <p:sldId id="564" r:id="rId21"/>
    <p:sldId id="565" r:id="rId22"/>
    <p:sldId id="566" r:id="rId23"/>
    <p:sldId id="567" r:id="rId24"/>
    <p:sldId id="568" r:id="rId25"/>
    <p:sldId id="569" r:id="rId26"/>
    <p:sldId id="570" r:id="rId27"/>
    <p:sldId id="571" r:id="rId28"/>
    <p:sldId id="572" r:id="rId29"/>
    <p:sldId id="573" r:id="rId30"/>
    <p:sldId id="574" r:id="rId31"/>
    <p:sldId id="575" r:id="rId32"/>
    <p:sldId id="576" r:id="rId33"/>
    <p:sldId id="577" r:id="rId34"/>
    <p:sldId id="578" r:id="rId35"/>
    <p:sldId id="579" r:id="rId36"/>
    <p:sldId id="610" r:id="rId37"/>
    <p:sldId id="582" r:id="rId38"/>
    <p:sldId id="611" r:id="rId39"/>
    <p:sldId id="583" r:id="rId40"/>
    <p:sldId id="584" r:id="rId41"/>
    <p:sldId id="585" r:id="rId42"/>
    <p:sldId id="586" r:id="rId43"/>
    <p:sldId id="587" r:id="rId44"/>
    <p:sldId id="600" r:id="rId45"/>
    <p:sldId id="591" r:id="rId46"/>
    <p:sldId id="592" r:id="rId47"/>
    <p:sldId id="602" r:id="rId48"/>
    <p:sldId id="593" r:id="rId49"/>
    <p:sldId id="603" r:id="rId50"/>
    <p:sldId id="594" r:id="rId51"/>
    <p:sldId id="595" r:id="rId52"/>
    <p:sldId id="596" r:id="rId53"/>
    <p:sldId id="597" r:id="rId54"/>
    <p:sldId id="598" r:id="rId55"/>
  </p:sldIdLst>
  <p:sldSz cx="9144000" cy="6858000" type="screen4x3"/>
  <p:notesSz cx="6858000" cy="9144000"/>
  <p:custDataLst>
    <p:tags r:id="rId5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9" autoAdjust="0"/>
    <p:restoredTop sz="80340" autoAdjust="0"/>
  </p:normalViewPr>
  <p:slideViewPr>
    <p:cSldViewPr>
      <p:cViewPr varScale="1">
        <p:scale>
          <a:sx n="76" d="100"/>
          <a:sy n="7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4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4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4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047856-B60B-4710-BB2B-A13B8F08ED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48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FEB8A-B6B5-44C5-A5F8-97DF69144B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10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9177A-C76D-4866-847A-694D4931F4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03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D778C-310D-4F2F-B8A6-3C05F5BE5A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4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AF015-6FA7-4CB4-8FC8-99CBD70F82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63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15A70-457E-4A9D-8C3E-CCAD0B58D2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38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E053A-2440-431B-A521-AED382C4DB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44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28391-D154-4E06-837D-92B7967C62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49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97241-6575-462C-8E7F-F29BD0F161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4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8A1B0-26F9-4F07-9367-DCBBE9DD3A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63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390A9-02D8-44DB-9655-3F2A9E1FD8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6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7850B-3AC8-4E83-B9C8-8B1F12E433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29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29EE089-D219-41A0-91FE-AA45989D62E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10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2.pn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image" Target="../media/image71.png"/><Relationship Id="rId5" Type="http://schemas.openxmlformats.org/officeDocument/2006/relationships/tags" Target="../tags/tag111.xml"/><Relationship Id="rId10" Type="http://schemas.openxmlformats.org/officeDocument/2006/relationships/image" Target="../media/image23.png"/><Relationship Id="rId4" Type="http://schemas.openxmlformats.org/officeDocument/2006/relationships/tags" Target="../tags/tag110.xml"/><Relationship Id="rId9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image" Target="../media/image74.png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12" Type="http://schemas.openxmlformats.org/officeDocument/2006/relationships/image" Target="../media/image73.png"/><Relationship Id="rId2" Type="http://schemas.openxmlformats.org/officeDocument/2006/relationships/tags" Target="../tags/tag114.xml"/><Relationship Id="rId16" Type="http://schemas.openxmlformats.org/officeDocument/2006/relationships/image" Target="../media/image77.png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image" Target="../media/image72.png"/><Relationship Id="rId5" Type="http://schemas.openxmlformats.org/officeDocument/2006/relationships/tags" Target="../tags/tag117.xml"/><Relationship Id="rId15" Type="http://schemas.openxmlformats.org/officeDocument/2006/relationships/image" Target="../media/image76.png"/><Relationship Id="rId10" Type="http://schemas.openxmlformats.org/officeDocument/2006/relationships/image" Target="../media/image70.png"/><Relationship Id="rId4" Type="http://schemas.openxmlformats.org/officeDocument/2006/relationships/tags" Target="../tags/tag11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image" Target="../media/image78.png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12" Type="http://schemas.openxmlformats.org/officeDocument/2006/relationships/image" Target="../media/image77.pn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image" Target="../media/image76.png"/><Relationship Id="rId5" Type="http://schemas.openxmlformats.org/officeDocument/2006/relationships/tags" Target="../tags/tag125.xml"/><Relationship Id="rId10" Type="http://schemas.openxmlformats.org/officeDocument/2006/relationships/image" Target="../media/image75.png"/><Relationship Id="rId4" Type="http://schemas.openxmlformats.org/officeDocument/2006/relationships/tags" Target="../tags/tag124.xml"/><Relationship Id="rId9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tags" Target="../tags/tag141.xml"/><Relationship Id="rId18" Type="http://schemas.openxmlformats.org/officeDocument/2006/relationships/tags" Target="../tags/tag146.xml"/><Relationship Id="rId26" Type="http://schemas.openxmlformats.org/officeDocument/2006/relationships/image" Target="../media/image78.png"/><Relationship Id="rId3" Type="http://schemas.openxmlformats.org/officeDocument/2006/relationships/tags" Target="../tags/tag131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87.png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17" Type="http://schemas.openxmlformats.org/officeDocument/2006/relationships/tags" Target="../tags/tag145.xml"/><Relationship Id="rId25" Type="http://schemas.openxmlformats.org/officeDocument/2006/relationships/image" Target="../media/image77.png"/><Relationship Id="rId33" Type="http://schemas.openxmlformats.org/officeDocument/2006/relationships/image" Target="../media/image86.png"/><Relationship Id="rId38" Type="http://schemas.openxmlformats.org/officeDocument/2006/relationships/image" Target="../media/image55.png"/><Relationship Id="rId2" Type="http://schemas.openxmlformats.org/officeDocument/2006/relationships/tags" Target="../tags/tag130.xml"/><Relationship Id="rId16" Type="http://schemas.openxmlformats.org/officeDocument/2006/relationships/tags" Target="../tags/tag144.xml"/><Relationship Id="rId20" Type="http://schemas.openxmlformats.org/officeDocument/2006/relationships/tags" Target="../tags/tag148.xml"/><Relationship Id="rId29" Type="http://schemas.openxmlformats.org/officeDocument/2006/relationships/image" Target="../media/image82.png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24" Type="http://schemas.openxmlformats.org/officeDocument/2006/relationships/image" Target="../media/image75.png"/><Relationship Id="rId32" Type="http://schemas.openxmlformats.org/officeDocument/2006/relationships/image" Target="../media/image85.png"/><Relationship Id="rId37" Type="http://schemas.openxmlformats.org/officeDocument/2006/relationships/image" Target="../media/image90.png"/><Relationship Id="rId5" Type="http://schemas.openxmlformats.org/officeDocument/2006/relationships/tags" Target="../tags/tag133.xml"/><Relationship Id="rId15" Type="http://schemas.openxmlformats.org/officeDocument/2006/relationships/tags" Target="../tags/tag143.xml"/><Relationship Id="rId23" Type="http://schemas.openxmlformats.org/officeDocument/2006/relationships/image" Target="../media/image79.png"/><Relationship Id="rId28" Type="http://schemas.openxmlformats.org/officeDocument/2006/relationships/image" Target="../media/image81.png"/><Relationship Id="rId36" Type="http://schemas.openxmlformats.org/officeDocument/2006/relationships/image" Target="../media/image89.png"/><Relationship Id="rId10" Type="http://schemas.openxmlformats.org/officeDocument/2006/relationships/tags" Target="../tags/tag138.xml"/><Relationship Id="rId19" Type="http://schemas.openxmlformats.org/officeDocument/2006/relationships/tags" Target="../tags/tag147.xml"/><Relationship Id="rId31" Type="http://schemas.openxmlformats.org/officeDocument/2006/relationships/image" Target="../media/image84.png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tags" Target="../tags/tag142.xml"/><Relationship Id="rId22" Type="http://schemas.openxmlformats.org/officeDocument/2006/relationships/image" Target="../media/image76.png"/><Relationship Id="rId27" Type="http://schemas.openxmlformats.org/officeDocument/2006/relationships/image" Target="../media/image80.png"/><Relationship Id="rId30" Type="http://schemas.openxmlformats.org/officeDocument/2006/relationships/image" Target="../media/image83.png"/><Relationship Id="rId35" Type="http://schemas.openxmlformats.org/officeDocument/2006/relationships/image" Target="../media/image8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tags" Target="../tags/tag161.xml"/><Relationship Id="rId18" Type="http://schemas.openxmlformats.org/officeDocument/2006/relationships/image" Target="../media/image93.png"/><Relationship Id="rId26" Type="http://schemas.openxmlformats.org/officeDocument/2006/relationships/image" Target="../media/image100.png"/><Relationship Id="rId3" Type="http://schemas.openxmlformats.org/officeDocument/2006/relationships/tags" Target="../tags/tag151.xml"/><Relationship Id="rId21" Type="http://schemas.openxmlformats.org/officeDocument/2006/relationships/image" Target="../media/image96.png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17" Type="http://schemas.openxmlformats.org/officeDocument/2006/relationships/image" Target="../media/image92.png"/><Relationship Id="rId25" Type="http://schemas.openxmlformats.org/officeDocument/2006/relationships/image" Target="../media/image99.png"/><Relationship Id="rId2" Type="http://schemas.openxmlformats.org/officeDocument/2006/relationships/tags" Target="../tags/tag150.xml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24" Type="http://schemas.openxmlformats.org/officeDocument/2006/relationships/image" Target="../media/image76.png"/><Relationship Id="rId5" Type="http://schemas.openxmlformats.org/officeDocument/2006/relationships/tags" Target="../tags/tag153.xml"/><Relationship Id="rId15" Type="http://schemas.openxmlformats.org/officeDocument/2006/relationships/slideLayout" Target="../slideLayouts/slideLayout1.xml"/><Relationship Id="rId23" Type="http://schemas.openxmlformats.org/officeDocument/2006/relationships/image" Target="../media/image98.png"/><Relationship Id="rId28" Type="http://schemas.openxmlformats.org/officeDocument/2006/relationships/image" Target="../media/image102.png"/><Relationship Id="rId10" Type="http://schemas.openxmlformats.org/officeDocument/2006/relationships/tags" Target="../tags/tag158.xml"/><Relationship Id="rId19" Type="http://schemas.openxmlformats.org/officeDocument/2006/relationships/image" Target="../media/image94.png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tags" Target="../tags/tag162.xml"/><Relationship Id="rId22" Type="http://schemas.openxmlformats.org/officeDocument/2006/relationships/image" Target="../media/image97.png"/><Relationship Id="rId27" Type="http://schemas.openxmlformats.org/officeDocument/2006/relationships/image" Target="../media/image10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102.png"/><Relationship Id="rId3" Type="http://schemas.openxmlformats.org/officeDocument/2006/relationships/tags" Target="../tags/tag165.xml"/><Relationship Id="rId7" Type="http://schemas.openxmlformats.org/officeDocument/2006/relationships/tags" Target="../tags/tag169.xml"/><Relationship Id="rId12" Type="http://schemas.openxmlformats.org/officeDocument/2006/relationships/tags" Target="../tags/tag174.xml"/><Relationship Id="rId17" Type="http://schemas.openxmlformats.org/officeDocument/2006/relationships/image" Target="../media/image101.png"/><Relationship Id="rId2" Type="http://schemas.openxmlformats.org/officeDocument/2006/relationships/tags" Target="../tags/tag164.xml"/><Relationship Id="rId16" Type="http://schemas.openxmlformats.org/officeDocument/2006/relationships/image" Target="../media/image100.png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5" Type="http://schemas.openxmlformats.org/officeDocument/2006/relationships/tags" Target="../tags/tag167.xml"/><Relationship Id="rId15" Type="http://schemas.openxmlformats.org/officeDocument/2006/relationships/image" Target="../media/image99.png"/><Relationship Id="rId10" Type="http://schemas.openxmlformats.org/officeDocument/2006/relationships/tags" Target="../tags/tag172.xml"/><Relationship Id="rId19" Type="http://schemas.openxmlformats.org/officeDocument/2006/relationships/image" Target="../media/image103.png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tags" Target="../tags/tag187.xml"/><Relationship Id="rId18" Type="http://schemas.openxmlformats.org/officeDocument/2006/relationships/tags" Target="../tags/tag192.xml"/><Relationship Id="rId26" Type="http://schemas.openxmlformats.org/officeDocument/2006/relationships/image" Target="../media/image101.png"/><Relationship Id="rId3" Type="http://schemas.openxmlformats.org/officeDocument/2006/relationships/tags" Target="../tags/tag177.xml"/><Relationship Id="rId21" Type="http://schemas.openxmlformats.org/officeDocument/2006/relationships/tags" Target="../tags/tag195.xml"/><Relationship Id="rId34" Type="http://schemas.openxmlformats.org/officeDocument/2006/relationships/image" Target="../media/image109.png"/><Relationship Id="rId7" Type="http://schemas.openxmlformats.org/officeDocument/2006/relationships/tags" Target="../tags/tag181.xml"/><Relationship Id="rId12" Type="http://schemas.openxmlformats.org/officeDocument/2006/relationships/tags" Target="../tags/tag186.xml"/><Relationship Id="rId17" Type="http://schemas.openxmlformats.org/officeDocument/2006/relationships/tags" Target="../tags/tag191.xml"/><Relationship Id="rId25" Type="http://schemas.openxmlformats.org/officeDocument/2006/relationships/image" Target="../media/image100.png"/><Relationship Id="rId33" Type="http://schemas.openxmlformats.org/officeDocument/2006/relationships/image" Target="../media/image103.png"/><Relationship Id="rId2" Type="http://schemas.openxmlformats.org/officeDocument/2006/relationships/tags" Target="../tags/tag176.xml"/><Relationship Id="rId16" Type="http://schemas.openxmlformats.org/officeDocument/2006/relationships/tags" Target="../tags/tag190.xml"/><Relationship Id="rId20" Type="http://schemas.openxmlformats.org/officeDocument/2006/relationships/tags" Target="../tags/tag194.xml"/><Relationship Id="rId29" Type="http://schemas.openxmlformats.org/officeDocument/2006/relationships/image" Target="../media/image106.png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24" Type="http://schemas.openxmlformats.org/officeDocument/2006/relationships/image" Target="../media/image99.png"/><Relationship Id="rId32" Type="http://schemas.openxmlformats.org/officeDocument/2006/relationships/image" Target="../media/image108.png"/><Relationship Id="rId5" Type="http://schemas.openxmlformats.org/officeDocument/2006/relationships/tags" Target="../tags/tag179.xml"/><Relationship Id="rId15" Type="http://schemas.openxmlformats.org/officeDocument/2006/relationships/tags" Target="../tags/tag189.xml"/><Relationship Id="rId23" Type="http://schemas.openxmlformats.org/officeDocument/2006/relationships/image" Target="../media/image76.png"/><Relationship Id="rId28" Type="http://schemas.openxmlformats.org/officeDocument/2006/relationships/image" Target="../media/image105.png"/><Relationship Id="rId10" Type="http://schemas.openxmlformats.org/officeDocument/2006/relationships/tags" Target="../tags/tag184.xml"/><Relationship Id="rId19" Type="http://schemas.openxmlformats.org/officeDocument/2006/relationships/tags" Target="../tags/tag193.xml"/><Relationship Id="rId31" Type="http://schemas.openxmlformats.org/officeDocument/2006/relationships/image" Target="../media/image102.png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tags" Target="../tags/tag188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04.png"/><Relationship Id="rId30" Type="http://schemas.openxmlformats.org/officeDocument/2006/relationships/image" Target="../media/image10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13" Type="http://schemas.openxmlformats.org/officeDocument/2006/relationships/image" Target="../media/image112.png"/><Relationship Id="rId3" Type="http://schemas.openxmlformats.org/officeDocument/2006/relationships/tags" Target="../tags/tag198.xml"/><Relationship Id="rId7" Type="http://schemas.openxmlformats.org/officeDocument/2006/relationships/tags" Target="../tags/tag202.xml"/><Relationship Id="rId12" Type="http://schemas.openxmlformats.org/officeDocument/2006/relationships/image" Target="../media/image111.png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image" Target="../media/image75.png"/><Relationship Id="rId5" Type="http://schemas.openxmlformats.org/officeDocument/2006/relationships/tags" Target="../tags/tag200.xml"/><Relationship Id="rId15" Type="http://schemas.openxmlformats.org/officeDocument/2006/relationships/image" Target="../media/image76.png"/><Relationship Id="rId10" Type="http://schemas.openxmlformats.org/officeDocument/2006/relationships/image" Target="../media/image110.png"/><Relationship Id="rId4" Type="http://schemas.openxmlformats.org/officeDocument/2006/relationships/tags" Target="../tags/tag19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9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13" Type="http://schemas.openxmlformats.org/officeDocument/2006/relationships/image" Target="../media/image115.png"/><Relationship Id="rId3" Type="http://schemas.openxmlformats.org/officeDocument/2006/relationships/tags" Target="../tags/tag206.xml"/><Relationship Id="rId7" Type="http://schemas.openxmlformats.org/officeDocument/2006/relationships/tags" Target="../tags/tag210.xml"/><Relationship Id="rId12" Type="http://schemas.openxmlformats.org/officeDocument/2006/relationships/image" Target="../media/image114.png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image" Target="../media/image113.png"/><Relationship Id="rId5" Type="http://schemas.openxmlformats.org/officeDocument/2006/relationships/tags" Target="../tags/tag208.xml"/><Relationship Id="rId15" Type="http://schemas.openxmlformats.org/officeDocument/2006/relationships/image" Target="../media/image76.png"/><Relationship Id="rId10" Type="http://schemas.openxmlformats.org/officeDocument/2006/relationships/image" Target="../media/image110.png"/><Relationship Id="rId4" Type="http://schemas.openxmlformats.org/officeDocument/2006/relationships/tags" Target="../tags/tag207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9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image" Target="../media/image117.png"/><Relationship Id="rId3" Type="http://schemas.openxmlformats.org/officeDocument/2006/relationships/tags" Target="../tags/tag214.xml"/><Relationship Id="rId7" Type="http://schemas.openxmlformats.org/officeDocument/2006/relationships/tags" Target="../tags/tag218.xml"/><Relationship Id="rId12" Type="http://schemas.openxmlformats.org/officeDocument/2006/relationships/image" Target="../media/image116.png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image" Target="../media/image113.png"/><Relationship Id="rId5" Type="http://schemas.openxmlformats.org/officeDocument/2006/relationships/tags" Target="../tags/tag216.xml"/><Relationship Id="rId15" Type="http://schemas.openxmlformats.org/officeDocument/2006/relationships/image" Target="../media/image76.png"/><Relationship Id="rId10" Type="http://schemas.openxmlformats.org/officeDocument/2006/relationships/image" Target="../media/image110.png"/><Relationship Id="rId4" Type="http://schemas.openxmlformats.org/officeDocument/2006/relationships/tags" Target="../tags/tag21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image" Target="../media/image4.png"/><Relationship Id="rId26" Type="http://schemas.openxmlformats.org/officeDocument/2006/relationships/image" Target="../media/image12.png"/><Relationship Id="rId3" Type="http://schemas.openxmlformats.org/officeDocument/2006/relationships/tags" Target="../tags/tag6.xml"/><Relationship Id="rId21" Type="http://schemas.openxmlformats.org/officeDocument/2006/relationships/image" Target="../media/image7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image" Target="../media/image3.png"/><Relationship Id="rId25" Type="http://schemas.openxmlformats.org/officeDocument/2006/relationships/image" Target="../media/image11.png"/><Relationship Id="rId2" Type="http://schemas.openxmlformats.org/officeDocument/2006/relationships/tags" Target="../tags/tag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6.png"/><Relationship Id="rId29" Type="http://schemas.openxmlformats.org/officeDocument/2006/relationships/image" Target="../media/image15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10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image" Target="../media/image9.png"/><Relationship Id="rId28" Type="http://schemas.openxmlformats.org/officeDocument/2006/relationships/image" Target="../media/image14.png"/><Relationship Id="rId10" Type="http://schemas.openxmlformats.org/officeDocument/2006/relationships/tags" Target="../tags/tag13.xml"/><Relationship Id="rId19" Type="http://schemas.openxmlformats.org/officeDocument/2006/relationships/image" Target="../media/image5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image" Target="../media/image8.png"/><Relationship Id="rId27" Type="http://schemas.openxmlformats.org/officeDocument/2006/relationships/image" Target="../media/image13.png"/><Relationship Id="rId30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27.xml"/><Relationship Id="rId13" Type="http://schemas.openxmlformats.org/officeDocument/2006/relationships/image" Target="../media/image118.png"/><Relationship Id="rId18" Type="http://schemas.openxmlformats.org/officeDocument/2006/relationships/image" Target="../media/image120.png"/><Relationship Id="rId3" Type="http://schemas.openxmlformats.org/officeDocument/2006/relationships/tags" Target="../tags/tag222.xml"/><Relationship Id="rId7" Type="http://schemas.openxmlformats.org/officeDocument/2006/relationships/tags" Target="../tags/tag226.xml"/><Relationship Id="rId12" Type="http://schemas.openxmlformats.org/officeDocument/2006/relationships/image" Target="../media/image110.png"/><Relationship Id="rId17" Type="http://schemas.openxmlformats.org/officeDocument/2006/relationships/image" Target="../media/image113.png"/><Relationship Id="rId2" Type="http://schemas.openxmlformats.org/officeDocument/2006/relationships/tags" Target="../tags/tag221.xml"/><Relationship Id="rId16" Type="http://schemas.openxmlformats.org/officeDocument/2006/relationships/image" Target="../media/image76.png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24.xml"/><Relationship Id="rId15" Type="http://schemas.openxmlformats.org/officeDocument/2006/relationships/image" Target="../media/image99.png"/><Relationship Id="rId10" Type="http://schemas.openxmlformats.org/officeDocument/2006/relationships/tags" Target="../tags/tag229.xml"/><Relationship Id="rId19" Type="http://schemas.openxmlformats.org/officeDocument/2006/relationships/image" Target="../media/image121.png"/><Relationship Id="rId4" Type="http://schemas.openxmlformats.org/officeDocument/2006/relationships/tags" Target="../tags/tag223.xml"/><Relationship Id="rId9" Type="http://schemas.openxmlformats.org/officeDocument/2006/relationships/tags" Target="../tags/tag228.xml"/><Relationship Id="rId14" Type="http://schemas.openxmlformats.org/officeDocument/2006/relationships/image" Target="../media/image1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37.xml"/><Relationship Id="rId13" Type="http://schemas.openxmlformats.org/officeDocument/2006/relationships/image" Target="../media/image123.png"/><Relationship Id="rId3" Type="http://schemas.openxmlformats.org/officeDocument/2006/relationships/tags" Target="../tags/tag232.xml"/><Relationship Id="rId7" Type="http://schemas.openxmlformats.org/officeDocument/2006/relationships/tags" Target="../tags/tag236.xml"/><Relationship Id="rId12" Type="http://schemas.openxmlformats.org/officeDocument/2006/relationships/image" Target="../media/image76.png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11" Type="http://schemas.openxmlformats.org/officeDocument/2006/relationships/image" Target="../media/image99.png"/><Relationship Id="rId5" Type="http://schemas.openxmlformats.org/officeDocument/2006/relationships/tags" Target="../tags/tag234.xml"/><Relationship Id="rId15" Type="http://schemas.openxmlformats.org/officeDocument/2006/relationships/image" Target="../media/image125.png"/><Relationship Id="rId10" Type="http://schemas.openxmlformats.org/officeDocument/2006/relationships/image" Target="../media/image122.png"/><Relationship Id="rId4" Type="http://schemas.openxmlformats.org/officeDocument/2006/relationships/tags" Target="../tags/tag233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45.xml"/><Relationship Id="rId13" Type="http://schemas.openxmlformats.org/officeDocument/2006/relationships/tags" Target="../tags/tag250.xml"/><Relationship Id="rId18" Type="http://schemas.openxmlformats.org/officeDocument/2006/relationships/image" Target="../media/image127.png"/><Relationship Id="rId26" Type="http://schemas.openxmlformats.org/officeDocument/2006/relationships/image" Target="../media/image131.png"/><Relationship Id="rId3" Type="http://schemas.openxmlformats.org/officeDocument/2006/relationships/tags" Target="../tags/tag240.xml"/><Relationship Id="rId21" Type="http://schemas.openxmlformats.org/officeDocument/2006/relationships/image" Target="../media/image128.png"/><Relationship Id="rId7" Type="http://schemas.openxmlformats.org/officeDocument/2006/relationships/tags" Target="../tags/tag244.xml"/><Relationship Id="rId12" Type="http://schemas.openxmlformats.org/officeDocument/2006/relationships/tags" Target="../tags/tag249.xml"/><Relationship Id="rId17" Type="http://schemas.openxmlformats.org/officeDocument/2006/relationships/image" Target="../media/image75.png"/><Relationship Id="rId25" Type="http://schemas.openxmlformats.org/officeDocument/2006/relationships/image" Target="../media/image78.png"/><Relationship Id="rId2" Type="http://schemas.openxmlformats.org/officeDocument/2006/relationships/tags" Target="../tags/tag239.xml"/><Relationship Id="rId16" Type="http://schemas.openxmlformats.org/officeDocument/2006/relationships/image" Target="../media/image126.png"/><Relationship Id="rId20" Type="http://schemas.openxmlformats.org/officeDocument/2006/relationships/image" Target="../media/image99.png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1" Type="http://schemas.openxmlformats.org/officeDocument/2006/relationships/tags" Target="../tags/tag248.xml"/><Relationship Id="rId24" Type="http://schemas.openxmlformats.org/officeDocument/2006/relationships/image" Target="../media/image130.png"/><Relationship Id="rId5" Type="http://schemas.openxmlformats.org/officeDocument/2006/relationships/tags" Target="../tags/tag242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29.png"/><Relationship Id="rId10" Type="http://schemas.openxmlformats.org/officeDocument/2006/relationships/tags" Target="../tags/tag247.xml"/><Relationship Id="rId19" Type="http://schemas.openxmlformats.org/officeDocument/2006/relationships/image" Target="../media/image76.png"/><Relationship Id="rId4" Type="http://schemas.openxmlformats.org/officeDocument/2006/relationships/tags" Target="../tags/tag241.xml"/><Relationship Id="rId9" Type="http://schemas.openxmlformats.org/officeDocument/2006/relationships/tags" Target="../tags/tag246.xml"/><Relationship Id="rId14" Type="http://schemas.openxmlformats.org/officeDocument/2006/relationships/tags" Target="../tags/tag251.xml"/><Relationship Id="rId22" Type="http://schemas.openxmlformats.org/officeDocument/2006/relationships/image" Target="../media/image8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59.xml"/><Relationship Id="rId13" Type="http://schemas.openxmlformats.org/officeDocument/2006/relationships/tags" Target="../tags/tag264.xml"/><Relationship Id="rId18" Type="http://schemas.openxmlformats.org/officeDocument/2006/relationships/image" Target="../media/image135.png"/><Relationship Id="rId3" Type="http://schemas.openxmlformats.org/officeDocument/2006/relationships/tags" Target="../tags/tag254.xml"/><Relationship Id="rId7" Type="http://schemas.openxmlformats.org/officeDocument/2006/relationships/tags" Target="../tags/tag258.xml"/><Relationship Id="rId12" Type="http://schemas.openxmlformats.org/officeDocument/2006/relationships/tags" Target="../tags/tag263.xml"/><Relationship Id="rId17" Type="http://schemas.openxmlformats.org/officeDocument/2006/relationships/image" Target="../media/image134.png"/><Relationship Id="rId2" Type="http://schemas.openxmlformats.org/officeDocument/2006/relationships/tags" Target="../tags/tag253.xml"/><Relationship Id="rId16" Type="http://schemas.openxmlformats.org/officeDocument/2006/relationships/image" Target="../media/image133.png"/><Relationship Id="rId20" Type="http://schemas.openxmlformats.org/officeDocument/2006/relationships/image" Target="../media/image137.png"/><Relationship Id="rId1" Type="http://schemas.openxmlformats.org/officeDocument/2006/relationships/tags" Target="../tags/tag252.xml"/><Relationship Id="rId6" Type="http://schemas.openxmlformats.org/officeDocument/2006/relationships/tags" Target="../tags/tag257.xml"/><Relationship Id="rId11" Type="http://schemas.openxmlformats.org/officeDocument/2006/relationships/tags" Target="../tags/tag262.xml"/><Relationship Id="rId5" Type="http://schemas.openxmlformats.org/officeDocument/2006/relationships/tags" Target="../tags/tag256.xml"/><Relationship Id="rId15" Type="http://schemas.openxmlformats.org/officeDocument/2006/relationships/image" Target="../media/image132.png"/><Relationship Id="rId10" Type="http://schemas.openxmlformats.org/officeDocument/2006/relationships/tags" Target="../tags/tag261.xml"/><Relationship Id="rId19" Type="http://schemas.openxmlformats.org/officeDocument/2006/relationships/image" Target="../media/image136.png"/><Relationship Id="rId4" Type="http://schemas.openxmlformats.org/officeDocument/2006/relationships/tags" Target="../tags/tag255.xml"/><Relationship Id="rId9" Type="http://schemas.openxmlformats.org/officeDocument/2006/relationships/tags" Target="../tags/tag260.xml"/><Relationship Id="rId1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72.xml"/><Relationship Id="rId13" Type="http://schemas.openxmlformats.org/officeDocument/2006/relationships/image" Target="../media/image133.png"/><Relationship Id="rId3" Type="http://schemas.openxmlformats.org/officeDocument/2006/relationships/tags" Target="../tags/tag267.xml"/><Relationship Id="rId7" Type="http://schemas.openxmlformats.org/officeDocument/2006/relationships/tags" Target="../tags/tag271.xml"/><Relationship Id="rId12" Type="http://schemas.openxmlformats.org/officeDocument/2006/relationships/image" Target="../media/image132.png"/><Relationship Id="rId2" Type="http://schemas.openxmlformats.org/officeDocument/2006/relationships/tags" Target="../tags/tag266.xml"/><Relationship Id="rId16" Type="http://schemas.openxmlformats.org/officeDocument/2006/relationships/image" Target="../media/image137.png"/><Relationship Id="rId1" Type="http://schemas.openxmlformats.org/officeDocument/2006/relationships/tags" Target="../tags/tag265.xml"/><Relationship Id="rId6" Type="http://schemas.openxmlformats.org/officeDocument/2006/relationships/tags" Target="../tags/tag27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69.xml"/><Relationship Id="rId15" Type="http://schemas.openxmlformats.org/officeDocument/2006/relationships/image" Target="../media/image136.png"/><Relationship Id="rId10" Type="http://schemas.openxmlformats.org/officeDocument/2006/relationships/tags" Target="../tags/tag274.xml"/><Relationship Id="rId4" Type="http://schemas.openxmlformats.org/officeDocument/2006/relationships/tags" Target="../tags/tag268.xml"/><Relationship Id="rId9" Type="http://schemas.openxmlformats.org/officeDocument/2006/relationships/tags" Target="../tags/tag273.xml"/><Relationship Id="rId14" Type="http://schemas.openxmlformats.org/officeDocument/2006/relationships/image" Target="../media/image1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82.xml"/><Relationship Id="rId13" Type="http://schemas.openxmlformats.org/officeDocument/2006/relationships/image" Target="../media/image137.png"/><Relationship Id="rId3" Type="http://schemas.openxmlformats.org/officeDocument/2006/relationships/tags" Target="../tags/tag277.xml"/><Relationship Id="rId7" Type="http://schemas.openxmlformats.org/officeDocument/2006/relationships/tags" Target="../tags/tag281.xml"/><Relationship Id="rId12" Type="http://schemas.openxmlformats.org/officeDocument/2006/relationships/image" Target="../media/image135.png"/><Relationship Id="rId2" Type="http://schemas.openxmlformats.org/officeDocument/2006/relationships/tags" Target="../tags/tag276.xml"/><Relationship Id="rId16" Type="http://schemas.openxmlformats.org/officeDocument/2006/relationships/image" Target="../media/image138.png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11" Type="http://schemas.openxmlformats.org/officeDocument/2006/relationships/image" Target="../media/image132.png"/><Relationship Id="rId5" Type="http://schemas.openxmlformats.org/officeDocument/2006/relationships/tags" Target="../tags/tag279.xml"/><Relationship Id="rId15" Type="http://schemas.openxmlformats.org/officeDocument/2006/relationships/image" Target="../media/image136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78.xml"/><Relationship Id="rId9" Type="http://schemas.openxmlformats.org/officeDocument/2006/relationships/tags" Target="../tags/tag283.xml"/><Relationship Id="rId14" Type="http://schemas.openxmlformats.org/officeDocument/2006/relationships/image" Target="../media/image1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91.xml"/><Relationship Id="rId13" Type="http://schemas.openxmlformats.org/officeDocument/2006/relationships/tags" Target="../tags/tag296.xml"/><Relationship Id="rId18" Type="http://schemas.openxmlformats.org/officeDocument/2006/relationships/image" Target="../media/image137.png"/><Relationship Id="rId3" Type="http://schemas.openxmlformats.org/officeDocument/2006/relationships/tags" Target="../tags/tag286.xml"/><Relationship Id="rId7" Type="http://schemas.openxmlformats.org/officeDocument/2006/relationships/tags" Target="../tags/tag290.xml"/><Relationship Id="rId12" Type="http://schemas.openxmlformats.org/officeDocument/2006/relationships/tags" Target="../tags/tag295.xml"/><Relationship Id="rId17" Type="http://schemas.openxmlformats.org/officeDocument/2006/relationships/image" Target="../media/image136.png"/><Relationship Id="rId2" Type="http://schemas.openxmlformats.org/officeDocument/2006/relationships/tags" Target="../tags/tag285.xml"/><Relationship Id="rId16" Type="http://schemas.openxmlformats.org/officeDocument/2006/relationships/image" Target="../media/image135.png"/><Relationship Id="rId20" Type="http://schemas.openxmlformats.org/officeDocument/2006/relationships/image" Target="../media/image141.png"/><Relationship Id="rId1" Type="http://schemas.openxmlformats.org/officeDocument/2006/relationships/tags" Target="../tags/tag284.xml"/><Relationship Id="rId6" Type="http://schemas.openxmlformats.org/officeDocument/2006/relationships/tags" Target="../tags/tag289.xml"/><Relationship Id="rId11" Type="http://schemas.openxmlformats.org/officeDocument/2006/relationships/tags" Target="../tags/tag294.xml"/><Relationship Id="rId5" Type="http://schemas.openxmlformats.org/officeDocument/2006/relationships/tags" Target="../tags/tag288.xml"/><Relationship Id="rId15" Type="http://schemas.openxmlformats.org/officeDocument/2006/relationships/image" Target="../media/image139.png"/><Relationship Id="rId10" Type="http://schemas.openxmlformats.org/officeDocument/2006/relationships/tags" Target="../tags/tag293.xml"/><Relationship Id="rId19" Type="http://schemas.openxmlformats.org/officeDocument/2006/relationships/image" Target="../media/image140.png"/><Relationship Id="rId4" Type="http://schemas.openxmlformats.org/officeDocument/2006/relationships/tags" Target="../tags/tag287.xml"/><Relationship Id="rId9" Type="http://schemas.openxmlformats.org/officeDocument/2006/relationships/tags" Target="../tags/tag292.xml"/><Relationship Id="rId1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04.xml"/><Relationship Id="rId13" Type="http://schemas.openxmlformats.org/officeDocument/2006/relationships/image" Target="../media/image136.png"/><Relationship Id="rId3" Type="http://schemas.openxmlformats.org/officeDocument/2006/relationships/tags" Target="../tags/tag299.xml"/><Relationship Id="rId7" Type="http://schemas.openxmlformats.org/officeDocument/2006/relationships/tags" Target="../tags/tag303.xml"/><Relationship Id="rId12" Type="http://schemas.openxmlformats.org/officeDocument/2006/relationships/image" Target="../media/image135.png"/><Relationship Id="rId2" Type="http://schemas.openxmlformats.org/officeDocument/2006/relationships/tags" Target="../tags/tag298.xml"/><Relationship Id="rId16" Type="http://schemas.openxmlformats.org/officeDocument/2006/relationships/image" Target="../media/image140.png"/><Relationship Id="rId1" Type="http://schemas.openxmlformats.org/officeDocument/2006/relationships/tags" Target="../tags/tag297.xml"/><Relationship Id="rId6" Type="http://schemas.openxmlformats.org/officeDocument/2006/relationships/tags" Target="../tags/tag30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01.xml"/><Relationship Id="rId15" Type="http://schemas.openxmlformats.org/officeDocument/2006/relationships/image" Target="../media/image139.png"/><Relationship Id="rId10" Type="http://schemas.openxmlformats.org/officeDocument/2006/relationships/tags" Target="../tags/tag306.xml"/><Relationship Id="rId4" Type="http://schemas.openxmlformats.org/officeDocument/2006/relationships/tags" Target="../tags/tag300.xml"/><Relationship Id="rId9" Type="http://schemas.openxmlformats.org/officeDocument/2006/relationships/tags" Target="../tags/tag305.xml"/><Relationship Id="rId14" Type="http://schemas.openxmlformats.org/officeDocument/2006/relationships/image" Target="../media/image13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14.xml"/><Relationship Id="rId13" Type="http://schemas.openxmlformats.org/officeDocument/2006/relationships/image" Target="../media/image135.png"/><Relationship Id="rId18" Type="http://schemas.openxmlformats.org/officeDocument/2006/relationships/image" Target="../media/image140.png"/><Relationship Id="rId3" Type="http://schemas.openxmlformats.org/officeDocument/2006/relationships/tags" Target="../tags/tag309.xml"/><Relationship Id="rId7" Type="http://schemas.openxmlformats.org/officeDocument/2006/relationships/tags" Target="../tags/tag313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39.png"/><Relationship Id="rId2" Type="http://schemas.openxmlformats.org/officeDocument/2006/relationships/tags" Target="../tags/tag308.xml"/><Relationship Id="rId16" Type="http://schemas.openxmlformats.org/officeDocument/2006/relationships/image" Target="../media/image138.png"/><Relationship Id="rId20" Type="http://schemas.openxmlformats.org/officeDocument/2006/relationships/image" Target="../media/image55.png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11" Type="http://schemas.openxmlformats.org/officeDocument/2006/relationships/tags" Target="../tags/tag317.xml"/><Relationship Id="rId5" Type="http://schemas.openxmlformats.org/officeDocument/2006/relationships/tags" Target="../tags/tag311.xml"/><Relationship Id="rId15" Type="http://schemas.openxmlformats.org/officeDocument/2006/relationships/image" Target="../media/image136.png"/><Relationship Id="rId10" Type="http://schemas.openxmlformats.org/officeDocument/2006/relationships/tags" Target="../tags/tag316.xml"/><Relationship Id="rId19" Type="http://schemas.openxmlformats.org/officeDocument/2006/relationships/image" Target="../media/image142.png"/><Relationship Id="rId4" Type="http://schemas.openxmlformats.org/officeDocument/2006/relationships/tags" Target="../tags/tag310.xml"/><Relationship Id="rId9" Type="http://schemas.openxmlformats.org/officeDocument/2006/relationships/tags" Target="../tags/tag315.xml"/><Relationship Id="rId14" Type="http://schemas.openxmlformats.org/officeDocument/2006/relationships/image" Target="../media/image13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47.png"/><Relationship Id="rId3" Type="http://schemas.openxmlformats.org/officeDocument/2006/relationships/tags" Target="../tags/tag320.xml"/><Relationship Id="rId7" Type="http://schemas.openxmlformats.org/officeDocument/2006/relationships/tags" Target="../tags/tag324.xml"/><Relationship Id="rId12" Type="http://schemas.openxmlformats.org/officeDocument/2006/relationships/image" Target="../media/image146.png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11" Type="http://schemas.openxmlformats.org/officeDocument/2006/relationships/image" Target="../media/image145.png"/><Relationship Id="rId5" Type="http://schemas.openxmlformats.org/officeDocument/2006/relationships/tags" Target="../tags/tag322.xml"/><Relationship Id="rId10" Type="http://schemas.openxmlformats.org/officeDocument/2006/relationships/image" Target="../media/image144.png"/><Relationship Id="rId4" Type="http://schemas.openxmlformats.org/officeDocument/2006/relationships/tags" Target="../tags/tag321.xml"/><Relationship Id="rId9" Type="http://schemas.openxmlformats.org/officeDocument/2006/relationships/image" Target="../media/image143.png"/><Relationship Id="rId14" Type="http://schemas.openxmlformats.org/officeDocument/2006/relationships/image" Target="../media/image1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tags" Target="../tags/tag20.xml"/><Relationship Id="rId16" Type="http://schemas.openxmlformats.org/officeDocument/2006/relationships/image" Target="../media/image22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17.png"/><Relationship Id="rId5" Type="http://schemas.openxmlformats.org/officeDocument/2006/relationships/tags" Target="../tags/tag23.xml"/><Relationship Id="rId15" Type="http://schemas.openxmlformats.org/officeDocument/2006/relationships/image" Target="../media/image21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5.png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48.png"/><Relationship Id="rId3" Type="http://schemas.openxmlformats.org/officeDocument/2006/relationships/tags" Target="../tags/tag327.xml"/><Relationship Id="rId7" Type="http://schemas.openxmlformats.org/officeDocument/2006/relationships/tags" Target="../tags/tag331.xml"/><Relationship Id="rId12" Type="http://schemas.openxmlformats.org/officeDocument/2006/relationships/image" Target="../media/image146.png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6" Type="http://schemas.openxmlformats.org/officeDocument/2006/relationships/tags" Target="../tags/tag330.xml"/><Relationship Id="rId11" Type="http://schemas.openxmlformats.org/officeDocument/2006/relationships/image" Target="../media/image149.png"/><Relationship Id="rId5" Type="http://schemas.openxmlformats.org/officeDocument/2006/relationships/tags" Target="../tags/tag329.xml"/><Relationship Id="rId10" Type="http://schemas.openxmlformats.org/officeDocument/2006/relationships/image" Target="../media/image147.png"/><Relationship Id="rId4" Type="http://schemas.openxmlformats.org/officeDocument/2006/relationships/tags" Target="../tags/tag328.xml"/><Relationship Id="rId9" Type="http://schemas.openxmlformats.org/officeDocument/2006/relationships/image" Target="../media/image143.png"/><Relationship Id="rId14" Type="http://schemas.openxmlformats.org/officeDocument/2006/relationships/image" Target="../media/image15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339.xml"/><Relationship Id="rId13" Type="http://schemas.openxmlformats.org/officeDocument/2006/relationships/image" Target="../media/image143.png"/><Relationship Id="rId18" Type="http://schemas.openxmlformats.org/officeDocument/2006/relationships/image" Target="../media/image153.png"/><Relationship Id="rId3" Type="http://schemas.openxmlformats.org/officeDocument/2006/relationships/tags" Target="../tags/tag334.xml"/><Relationship Id="rId21" Type="http://schemas.openxmlformats.org/officeDocument/2006/relationships/image" Target="../media/image150.png"/><Relationship Id="rId7" Type="http://schemas.openxmlformats.org/officeDocument/2006/relationships/tags" Target="../tags/tag338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47.png"/><Relationship Id="rId2" Type="http://schemas.openxmlformats.org/officeDocument/2006/relationships/tags" Target="../tags/tag333.xml"/><Relationship Id="rId16" Type="http://schemas.openxmlformats.org/officeDocument/2006/relationships/image" Target="../media/image152.png"/><Relationship Id="rId20" Type="http://schemas.openxmlformats.org/officeDocument/2006/relationships/image" Target="../media/image155.png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11" Type="http://schemas.openxmlformats.org/officeDocument/2006/relationships/tags" Target="../tags/tag342.xml"/><Relationship Id="rId5" Type="http://schemas.openxmlformats.org/officeDocument/2006/relationships/tags" Target="../tags/tag336.xml"/><Relationship Id="rId15" Type="http://schemas.openxmlformats.org/officeDocument/2006/relationships/image" Target="../media/image151.png"/><Relationship Id="rId10" Type="http://schemas.openxmlformats.org/officeDocument/2006/relationships/tags" Target="../tags/tag341.xml"/><Relationship Id="rId19" Type="http://schemas.openxmlformats.org/officeDocument/2006/relationships/image" Target="../media/image154.png"/><Relationship Id="rId4" Type="http://schemas.openxmlformats.org/officeDocument/2006/relationships/tags" Target="../tags/tag335.xml"/><Relationship Id="rId9" Type="http://schemas.openxmlformats.org/officeDocument/2006/relationships/tags" Target="../tags/tag340.xml"/><Relationship Id="rId14" Type="http://schemas.openxmlformats.org/officeDocument/2006/relationships/image" Target="../media/image149.png"/><Relationship Id="rId22" Type="http://schemas.openxmlformats.org/officeDocument/2006/relationships/image" Target="../media/image15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350.xml"/><Relationship Id="rId13" Type="http://schemas.openxmlformats.org/officeDocument/2006/relationships/tags" Target="../tags/tag35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62.png"/><Relationship Id="rId3" Type="http://schemas.openxmlformats.org/officeDocument/2006/relationships/tags" Target="../tags/tag345.xml"/><Relationship Id="rId21" Type="http://schemas.openxmlformats.org/officeDocument/2006/relationships/image" Target="../media/image157.png"/><Relationship Id="rId34" Type="http://schemas.openxmlformats.org/officeDocument/2006/relationships/image" Target="../media/image168.png"/><Relationship Id="rId7" Type="http://schemas.openxmlformats.org/officeDocument/2006/relationships/tags" Target="../tags/tag349.xml"/><Relationship Id="rId12" Type="http://schemas.openxmlformats.org/officeDocument/2006/relationships/tags" Target="../tags/tag354.xml"/><Relationship Id="rId17" Type="http://schemas.openxmlformats.org/officeDocument/2006/relationships/tags" Target="../tags/tag359.xml"/><Relationship Id="rId25" Type="http://schemas.openxmlformats.org/officeDocument/2006/relationships/image" Target="../media/image161.png"/><Relationship Id="rId33" Type="http://schemas.openxmlformats.org/officeDocument/2006/relationships/image" Target="../media/image167.png"/><Relationship Id="rId2" Type="http://schemas.openxmlformats.org/officeDocument/2006/relationships/tags" Target="../tags/tag344.xml"/><Relationship Id="rId16" Type="http://schemas.openxmlformats.org/officeDocument/2006/relationships/tags" Target="../tags/tag358.xml"/><Relationship Id="rId20" Type="http://schemas.openxmlformats.org/officeDocument/2006/relationships/image" Target="../media/image149.png"/><Relationship Id="rId29" Type="http://schemas.openxmlformats.org/officeDocument/2006/relationships/image" Target="../media/image164.png"/><Relationship Id="rId1" Type="http://schemas.openxmlformats.org/officeDocument/2006/relationships/tags" Target="../tags/tag343.xml"/><Relationship Id="rId6" Type="http://schemas.openxmlformats.org/officeDocument/2006/relationships/tags" Target="../tags/tag348.xml"/><Relationship Id="rId11" Type="http://schemas.openxmlformats.org/officeDocument/2006/relationships/tags" Target="../tags/tag353.xml"/><Relationship Id="rId24" Type="http://schemas.openxmlformats.org/officeDocument/2006/relationships/image" Target="../media/image160.png"/><Relationship Id="rId32" Type="http://schemas.openxmlformats.org/officeDocument/2006/relationships/image" Target="../media/image166.png"/><Relationship Id="rId5" Type="http://schemas.openxmlformats.org/officeDocument/2006/relationships/tags" Target="../tags/tag347.xml"/><Relationship Id="rId15" Type="http://schemas.openxmlformats.org/officeDocument/2006/relationships/tags" Target="../tags/tag357.xml"/><Relationship Id="rId23" Type="http://schemas.openxmlformats.org/officeDocument/2006/relationships/image" Target="../media/image159.png"/><Relationship Id="rId28" Type="http://schemas.openxmlformats.org/officeDocument/2006/relationships/image" Target="../media/image163.png"/><Relationship Id="rId10" Type="http://schemas.openxmlformats.org/officeDocument/2006/relationships/tags" Target="../tags/tag352.xml"/><Relationship Id="rId19" Type="http://schemas.openxmlformats.org/officeDocument/2006/relationships/image" Target="../media/image143.png"/><Relationship Id="rId31" Type="http://schemas.openxmlformats.org/officeDocument/2006/relationships/image" Target="../media/image156.png"/><Relationship Id="rId4" Type="http://schemas.openxmlformats.org/officeDocument/2006/relationships/tags" Target="../tags/tag346.xml"/><Relationship Id="rId9" Type="http://schemas.openxmlformats.org/officeDocument/2006/relationships/tags" Target="../tags/tag351.xml"/><Relationship Id="rId14" Type="http://schemas.openxmlformats.org/officeDocument/2006/relationships/tags" Target="../tags/tag356.xml"/><Relationship Id="rId22" Type="http://schemas.openxmlformats.org/officeDocument/2006/relationships/image" Target="../media/image158.png"/><Relationship Id="rId27" Type="http://schemas.openxmlformats.org/officeDocument/2006/relationships/image" Target="../media/image147.png"/><Relationship Id="rId30" Type="http://schemas.openxmlformats.org/officeDocument/2006/relationships/image" Target="../media/image16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367.xml"/><Relationship Id="rId13" Type="http://schemas.openxmlformats.org/officeDocument/2006/relationships/tags" Target="../tags/tag372.xml"/><Relationship Id="rId18" Type="http://schemas.openxmlformats.org/officeDocument/2006/relationships/tags" Target="../tags/tag377.xml"/><Relationship Id="rId26" Type="http://schemas.openxmlformats.org/officeDocument/2006/relationships/image" Target="../media/image169.png"/><Relationship Id="rId3" Type="http://schemas.openxmlformats.org/officeDocument/2006/relationships/tags" Target="../tags/tag362.xml"/><Relationship Id="rId21" Type="http://schemas.openxmlformats.org/officeDocument/2006/relationships/tags" Target="../tags/tag380.xml"/><Relationship Id="rId34" Type="http://schemas.openxmlformats.org/officeDocument/2006/relationships/image" Target="../media/image177.png"/><Relationship Id="rId7" Type="http://schemas.openxmlformats.org/officeDocument/2006/relationships/tags" Target="../tags/tag366.xml"/><Relationship Id="rId12" Type="http://schemas.openxmlformats.org/officeDocument/2006/relationships/tags" Target="../tags/tag371.xml"/><Relationship Id="rId17" Type="http://schemas.openxmlformats.org/officeDocument/2006/relationships/tags" Target="../tags/tag376.xml"/><Relationship Id="rId25" Type="http://schemas.openxmlformats.org/officeDocument/2006/relationships/image" Target="../media/image99.png"/><Relationship Id="rId33" Type="http://schemas.openxmlformats.org/officeDocument/2006/relationships/image" Target="../media/image176.png"/><Relationship Id="rId2" Type="http://schemas.openxmlformats.org/officeDocument/2006/relationships/tags" Target="../tags/tag361.xml"/><Relationship Id="rId16" Type="http://schemas.openxmlformats.org/officeDocument/2006/relationships/tags" Target="../tags/tag375.xml"/><Relationship Id="rId20" Type="http://schemas.openxmlformats.org/officeDocument/2006/relationships/tags" Target="../tags/tag379.xml"/><Relationship Id="rId29" Type="http://schemas.openxmlformats.org/officeDocument/2006/relationships/image" Target="../media/image172.png"/><Relationship Id="rId1" Type="http://schemas.openxmlformats.org/officeDocument/2006/relationships/tags" Target="../tags/tag360.xml"/><Relationship Id="rId6" Type="http://schemas.openxmlformats.org/officeDocument/2006/relationships/tags" Target="../tags/tag365.xml"/><Relationship Id="rId11" Type="http://schemas.openxmlformats.org/officeDocument/2006/relationships/tags" Target="../tags/tag370.xml"/><Relationship Id="rId24" Type="http://schemas.openxmlformats.org/officeDocument/2006/relationships/image" Target="../media/image76.png"/><Relationship Id="rId32" Type="http://schemas.openxmlformats.org/officeDocument/2006/relationships/image" Target="../media/image175.png"/><Relationship Id="rId5" Type="http://schemas.openxmlformats.org/officeDocument/2006/relationships/tags" Target="../tags/tag364.xml"/><Relationship Id="rId15" Type="http://schemas.openxmlformats.org/officeDocument/2006/relationships/tags" Target="../tags/tag374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71.png"/><Relationship Id="rId36" Type="http://schemas.openxmlformats.org/officeDocument/2006/relationships/image" Target="../media/image179.png"/><Relationship Id="rId10" Type="http://schemas.openxmlformats.org/officeDocument/2006/relationships/tags" Target="../tags/tag369.xml"/><Relationship Id="rId19" Type="http://schemas.openxmlformats.org/officeDocument/2006/relationships/tags" Target="../tags/tag378.xml"/><Relationship Id="rId31" Type="http://schemas.openxmlformats.org/officeDocument/2006/relationships/image" Target="../media/image174.png"/><Relationship Id="rId4" Type="http://schemas.openxmlformats.org/officeDocument/2006/relationships/tags" Target="../tags/tag363.xml"/><Relationship Id="rId9" Type="http://schemas.openxmlformats.org/officeDocument/2006/relationships/tags" Target="../tags/tag368.xml"/><Relationship Id="rId14" Type="http://schemas.openxmlformats.org/officeDocument/2006/relationships/tags" Target="../tags/tag373.xml"/><Relationship Id="rId22" Type="http://schemas.openxmlformats.org/officeDocument/2006/relationships/tags" Target="../tags/tag381.xml"/><Relationship Id="rId27" Type="http://schemas.openxmlformats.org/officeDocument/2006/relationships/image" Target="../media/image170.png"/><Relationship Id="rId30" Type="http://schemas.openxmlformats.org/officeDocument/2006/relationships/image" Target="../media/image173.png"/><Relationship Id="rId35" Type="http://schemas.openxmlformats.org/officeDocument/2006/relationships/image" Target="../media/image17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389.xml"/><Relationship Id="rId13" Type="http://schemas.openxmlformats.org/officeDocument/2006/relationships/tags" Target="../tags/tag394.xml"/><Relationship Id="rId18" Type="http://schemas.openxmlformats.org/officeDocument/2006/relationships/image" Target="../media/image176.png"/><Relationship Id="rId3" Type="http://schemas.openxmlformats.org/officeDocument/2006/relationships/tags" Target="../tags/tag384.xml"/><Relationship Id="rId21" Type="http://schemas.openxmlformats.org/officeDocument/2006/relationships/image" Target="../media/image169.png"/><Relationship Id="rId7" Type="http://schemas.openxmlformats.org/officeDocument/2006/relationships/tags" Target="../tags/tag388.xml"/><Relationship Id="rId12" Type="http://schemas.openxmlformats.org/officeDocument/2006/relationships/tags" Target="../tags/tag393.xml"/><Relationship Id="rId17" Type="http://schemas.openxmlformats.org/officeDocument/2006/relationships/image" Target="../media/image175.png"/><Relationship Id="rId2" Type="http://schemas.openxmlformats.org/officeDocument/2006/relationships/tags" Target="../tags/tag383.xml"/><Relationship Id="rId16" Type="http://schemas.openxmlformats.org/officeDocument/2006/relationships/image" Target="../media/image76.png"/><Relationship Id="rId20" Type="http://schemas.openxmlformats.org/officeDocument/2006/relationships/image" Target="../media/image99.png"/><Relationship Id="rId1" Type="http://schemas.openxmlformats.org/officeDocument/2006/relationships/tags" Target="../tags/tag382.xml"/><Relationship Id="rId6" Type="http://schemas.openxmlformats.org/officeDocument/2006/relationships/tags" Target="../tags/tag387.xml"/><Relationship Id="rId11" Type="http://schemas.openxmlformats.org/officeDocument/2006/relationships/tags" Target="../tags/tag392.xml"/><Relationship Id="rId5" Type="http://schemas.openxmlformats.org/officeDocument/2006/relationships/tags" Target="../tags/tag386.xml"/><Relationship Id="rId15" Type="http://schemas.openxmlformats.org/officeDocument/2006/relationships/image" Target="../media/image171.png"/><Relationship Id="rId10" Type="http://schemas.openxmlformats.org/officeDocument/2006/relationships/tags" Target="../tags/tag391.xml"/><Relationship Id="rId19" Type="http://schemas.openxmlformats.org/officeDocument/2006/relationships/image" Target="../media/image177.png"/><Relationship Id="rId4" Type="http://schemas.openxmlformats.org/officeDocument/2006/relationships/tags" Target="../tags/tag385.xml"/><Relationship Id="rId9" Type="http://schemas.openxmlformats.org/officeDocument/2006/relationships/tags" Target="../tags/tag390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8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402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76.png"/><Relationship Id="rId3" Type="http://schemas.openxmlformats.org/officeDocument/2006/relationships/tags" Target="../tags/tag397.xml"/><Relationship Id="rId21" Type="http://schemas.openxmlformats.org/officeDocument/2006/relationships/image" Target="../media/image180.png"/><Relationship Id="rId7" Type="http://schemas.openxmlformats.org/officeDocument/2006/relationships/tags" Target="../tags/tag401.xml"/><Relationship Id="rId12" Type="http://schemas.openxmlformats.org/officeDocument/2006/relationships/tags" Target="../tags/tag406.xml"/><Relationship Id="rId17" Type="http://schemas.openxmlformats.org/officeDocument/2006/relationships/image" Target="../media/image175.png"/><Relationship Id="rId2" Type="http://schemas.openxmlformats.org/officeDocument/2006/relationships/tags" Target="../tags/tag396.xml"/><Relationship Id="rId16" Type="http://schemas.openxmlformats.org/officeDocument/2006/relationships/image" Target="../media/image99.png"/><Relationship Id="rId20" Type="http://schemas.openxmlformats.org/officeDocument/2006/relationships/image" Target="../media/image169.png"/><Relationship Id="rId1" Type="http://schemas.openxmlformats.org/officeDocument/2006/relationships/tags" Target="../tags/tag395.xml"/><Relationship Id="rId6" Type="http://schemas.openxmlformats.org/officeDocument/2006/relationships/tags" Target="../tags/tag400.xml"/><Relationship Id="rId11" Type="http://schemas.openxmlformats.org/officeDocument/2006/relationships/tags" Target="../tags/tag405.xml"/><Relationship Id="rId5" Type="http://schemas.openxmlformats.org/officeDocument/2006/relationships/tags" Target="../tags/tag399.xml"/><Relationship Id="rId15" Type="http://schemas.openxmlformats.org/officeDocument/2006/relationships/image" Target="../media/image76.png"/><Relationship Id="rId10" Type="http://schemas.openxmlformats.org/officeDocument/2006/relationships/tags" Target="../tags/tag404.xml"/><Relationship Id="rId19" Type="http://schemas.openxmlformats.org/officeDocument/2006/relationships/image" Target="../media/image177.png"/><Relationship Id="rId4" Type="http://schemas.openxmlformats.org/officeDocument/2006/relationships/tags" Target="../tags/tag398.xml"/><Relationship Id="rId9" Type="http://schemas.openxmlformats.org/officeDocument/2006/relationships/tags" Target="../tags/tag403.xml"/><Relationship Id="rId14" Type="http://schemas.openxmlformats.org/officeDocument/2006/relationships/image" Target="../media/image171.png"/><Relationship Id="rId22" Type="http://schemas.openxmlformats.org/officeDocument/2006/relationships/image" Target="../media/image18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414.xml"/><Relationship Id="rId13" Type="http://schemas.openxmlformats.org/officeDocument/2006/relationships/image" Target="../media/image171.png"/><Relationship Id="rId18" Type="http://schemas.openxmlformats.org/officeDocument/2006/relationships/image" Target="../media/image181.png"/><Relationship Id="rId3" Type="http://schemas.openxmlformats.org/officeDocument/2006/relationships/tags" Target="../tags/tag409.xml"/><Relationship Id="rId21" Type="http://schemas.openxmlformats.org/officeDocument/2006/relationships/image" Target="../media/image183.png"/><Relationship Id="rId7" Type="http://schemas.openxmlformats.org/officeDocument/2006/relationships/tags" Target="../tags/tag413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82.png"/><Relationship Id="rId2" Type="http://schemas.openxmlformats.org/officeDocument/2006/relationships/tags" Target="../tags/tag408.xml"/><Relationship Id="rId16" Type="http://schemas.openxmlformats.org/officeDocument/2006/relationships/image" Target="../media/image104.png"/><Relationship Id="rId20" Type="http://schemas.openxmlformats.org/officeDocument/2006/relationships/image" Target="../media/image180.png"/><Relationship Id="rId1" Type="http://schemas.openxmlformats.org/officeDocument/2006/relationships/tags" Target="../tags/tag407.xml"/><Relationship Id="rId6" Type="http://schemas.openxmlformats.org/officeDocument/2006/relationships/tags" Target="../tags/tag412.xml"/><Relationship Id="rId11" Type="http://schemas.openxmlformats.org/officeDocument/2006/relationships/tags" Target="../tags/tag417.xml"/><Relationship Id="rId5" Type="http://schemas.openxmlformats.org/officeDocument/2006/relationships/tags" Target="../tags/tag411.xml"/><Relationship Id="rId15" Type="http://schemas.openxmlformats.org/officeDocument/2006/relationships/image" Target="../media/image175.png"/><Relationship Id="rId10" Type="http://schemas.openxmlformats.org/officeDocument/2006/relationships/tags" Target="../tags/tag416.xml"/><Relationship Id="rId19" Type="http://schemas.openxmlformats.org/officeDocument/2006/relationships/image" Target="../media/image99.png"/><Relationship Id="rId4" Type="http://schemas.openxmlformats.org/officeDocument/2006/relationships/tags" Target="../tags/tag410.xml"/><Relationship Id="rId9" Type="http://schemas.openxmlformats.org/officeDocument/2006/relationships/tags" Target="../tags/tag415.xml"/><Relationship Id="rId14" Type="http://schemas.openxmlformats.org/officeDocument/2006/relationships/image" Target="../media/image7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425.xml"/><Relationship Id="rId13" Type="http://schemas.openxmlformats.org/officeDocument/2006/relationships/tags" Target="../tags/tag430.xml"/><Relationship Id="rId18" Type="http://schemas.openxmlformats.org/officeDocument/2006/relationships/tags" Target="../tags/tag435.xml"/><Relationship Id="rId26" Type="http://schemas.openxmlformats.org/officeDocument/2006/relationships/image" Target="../media/image182.png"/><Relationship Id="rId3" Type="http://schemas.openxmlformats.org/officeDocument/2006/relationships/tags" Target="../tags/tag420.xml"/><Relationship Id="rId21" Type="http://schemas.openxmlformats.org/officeDocument/2006/relationships/image" Target="../media/image99.png"/><Relationship Id="rId34" Type="http://schemas.openxmlformats.org/officeDocument/2006/relationships/image" Target="../media/image189.png"/><Relationship Id="rId7" Type="http://schemas.openxmlformats.org/officeDocument/2006/relationships/tags" Target="../tags/tag424.xml"/><Relationship Id="rId12" Type="http://schemas.openxmlformats.org/officeDocument/2006/relationships/tags" Target="../tags/tag429.xml"/><Relationship Id="rId17" Type="http://schemas.openxmlformats.org/officeDocument/2006/relationships/tags" Target="../tags/tag434.xml"/><Relationship Id="rId25" Type="http://schemas.openxmlformats.org/officeDocument/2006/relationships/image" Target="../media/image104.png"/><Relationship Id="rId33" Type="http://schemas.openxmlformats.org/officeDocument/2006/relationships/image" Target="../media/image188.png"/><Relationship Id="rId2" Type="http://schemas.openxmlformats.org/officeDocument/2006/relationships/tags" Target="../tags/tag419.xml"/><Relationship Id="rId16" Type="http://schemas.openxmlformats.org/officeDocument/2006/relationships/tags" Target="../tags/tag433.xml"/><Relationship Id="rId20" Type="http://schemas.openxmlformats.org/officeDocument/2006/relationships/image" Target="../media/image181.png"/><Relationship Id="rId29" Type="http://schemas.openxmlformats.org/officeDocument/2006/relationships/image" Target="../media/image184.png"/><Relationship Id="rId1" Type="http://schemas.openxmlformats.org/officeDocument/2006/relationships/tags" Target="../tags/tag418.xml"/><Relationship Id="rId6" Type="http://schemas.openxmlformats.org/officeDocument/2006/relationships/tags" Target="../tags/tag423.xml"/><Relationship Id="rId11" Type="http://schemas.openxmlformats.org/officeDocument/2006/relationships/tags" Target="../tags/tag428.xml"/><Relationship Id="rId24" Type="http://schemas.openxmlformats.org/officeDocument/2006/relationships/image" Target="../media/image175.png"/><Relationship Id="rId32" Type="http://schemas.openxmlformats.org/officeDocument/2006/relationships/image" Target="../media/image187.png"/><Relationship Id="rId5" Type="http://schemas.openxmlformats.org/officeDocument/2006/relationships/tags" Target="../tags/tag422.xml"/><Relationship Id="rId15" Type="http://schemas.openxmlformats.org/officeDocument/2006/relationships/tags" Target="../tags/tag432.xml"/><Relationship Id="rId23" Type="http://schemas.openxmlformats.org/officeDocument/2006/relationships/image" Target="../media/image171.png"/><Relationship Id="rId28" Type="http://schemas.openxmlformats.org/officeDocument/2006/relationships/image" Target="../media/image169.png"/><Relationship Id="rId10" Type="http://schemas.openxmlformats.org/officeDocument/2006/relationships/tags" Target="../tags/tag42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86.png"/><Relationship Id="rId4" Type="http://schemas.openxmlformats.org/officeDocument/2006/relationships/tags" Target="../tags/tag421.xml"/><Relationship Id="rId9" Type="http://schemas.openxmlformats.org/officeDocument/2006/relationships/tags" Target="../tags/tag426.xml"/><Relationship Id="rId14" Type="http://schemas.openxmlformats.org/officeDocument/2006/relationships/tags" Target="../tags/tag431.xml"/><Relationship Id="rId22" Type="http://schemas.openxmlformats.org/officeDocument/2006/relationships/image" Target="../media/image76.png"/><Relationship Id="rId27" Type="http://schemas.openxmlformats.org/officeDocument/2006/relationships/image" Target="../media/image183.png"/><Relationship Id="rId30" Type="http://schemas.openxmlformats.org/officeDocument/2006/relationships/image" Target="../media/image18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443.xml"/><Relationship Id="rId13" Type="http://schemas.openxmlformats.org/officeDocument/2006/relationships/tags" Target="../tags/tag448.xml"/><Relationship Id="rId18" Type="http://schemas.openxmlformats.org/officeDocument/2006/relationships/tags" Target="../tags/tag453.xml"/><Relationship Id="rId26" Type="http://schemas.openxmlformats.org/officeDocument/2006/relationships/image" Target="../media/image99.png"/><Relationship Id="rId3" Type="http://schemas.openxmlformats.org/officeDocument/2006/relationships/tags" Target="../tags/tag438.xml"/><Relationship Id="rId21" Type="http://schemas.openxmlformats.org/officeDocument/2006/relationships/image" Target="../media/image189.png"/><Relationship Id="rId7" Type="http://schemas.openxmlformats.org/officeDocument/2006/relationships/tags" Target="../tags/tag442.xml"/><Relationship Id="rId12" Type="http://schemas.openxmlformats.org/officeDocument/2006/relationships/tags" Target="../tags/tag447.xml"/><Relationship Id="rId17" Type="http://schemas.openxmlformats.org/officeDocument/2006/relationships/tags" Target="../tags/tag452.xml"/><Relationship Id="rId25" Type="http://schemas.openxmlformats.org/officeDocument/2006/relationships/image" Target="../media/image188.png"/><Relationship Id="rId2" Type="http://schemas.openxmlformats.org/officeDocument/2006/relationships/tags" Target="../tags/tag437.xml"/><Relationship Id="rId16" Type="http://schemas.openxmlformats.org/officeDocument/2006/relationships/tags" Target="../tags/tag451.xml"/><Relationship Id="rId20" Type="http://schemas.openxmlformats.org/officeDocument/2006/relationships/image" Target="../media/image186.png"/><Relationship Id="rId29" Type="http://schemas.openxmlformats.org/officeDocument/2006/relationships/image" Target="../media/image104.png"/><Relationship Id="rId1" Type="http://schemas.openxmlformats.org/officeDocument/2006/relationships/tags" Target="../tags/tag436.xml"/><Relationship Id="rId6" Type="http://schemas.openxmlformats.org/officeDocument/2006/relationships/tags" Target="../tags/tag441.xml"/><Relationship Id="rId11" Type="http://schemas.openxmlformats.org/officeDocument/2006/relationships/tags" Target="../tags/tag446.xml"/><Relationship Id="rId24" Type="http://schemas.openxmlformats.org/officeDocument/2006/relationships/image" Target="../media/image187.png"/><Relationship Id="rId5" Type="http://schemas.openxmlformats.org/officeDocument/2006/relationships/tags" Target="../tags/tag440.xml"/><Relationship Id="rId15" Type="http://schemas.openxmlformats.org/officeDocument/2006/relationships/tags" Target="../tags/tag450.xml"/><Relationship Id="rId23" Type="http://schemas.openxmlformats.org/officeDocument/2006/relationships/image" Target="../media/image185.png"/><Relationship Id="rId28" Type="http://schemas.openxmlformats.org/officeDocument/2006/relationships/image" Target="../media/image171.png"/><Relationship Id="rId10" Type="http://schemas.openxmlformats.org/officeDocument/2006/relationships/tags" Target="../tags/tag445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439.xml"/><Relationship Id="rId9" Type="http://schemas.openxmlformats.org/officeDocument/2006/relationships/tags" Target="../tags/tag444.xml"/><Relationship Id="rId14" Type="http://schemas.openxmlformats.org/officeDocument/2006/relationships/tags" Target="../tags/tag449.xml"/><Relationship Id="rId22" Type="http://schemas.openxmlformats.org/officeDocument/2006/relationships/image" Target="../media/image184.png"/><Relationship Id="rId27" Type="http://schemas.openxmlformats.org/officeDocument/2006/relationships/image" Target="../media/image76.png"/><Relationship Id="rId30" Type="http://schemas.openxmlformats.org/officeDocument/2006/relationships/image" Target="../media/image19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461.xml"/><Relationship Id="rId13" Type="http://schemas.openxmlformats.org/officeDocument/2006/relationships/tags" Target="../tags/tag46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99.png"/><Relationship Id="rId3" Type="http://schemas.openxmlformats.org/officeDocument/2006/relationships/tags" Target="../tags/tag456.xml"/><Relationship Id="rId21" Type="http://schemas.openxmlformats.org/officeDocument/2006/relationships/image" Target="../media/image184.png"/><Relationship Id="rId7" Type="http://schemas.openxmlformats.org/officeDocument/2006/relationships/tags" Target="../tags/tag460.xml"/><Relationship Id="rId12" Type="http://schemas.openxmlformats.org/officeDocument/2006/relationships/tags" Target="../tags/tag465.xml"/><Relationship Id="rId17" Type="http://schemas.openxmlformats.org/officeDocument/2006/relationships/tags" Target="../tags/tag470.xml"/><Relationship Id="rId25" Type="http://schemas.openxmlformats.org/officeDocument/2006/relationships/image" Target="../media/image76.png"/><Relationship Id="rId33" Type="http://schemas.openxmlformats.org/officeDocument/2006/relationships/image" Target="../media/image194.png"/><Relationship Id="rId2" Type="http://schemas.openxmlformats.org/officeDocument/2006/relationships/tags" Target="../tags/tag455.xml"/><Relationship Id="rId16" Type="http://schemas.openxmlformats.org/officeDocument/2006/relationships/tags" Target="../tags/tag469.xml"/><Relationship Id="rId20" Type="http://schemas.openxmlformats.org/officeDocument/2006/relationships/image" Target="../media/image189.png"/><Relationship Id="rId29" Type="http://schemas.openxmlformats.org/officeDocument/2006/relationships/image" Target="../media/image171.png"/><Relationship Id="rId1" Type="http://schemas.openxmlformats.org/officeDocument/2006/relationships/tags" Target="../tags/tag454.xml"/><Relationship Id="rId6" Type="http://schemas.openxmlformats.org/officeDocument/2006/relationships/tags" Target="../tags/tag459.xml"/><Relationship Id="rId11" Type="http://schemas.openxmlformats.org/officeDocument/2006/relationships/tags" Target="../tags/tag464.xml"/><Relationship Id="rId24" Type="http://schemas.openxmlformats.org/officeDocument/2006/relationships/image" Target="../media/image188.png"/><Relationship Id="rId32" Type="http://schemas.openxmlformats.org/officeDocument/2006/relationships/image" Target="../media/image193.png"/><Relationship Id="rId5" Type="http://schemas.openxmlformats.org/officeDocument/2006/relationships/tags" Target="../tags/tag458.xml"/><Relationship Id="rId15" Type="http://schemas.openxmlformats.org/officeDocument/2006/relationships/tags" Target="../tags/tag468.xml"/><Relationship Id="rId23" Type="http://schemas.openxmlformats.org/officeDocument/2006/relationships/image" Target="../media/image187.png"/><Relationship Id="rId28" Type="http://schemas.openxmlformats.org/officeDocument/2006/relationships/image" Target="../media/image190.png"/><Relationship Id="rId10" Type="http://schemas.openxmlformats.org/officeDocument/2006/relationships/tags" Target="../tags/tag463.xml"/><Relationship Id="rId19" Type="http://schemas.openxmlformats.org/officeDocument/2006/relationships/image" Target="../media/image186.png"/><Relationship Id="rId31" Type="http://schemas.openxmlformats.org/officeDocument/2006/relationships/image" Target="../media/image192.png"/><Relationship Id="rId4" Type="http://schemas.openxmlformats.org/officeDocument/2006/relationships/tags" Target="../tags/tag457.xml"/><Relationship Id="rId9" Type="http://schemas.openxmlformats.org/officeDocument/2006/relationships/tags" Target="../tags/tag462.xml"/><Relationship Id="rId14" Type="http://schemas.openxmlformats.org/officeDocument/2006/relationships/tags" Target="../tags/tag467.xml"/><Relationship Id="rId22" Type="http://schemas.openxmlformats.org/officeDocument/2006/relationships/image" Target="../media/image185.png"/><Relationship Id="rId27" Type="http://schemas.openxmlformats.org/officeDocument/2006/relationships/image" Target="../media/image104.png"/><Relationship Id="rId30" Type="http://schemas.openxmlformats.org/officeDocument/2006/relationships/image" Target="../media/image19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8.png"/><Relationship Id="rId3" Type="http://schemas.openxmlformats.org/officeDocument/2006/relationships/tags" Target="../tags/tag3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7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26.png"/><Relationship Id="rId5" Type="http://schemas.openxmlformats.org/officeDocument/2006/relationships/tags" Target="../tags/tag32.xml"/><Relationship Id="rId10" Type="http://schemas.openxmlformats.org/officeDocument/2006/relationships/image" Target="../media/image25.png"/><Relationship Id="rId4" Type="http://schemas.openxmlformats.org/officeDocument/2006/relationships/tags" Target="../tags/tag31.xml"/><Relationship Id="rId9" Type="http://schemas.openxmlformats.org/officeDocument/2006/relationships/image" Target="../media/image2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478.xml"/><Relationship Id="rId13" Type="http://schemas.openxmlformats.org/officeDocument/2006/relationships/tags" Target="../tags/tag483.xml"/><Relationship Id="rId18" Type="http://schemas.openxmlformats.org/officeDocument/2006/relationships/tags" Target="../tags/tag488.xml"/><Relationship Id="rId26" Type="http://schemas.openxmlformats.org/officeDocument/2006/relationships/image" Target="../media/image189.png"/><Relationship Id="rId39" Type="http://schemas.openxmlformats.org/officeDocument/2006/relationships/image" Target="../media/image163.png"/><Relationship Id="rId3" Type="http://schemas.openxmlformats.org/officeDocument/2006/relationships/tags" Target="../tags/tag473.xml"/><Relationship Id="rId21" Type="http://schemas.openxmlformats.org/officeDocument/2006/relationships/tags" Target="../tags/tag491.xml"/><Relationship Id="rId34" Type="http://schemas.openxmlformats.org/officeDocument/2006/relationships/image" Target="../media/image99.png"/><Relationship Id="rId7" Type="http://schemas.openxmlformats.org/officeDocument/2006/relationships/tags" Target="../tags/tag477.xml"/><Relationship Id="rId12" Type="http://schemas.openxmlformats.org/officeDocument/2006/relationships/tags" Target="../tags/tag482.xml"/><Relationship Id="rId17" Type="http://schemas.openxmlformats.org/officeDocument/2006/relationships/tags" Target="../tags/tag487.xml"/><Relationship Id="rId25" Type="http://schemas.openxmlformats.org/officeDocument/2006/relationships/image" Target="../media/image186.png"/><Relationship Id="rId33" Type="http://schemas.openxmlformats.org/officeDocument/2006/relationships/image" Target="../media/image171.png"/><Relationship Id="rId38" Type="http://schemas.openxmlformats.org/officeDocument/2006/relationships/image" Target="../media/image198.png"/><Relationship Id="rId2" Type="http://schemas.openxmlformats.org/officeDocument/2006/relationships/tags" Target="../tags/tag472.xml"/><Relationship Id="rId16" Type="http://schemas.openxmlformats.org/officeDocument/2006/relationships/tags" Target="../tags/tag486.xml"/><Relationship Id="rId20" Type="http://schemas.openxmlformats.org/officeDocument/2006/relationships/tags" Target="../tags/tag490.xml"/><Relationship Id="rId29" Type="http://schemas.openxmlformats.org/officeDocument/2006/relationships/image" Target="../media/image187.png"/><Relationship Id="rId41" Type="http://schemas.openxmlformats.org/officeDocument/2006/relationships/image" Target="../media/image200.png"/><Relationship Id="rId1" Type="http://schemas.openxmlformats.org/officeDocument/2006/relationships/tags" Target="../tags/tag471.xml"/><Relationship Id="rId6" Type="http://schemas.openxmlformats.org/officeDocument/2006/relationships/tags" Target="../tags/tag476.xml"/><Relationship Id="rId11" Type="http://schemas.openxmlformats.org/officeDocument/2006/relationships/tags" Target="../tags/tag481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04.png"/><Relationship Id="rId37" Type="http://schemas.openxmlformats.org/officeDocument/2006/relationships/image" Target="../media/image197.png"/><Relationship Id="rId40" Type="http://schemas.openxmlformats.org/officeDocument/2006/relationships/image" Target="../media/image199.png"/><Relationship Id="rId5" Type="http://schemas.openxmlformats.org/officeDocument/2006/relationships/tags" Target="../tags/tag475.xml"/><Relationship Id="rId15" Type="http://schemas.openxmlformats.org/officeDocument/2006/relationships/tags" Target="../tags/tag485.xml"/><Relationship Id="rId23" Type="http://schemas.openxmlformats.org/officeDocument/2006/relationships/tags" Target="../tags/tag493.xml"/><Relationship Id="rId28" Type="http://schemas.openxmlformats.org/officeDocument/2006/relationships/image" Target="../media/image185.png"/><Relationship Id="rId36" Type="http://schemas.openxmlformats.org/officeDocument/2006/relationships/image" Target="../media/image196.png"/><Relationship Id="rId10" Type="http://schemas.openxmlformats.org/officeDocument/2006/relationships/tags" Target="../tags/tag480.xml"/><Relationship Id="rId19" Type="http://schemas.openxmlformats.org/officeDocument/2006/relationships/tags" Target="../tags/tag489.xml"/><Relationship Id="rId31" Type="http://schemas.openxmlformats.org/officeDocument/2006/relationships/image" Target="../media/image76.png"/><Relationship Id="rId4" Type="http://schemas.openxmlformats.org/officeDocument/2006/relationships/tags" Target="../tags/tag474.xml"/><Relationship Id="rId9" Type="http://schemas.openxmlformats.org/officeDocument/2006/relationships/tags" Target="../tags/tag479.xml"/><Relationship Id="rId14" Type="http://schemas.openxmlformats.org/officeDocument/2006/relationships/tags" Target="../tags/tag484.xml"/><Relationship Id="rId22" Type="http://schemas.openxmlformats.org/officeDocument/2006/relationships/tags" Target="../tags/tag492.xml"/><Relationship Id="rId27" Type="http://schemas.openxmlformats.org/officeDocument/2006/relationships/image" Target="../media/image184.png"/><Relationship Id="rId30" Type="http://schemas.openxmlformats.org/officeDocument/2006/relationships/image" Target="../media/image188.png"/><Relationship Id="rId35" Type="http://schemas.openxmlformats.org/officeDocument/2006/relationships/image" Target="../media/image19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501.xml"/><Relationship Id="rId13" Type="http://schemas.openxmlformats.org/officeDocument/2006/relationships/image" Target="../media/image203.png"/><Relationship Id="rId3" Type="http://schemas.openxmlformats.org/officeDocument/2006/relationships/tags" Target="../tags/tag496.xml"/><Relationship Id="rId7" Type="http://schemas.openxmlformats.org/officeDocument/2006/relationships/tags" Target="../tags/tag500.xml"/><Relationship Id="rId12" Type="http://schemas.openxmlformats.org/officeDocument/2006/relationships/image" Target="../media/image202.png"/><Relationship Id="rId2" Type="http://schemas.openxmlformats.org/officeDocument/2006/relationships/tags" Target="../tags/tag495.xml"/><Relationship Id="rId16" Type="http://schemas.openxmlformats.org/officeDocument/2006/relationships/image" Target="../media/image190.png"/><Relationship Id="rId1" Type="http://schemas.openxmlformats.org/officeDocument/2006/relationships/tags" Target="../tags/tag494.xml"/><Relationship Id="rId6" Type="http://schemas.openxmlformats.org/officeDocument/2006/relationships/tags" Target="../tags/tag499.xml"/><Relationship Id="rId11" Type="http://schemas.openxmlformats.org/officeDocument/2006/relationships/image" Target="../media/image76.png"/><Relationship Id="rId5" Type="http://schemas.openxmlformats.org/officeDocument/2006/relationships/tags" Target="../tags/tag498.xml"/><Relationship Id="rId15" Type="http://schemas.openxmlformats.org/officeDocument/2006/relationships/image" Target="../media/image205.png"/><Relationship Id="rId10" Type="http://schemas.openxmlformats.org/officeDocument/2006/relationships/image" Target="../media/image201.png"/><Relationship Id="rId4" Type="http://schemas.openxmlformats.org/officeDocument/2006/relationships/tags" Target="../tags/tag497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0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509.xml"/><Relationship Id="rId13" Type="http://schemas.openxmlformats.org/officeDocument/2006/relationships/tags" Target="../tags/tag514.xml"/><Relationship Id="rId18" Type="http://schemas.openxmlformats.org/officeDocument/2006/relationships/image" Target="../media/image201.png"/><Relationship Id="rId26" Type="http://schemas.openxmlformats.org/officeDocument/2006/relationships/image" Target="../media/image159.png"/><Relationship Id="rId3" Type="http://schemas.openxmlformats.org/officeDocument/2006/relationships/tags" Target="../tags/tag504.xml"/><Relationship Id="rId21" Type="http://schemas.openxmlformats.org/officeDocument/2006/relationships/image" Target="../media/image206.png"/><Relationship Id="rId7" Type="http://schemas.openxmlformats.org/officeDocument/2006/relationships/tags" Target="../tags/tag508.xml"/><Relationship Id="rId12" Type="http://schemas.openxmlformats.org/officeDocument/2006/relationships/tags" Target="../tags/tag513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58.png"/><Relationship Id="rId2" Type="http://schemas.openxmlformats.org/officeDocument/2006/relationships/tags" Target="../tags/tag503.xml"/><Relationship Id="rId16" Type="http://schemas.openxmlformats.org/officeDocument/2006/relationships/tags" Target="../tags/tag517.xml"/><Relationship Id="rId20" Type="http://schemas.openxmlformats.org/officeDocument/2006/relationships/image" Target="../media/image202.png"/><Relationship Id="rId29" Type="http://schemas.openxmlformats.org/officeDocument/2006/relationships/image" Target="../media/image211.png"/><Relationship Id="rId1" Type="http://schemas.openxmlformats.org/officeDocument/2006/relationships/tags" Target="../tags/tag502.xml"/><Relationship Id="rId6" Type="http://schemas.openxmlformats.org/officeDocument/2006/relationships/tags" Target="../tags/tag507.xml"/><Relationship Id="rId11" Type="http://schemas.openxmlformats.org/officeDocument/2006/relationships/tags" Target="../tags/tag512.xml"/><Relationship Id="rId24" Type="http://schemas.openxmlformats.org/officeDocument/2006/relationships/image" Target="../media/image209.png"/><Relationship Id="rId32" Type="http://schemas.openxmlformats.org/officeDocument/2006/relationships/image" Target="../media/image214.png"/><Relationship Id="rId5" Type="http://schemas.openxmlformats.org/officeDocument/2006/relationships/tags" Target="../tags/tag506.xml"/><Relationship Id="rId15" Type="http://schemas.openxmlformats.org/officeDocument/2006/relationships/tags" Target="../tags/tag516.xml"/><Relationship Id="rId23" Type="http://schemas.openxmlformats.org/officeDocument/2006/relationships/image" Target="../media/image208.png"/><Relationship Id="rId28" Type="http://schemas.openxmlformats.org/officeDocument/2006/relationships/image" Target="../media/image210.png"/><Relationship Id="rId10" Type="http://schemas.openxmlformats.org/officeDocument/2006/relationships/tags" Target="../tags/tag511.xml"/><Relationship Id="rId19" Type="http://schemas.openxmlformats.org/officeDocument/2006/relationships/image" Target="../media/image76.png"/><Relationship Id="rId31" Type="http://schemas.openxmlformats.org/officeDocument/2006/relationships/image" Target="../media/image213.png"/><Relationship Id="rId4" Type="http://schemas.openxmlformats.org/officeDocument/2006/relationships/tags" Target="../tags/tag505.xml"/><Relationship Id="rId9" Type="http://schemas.openxmlformats.org/officeDocument/2006/relationships/tags" Target="../tags/tag510.xml"/><Relationship Id="rId14" Type="http://schemas.openxmlformats.org/officeDocument/2006/relationships/tags" Target="../tags/tag515.xml"/><Relationship Id="rId22" Type="http://schemas.openxmlformats.org/officeDocument/2006/relationships/image" Target="../media/image207.png"/><Relationship Id="rId27" Type="http://schemas.openxmlformats.org/officeDocument/2006/relationships/image" Target="../media/image161.png"/><Relationship Id="rId30" Type="http://schemas.openxmlformats.org/officeDocument/2006/relationships/image" Target="../media/image21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525.xml"/><Relationship Id="rId13" Type="http://schemas.openxmlformats.org/officeDocument/2006/relationships/tags" Target="../tags/tag530.xml"/><Relationship Id="rId18" Type="http://schemas.openxmlformats.org/officeDocument/2006/relationships/image" Target="../media/image76.png"/><Relationship Id="rId26" Type="http://schemas.openxmlformats.org/officeDocument/2006/relationships/image" Target="../media/image25.png"/><Relationship Id="rId3" Type="http://schemas.openxmlformats.org/officeDocument/2006/relationships/tags" Target="../tags/tag520.xml"/><Relationship Id="rId21" Type="http://schemas.openxmlformats.org/officeDocument/2006/relationships/image" Target="../media/image218.png"/><Relationship Id="rId7" Type="http://schemas.openxmlformats.org/officeDocument/2006/relationships/tags" Target="../tags/tag524.xml"/><Relationship Id="rId12" Type="http://schemas.openxmlformats.org/officeDocument/2006/relationships/tags" Target="../tags/tag529.xml"/><Relationship Id="rId17" Type="http://schemas.openxmlformats.org/officeDocument/2006/relationships/image" Target="../media/image215.png"/><Relationship Id="rId25" Type="http://schemas.openxmlformats.org/officeDocument/2006/relationships/image" Target="../media/image190.png"/><Relationship Id="rId2" Type="http://schemas.openxmlformats.org/officeDocument/2006/relationships/tags" Target="../tags/tag519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17.png"/><Relationship Id="rId1" Type="http://schemas.openxmlformats.org/officeDocument/2006/relationships/tags" Target="../tags/tag518.xml"/><Relationship Id="rId6" Type="http://schemas.openxmlformats.org/officeDocument/2006/relationships/tags" Target="../tags/tag523.xml"/><Relationship Id="rId11" Type="http://schemas.openxmlformats.org/officeDocument/2006/relationships/tags" Target="../tags/tag528.xml"/><Relationship Id="rId24" Type="http://schemas.openxmlformats.org/officeDocument/2006/relationships/image" Target="../media/image221.png"/><Relationship Id="rId5" Type="http://schemas.openxmlformats.org/officeDocument/2006/relationships/tags" Target="../tags/tag522.xml"/><Relationship Id="rId15" Type="http://schemas.openxmlformats.org/officeDocument/2006/relationships/tags" Target="../tags/tag532.xml"/><Relationship Id="rId23" Type="http://schemas.openxmlformats.org/officeDocument/2006/relationships/image" Target="../media/image220.png"/><Relationship Id="rId10" Type="http://schemas.openxmlformats.org/officeDocument/2006/relationships/tags" Target="../tags/tag527.xml"/><Relationship Id="rId19" Type="http://schemas.openxmlformats.org/officeDocument/2006/relationships/image" Target="../media/image216.png"/><Relationship Id="rId4" Type="http://schemas.openxmlformats.org/officeDocument/2006/relationships/tags" Target="../tags/tag521.xml"/><Relationship Id="rId9" Type="http://schemas.openxmlformats.org/officeDocument/2006/relationships/tags" Target="../tags/tag526.xml"/><Relationship Id="rId14" Type="http://schemas.openxmlformats.org/officeDocument/2006/relationships/tags" Target="../tags/tag531.xml"/><Relationship Id="rId22" Type="http://schemas.openxmlformats.org/officeDocument/2006/relationships/image" Target="../media/image21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540.xml"/><Relationship Id="rId13" Type="http://schemas.openxmlformats.org/officeDocument/2006/relationships/tags" Target="../tags/tag545.xml"/><Relationship Id="rId18" Type="http://schemas.openxmlformats.org/officeDocument/2006/relationships/tags" Target="../tags/tag550.xml"/><Relationship Id="rId26" Type="http://schemas.openxmlformats.org/officeDocument/2006/relationships/image" Target="../media/image223.png"/><Relationship Id="rId39" Type="http://schemas.openxmlformats.org/officeDocument/2006/relationships/image" Target="../media/image236.png"/><Relationship Id="rId3" Type="http://schemas.openxmlformats.org/officeDocument/2006/relationships/tags" Target="../tags/tag535.xml"/><Relationship Id="rId21" Type="http://schemas.openxmlformats.org/officeDocument/2006/relationships/tags" Target="../tags/tag553.xml"/><Relationship Id="rId34" Type="http://schemas.openxmlformats.org/officeDocument/2006/relationships/image" Target="../media/image231.png"/><Relationship Id="rId42" Type="http://schemas.openxmlformats.org/officeDocument/2006/relationships/image" Target="../media/image239.png"/><Relationship Id="rId7" Type="http://schemas.openxmlformats.org/officeDocument/2006/relationships/tags" Target="../tags/tag539.xml"/><Relationship Id="rId12" Type="http://schemas.openxmlformats.org/officeDocument/2006/relationships/tags" Target="../tags/tag544.xml"/><Relationship Id="rId17" Type="http://schemas.openxmlformats.org/officeDocument/2006/relationships/tags" Target="../tags/tag549.xml"/><Relationship Id="rId25" Type="http://schemas.openxmlformats.org/officeDocument/2006/relationships/image" Target="../media/image222.png"/><Relationship Id="rId33" Type="http://schemas.openxmlformats.org/officeDocument/2006/relationships/image" Target="../media/image230.png"/><Relationship Id="rId38" Type="http://schemas.openxmlformats.org/officeDocument/2006/relationships/image" Target="../media/image235.png"/><Relationship Id="rId46" Type="http://schemas.openxmlformats.org/officeDocument/2006/relationships/image" Target="../media/image243.png"/><Relationship Id="rId2" Type="http://schemas.openxmlformats.org/officeDocument/2006/relationships/tags" Target="../tags/tag534.xml"/><Relationship Id="rId16" Type="http://schemas.openxmlformats.org/officeDocument/2006/relationships/tags" Target="../tags/tag548.xml"/><Relationship Id="rId20" Type="http://schemas.openxmlformats.org/officeDocument/2006/relationships/tags" Target="../tags/tag552.xml"/><Relationship Id="rId29" Type="http://schemas.openxmlformats.org/officeDocument/2006/relationships/image" Target="../media/image226.png"/><Relationship Id="rId41" Type="http://schemas.openxmlformats.org/officeDocument/2006/relationships/image" Target="../media/image238.png"/><Relationship Id="rId1" Type="http://schemas.openxmlformats.org/officeDocument/2006/relationships/tags" Target="../tags/tag533.xml"/><Relationship Id="rId6" Type="http://schemas.openxmlformats.org/officeDocument/2006/relationships/tags" Target="../tags/tag538.xml"/><Relationship Id="rId11" Type="http://schemas.openxmlformats.org/officeDocument/2006/relationships/tags" Target="../tags/tag543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229.png"/><Relationship Id="rId37" Type="http://schemas.openxmlformats.org/officeDocument/2006/relationships/image" Target="../media/image234.png"/><Relationship Id="rId40" Type="http://schemas.openxmlformats.org/officeDocument/2006/relationships/image" Target="../media/image237.png"/><Relationship Id="rId45" Type="http://schemas.openxmlformats.org/officeDocument/2006/relationships/image" Target="../media/image242.png"/><Relationship Id="rId5" Type="http://schemas.openxmlformats.org/officeDocument/2006/relationships/tags" Target="../tags/tag537.xml"/><Relationship Id="rId15" Type="http://schemas.openxmlformats.org/officeDocument/2006/relationships/tags" Target="../tags/tag547.xml"/><Relationship Id="rId23" Type="http://schemas.openxmlformats.org/officeDocument/2006/relationships/tags" Target="../tags/tag555.xml"/><Relationship Id="rId28" Type="http://schemas.openxmlformats.org/officeDocument/2006/relationships/image" Target="../media/image225.png"/><Relationship Id="rId36" Type="http://schemas.openxmlformats.org/officeDocument/2006/relationships/image" Target="../media/image233.png"/><Relationship Id="rId10" Type="http://schemas.openxmlformats.org/officeDocument/2006/relationships/tags" Target="../tags/tag542.xml"/><Relationship Id="rId19" Type="http://schemas.openxmlformats.org/officeDocument/2006/relationships/tags" Target="../tags/tag551.xml"/><Relationship Id="rId31" Type="http://schemas.openxmlformats.org/officeDocument/2006/relationships/image" Target="../media/image228.png"/><Relationship Id="rId44" Type="http://schemas.openxmlformats.org/officeDocument/2006/relationships/image" Target="../media/image241.png"/><Relationship Id="rId4" Type="http://schemas.openxmlformats.org/officeDocument/2006/relationships/tags" Target="../tags/tag536.xml"/><Relationship Id="rId9" Type="http://schemas.openxmlformats.org/officeDocument/2006/relationships/tags" Target="../tags/tag541.xml"/><Relationship Id="rId14" Type="http://schemas.openxmlformats.org/officeDocument/2006/relationships/tags" Target="../tags/tag546.xml"/><Relationship Id="rId22" Type="http://schemas.openxmlformats.org/officeDocument/2006/relationships/tags" Target="../tags/tag554.xml"/><Relationship Id="rId27" Type="http://schemas.openxmlformats.org/officeDocument/2006/relationships/image" Target="../media/image224.png"/><Relationship Id="rId30" Type="http://schemas.openxmlformats.org/officeDocument/2006/relationships/image" Target="../media/image227.png"/><Relationship Id="rId35" Type="http://schemas.openxmlformats.org/officeDocument/2006/relationships/image" Target="../media/image232.png"/><Relationship Id="rId43" Type="http://schemas.openxmlformats.org/officeDocument/2006/relationships/image" Target="../media/image24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563.xml"/><Relationship Id="rId13" Type="http://schemas.openxmlformats.org/officeDocument/2006/relationships/tags" Target="../tags/tag568.xml"/><Relationship Id="rId18" Type="http://schemas.openxmlformats.org/officeDocument/2006/relationships/image" Target="../media/image171.png"/><Relationship Id="rId26" Type="http://schemas.openxmlformats.org/officeDocument/2006/relationships/image" Target="../media/image246.png"/><Relationship Id="rId3" Type="http://schemas.openxmlformats.org/officeDocument/2006/relationships/tags" Target="../tags/tag558.xml"/><Relationship Id="rId21" Type="http://schemas.openxmlformats.org/officeDocument/2006/relationships/image" Target="../media/image99.png"/><Relationship Id="rId7" Type="http://schemas.openxmlformats.org/officeDocument/2006/relationships/tags" Target="../tags/tag562.xml"/><Relationship Id="rId12" Type="http://schemas.openxmlformats.org/officeDocument/2006/relationships/tags" Target="../tags/tag567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45.png"/><Relationship Id="rId2" Type="http://schemas.openxmlformats.org/officeDocument/2006/relationships/tags" Target="../tags/tag557.xml"/><Relationship Id="rId16" Type="http://schemas.openxmlformats.org/officeDocument/2006/relationships/tags" Target="../tags/tag571.xml"/><Relationship Id="rId20" Type="http://schemas.openxmlformats.org/officeDocument/2006/relationships/image" Target="../media/image244.png"/><Relationship Id="rId29" Type="http://schemas.openxmlformats.org/officeDocument/2006/relationships/image" Target="../media/image249.png"/><Relationship Id="rId1" Type="http://schemas.openxmlformats.org/officeDocument/2006/relationships/tags" Target="../tags/tag556.xml"/><Relationship Id="rId6" Type="http://schemas.openxmlformats.org/officeDocument/2006/relationships/tags" Target="../tags/tag561.xml"/><Relationship Id="rId11" Type="http://schemas.openxmlformats.org/officeDocument/2006/relationships/tags" Target="../tags/tag566.xml"/><Relationship Id="rId24" Type="http://schemas.openxmlformats.org/officeDocument/2006/relationships/image" Target="../media/image188.png"/><Relationship Id="rId5" Type="http://schemas.openxmlformats.org/officeDocument/2006/relationships/tags" Target="../tags/tag560.xml"/><Relationship Id="rId15" Type="http://schemas.openxmlformats.org/officeDocument/2006/relationships/tags" Target="../tags/tag570.xml"/><Relationship Id="rId23" Type="http://schemas.openxmlformats.org/officeDocument/2006/relationships/image" Target="../media/image187.png"/><Relationship Id="rId28" Type="http://schemas.openxmlformats.org/officeDocument/2006/relationships/image" Target="../media/image248.png"/><Relationship Id="rId10" Type="http://schemas.openxmlformats.org/officeDocument/2006/relationships/tags" Target="../tags/tag565.xml"/><Relationship Id="rId19" Type="http://schemas.openxmlformats.org/officeDocument/2006/relationships/image" Target="../media/image76.png"/><Relationship Id="rId31" Type="http://schemas.openxmlformats.org/officeDocument/2006/relationships/image" Target="../media/image251.png"/><Relationship Id="rId4" Type="http://schemas.openxmlformats.org/officeDocument/2006/relationships/tags" Target="../tags/tag559.xml"/><Relationship Id="rId9" Type="http://schemas.openxmlformats.org/officeDocument/2006/relationships/tags" Target="../tags/tag564.xml"/><Relationship Id="rId14" Type="http://schemas.openxmlformats.org/officeDocument/2006/relationships/tags" Target="../tags/tag569.xml"/><Relationship Id="rId22" Type="http://schemas.openxmlformats.org/officeDocument/2006/relationships/image" Target="../media/image104.png"/><Relationship Id="rId27" Type="http://schemas.openxmlformats.org/officeDocument/2006/relationships/image" Target="../media/image247.png"/><Relationship Id="rId30" Type="http://schemas.openxmlformats.org/officeDocument/2006/relationships/image" Target="../media/image25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579.xml"/><Relationship Id="rId13" Type="http://schemas.openxmlformats.org/officeDocument/2006/relationships/tags" Target="../tags/tag584.xml"/><Relationship Id="rId18" Type="http://schemas.openxmlformats.org/officeDocument/2006/relationships/tags" Target="../tags/tag589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252.png"/><Relationship Id="rId3" Type="http://schemas.openxmlformats.org/officeDocument/2006/relationships/tags" Target="../tags/tag574.xml"/><Relationship Id="rId21" Type="http://schemas.openxmlformats.org/officeDocument/2006/relationships/tags" Target="../tags/tag592.xml"/><Relationship Id="rId34" Type="http://schemas.openxmlformats.org/officeDocument/2006/relationships/image" Target="../media/image245.png"/><Relationship Id="rId42" Type="http://schemas.openxmlformats.org/officeDocument/2006/relationships/image" Target="../media/image254.png"/><Relationship Id="rId7" Type="http://schemas.openxmlformats.org/officeDocument/2006/relationships/tags" Target="../tags/tag578.xml"/><Relationship Id="rId12" Type="http://schemas.openxmlformats.org/officeDocument/2006/relationships/tags" Target="../tags/tag583.xml"/><Relationship Id="rId17" Type="http://schemas.openxmlformats.org/officeDocument/2006/relationships/tags" Target="../tags/tag588.xml"/><Relationship Id="rId25" Type="http://schemas.openxmlformats.org/officeDocument/2006/relationships/tags" Target="../tags/tag596.xml"/><Relationship Id="rId33" Type="http://schemas.openxmlformats.org/officeDocument/2006/relationships/image" Target="../media/image187.png"/><Relationship Id="rId38" Type="http://schemas.openxmlformats.org/officeDocument/2006/relationships/image" Target="../media/image251.png"/><Relationship Id="rId2" Type="http://schemas.openxmlformats.org/officeDocument/2006/relationships/tags" Target="../tags/tag573.xml"/><Relationship Id="rId16" Type="http://schemas.openxmlformats.org/officeDocument/2006/relationships/tags" Target="../tags/tag587.xml"/><Relationship Id="rId20" Type="http://schemas.openxmlformats.org/officeDocument/2006/relationships/tags" Target="../tags/tag591.xml"/><Relationship Id="rId29" Type="http://schemas.openxmlformats.org/officeDocument/2006/relationships/image" Target="../media/image246.png"/><Relationship Id="rId41" Type="http://schemas.openxmlformats.org/officeDocument/2006/relationships/image" Target="../media/image253.png"/><Relationship Id="rId1" Type="http://schemas.openxmlformats.org/officeDocument/2006/relationships/tags" Target="../tags/tag572.xml"/><Relationship Id="rId6" Type="http://schemas.openxmlformats.org/officeDocument/2006/relationships/tags" Target="../tags/tag577.xml"/><Relationship Id="rId11" Type="http://schemas.openxmlformats.org/officeDocument/2006/relationships/tags" Target="../tags/tag582.xml"/><Relationship Id="rId24" Type="http://schemas.openxmlformats.org/officeDocument/2006/relationships/tags" Target="../tags/tag595.xml"/><Relationship Id="rId32" Type="http://schemas.openxmlformats.org/officeDocument/2006/relationships/image" Target="../media/image104.png"/><Relationship Id="rId37" Type="http://schemas.openxmlformats.org/officeDocument/2006/relationships/image" Target="../media/image250.png"/><Relationship Id="rId40" Type="http://schemas.openxmlformats.org/officeDocument/2006/relationships/image" Target="../media/image76.png"/><Relationship Id="rId45" Type="http://schemas.openxmlformats.org/officeDocument/2006/relationships/image" Target="../media/image257.png"/><Relationship Id="rId5" Type="http://schemas.openxmlformats.org/officeDocument/2006/relationships/tags" Target="../tags/tag576.xml"/><Relationship Id="rId15" Type="http://schemas.openxmlformats.org/officeDocument/2006/relationships/tags" Target="../tags/tag586.xml"/><Relationship Id="rId23" Type="http://schemas.openxmlformats.org/officeDocument/2006/relationships/tags" Target="../tags/tag594.xml"/><Relationship Id="rId28" Type="http://schemas.openxmlformats.org/officeDocument/2006/relationships/image" Target="../media/image188.png"/><Relationship Id="rId36" Type="http://schemas.openxmlformats.org/officeDocument/2006/relationships/image" Target="../media/image249.png"/><Relationship Id="rId10" Type="http://schemas.openxmlformats.org/officeDocument/2006/relationships/tags" Target="../tags/tag581.xml"/><Relationship Id="rId19" Type="http://schemas.openxmlformats.org/officeDocument/2006/relationships/tags" Target="../tags/tag590.xml"/><Relationship Id="rId31" Type="http://schemas.openxmlformats.org/officeDocument/2006/relationships/image" Target="../media/image99.png"/><Relationship Id="rId44" Type="http://schemas.openxmlformats.org/officeDocument/2006/relationships/image" Target="../media/image256.png"/><Relationship Id="rId4" Type="http://schemas.openxmlformats.org/officeDocument/2006/relationships/tags" Target="../tags/tag575.xml"/><Relationship Id="rId9" Type="http://schemas.openxmlformats.org/officeDocument/2006/relationships/tags" Target="../tags/tag580.xml"/><Relationship Id="rId14" Type="http://schemas.openxmlformats.org/officeDocument/2006/relationships/tags" Target="../tags/tag585.xml"/><Relationship Id="rId22" Type="http://schemas.openxmlformats.org/officeDocument/2006/relationships/tags" Target="../tags/tag593.xml"/><Relationship Id="rId27" Type="http://schemas.openxmlformats.org/officeDocument/2006/relationships/image" Target="../media/image171.png"/><Relationship Id="rId30" Type="http://schemas.openxmlformats.org/officeDocument/2006/relationships/image" Target="../media/image248.png"/><Relationship Id="rId35" Type="http://schemas.openxmlformats.org/officeDocument/2006/relationships/image" Target="../media/image247.png"/><Relationship Id="rId43" Type="http://schemas.openxmlformats.org/officeDocument/2006/relationships/image" Target="../media/image25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604.xml"/><Relationship Id="rId13" Type="http://schemas.openxmlformats.org/officeDocument/2006/relationships/tags" Target="../tags/tag609.xml"/><Relationship Id="rId18" Type="http://schemas.openxmlformats.org/officeDocument/2006/relationships/tags" Target="../tags/tag614.xml"/><Relationship Id="rId26" Type="http://schemas.openxmlformats.org/officeDocument/2006/relationships/image" Target="../media/image255.png"/><Relationship Id="rId3" Type="http://schemas.openxmlformats.org/officeDocument/2006/relationships/tags" Target="../tags/tag599.xml"/><Relationship Id="rId21" Type="http://schemas.openxmlformats.org/officeDocument/2006/relationships/tags" Target="../tags/tag617.xml"/><Relationship Id="rId7" Type="http://schemas.openxmlformats.org/officeDocument/2006/relationships/tags" Target="../tags/tag603.xml"/><Relationship Id="rId12" Type="http://schemas.openxmlformats.org/officeDocument/2006/relationships/tags" Target="../tags/tag608.xml"/><Relationship Id="rId17" Type="http://schemas.openxmlformats.org/officeDocument/2006/relationships/tags" Target="../tags/tag613.xml"/><Relationship Id="rId25" Type="http://schemas.openxmlformats.org/officeDocument/2006/relationships/image" Target="../media/image76.png"/><Relationship Id="rId2" Type="http://schemas.openxmlformats.org/officeDocument/2006/relationships/tags" Target="../tags/tag598.xml"/><Relationship Id="rId16" Type="http://schemas.openxmlformats.org/officeDocument/2006/relationships/tags" Target="../tags/tag612.xml"/><Relationship Id="rId20" Type="http://schemas.openxmlformats.org/officeDocument/2006/relationships/tags" Target="../tags/tag616.xml"/><Relationship Id="rId29" Type="http://schemas.openxmlformats.org/officeDocument/2006/relationships/image" Target="../media/image253.png"/><Relationship Id="rId1" Type="http://schemas.openxmlformats.org/officeDocument/2006/relationships/tags" Target="../tags/tag597.xml"/><Relationship Id="rId6" Type="http://schemas.openxmlformats.org/officeDocument/2006/relationships/tags" Target="../tags/tag602.xml"/><Relationship Id="rId11" Type="http://schemas.openxmlformats.org/officeDocument/2006/relationships/tags" Target="../tags/tag607.xml"/><Relationship Id="rId24" Type="http://schemas.openxmlformats.org/officeDocument/2006/relationships/image" Target="../media/image256.png"/><Relationship Id="rId32" Type="http://schemas.openxmlformats.org/officeDocument/2006/relationships/image" Target="../media/image258.png"/><Relationship Id="rId5" Type="http://schemas.openxmlformats.org/officeDocument/2006/relationships/tags" Target="../tags/tag601.xml"/><Relationship Id="rId15" Type="http://schemas.openxmlformats.org/officeDocument/2006/relationships/tags" Target="../tags/tag611.xml"/><Relationship Id="rId23" Type="http://schemas.openxmlformats.org/officeDocument/2006/relationships/image" Target="../media/image254.png"/><Relationship Id="rId28" Type="http://schemas.openxmlformats.org/officeDocument/2006/relationships/image" Target="../media/image23.png"/><Relationship Id="rId10" Type="http://schemas.openxmlformats.org/officeDocument/2006/relationships/tags" Target="../tags/tag606.xml"/><Relationship Id="rId19" Type="http://schemas.openxmlformats.org/officeDocument/2006/relationships/tags" Target="../tags/tag615.xml"/><Relationship Id="rId31" Type="http://schemas.openxmlformats.org/officeDocument/2006/relationships/image" Target="../media/image257.png"/><Relationship Id="rId4" Type="http://schemas.openxmlformats.org/officeDocument/2006/relationships/tags" Target="../tags/tag600.xml"/><Relationship Id="rId9" Type="http://schemas.openxmlformats.org/officeDocument/2006/relationships/tags" Target="../tags/tag605.xml"/><Relationship Id="rId14" Type="http://schemas.openxmlformats.org/officeDocument/2006/relationships/tags" Target="../tags/tag610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52.png"/><Relationship Id="rId30" Type="http://schemas.openxmlformats.org/officeDocument/2006/relationships/image" Target="../media/image17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625.xml"/><Relationship Id="rId13" Type="http://schemas.openxmlformats.org/officeDocument/2006/relationships/tags" Target="../tags/tag630.xml"/><Relationship Id="rId18" Type="http://schemas.openxmlformats.org/officeDocument/2006/relationships/image" Target="../media/image76.png"/><Relationship Id="rId26" Type="http://schemas.openxmlformats.org/officeDocument/2006/relationships/image" Target="../media/image253.png"/><Relationship Id="rId3" Type="http://schemas.openxmlformats.org/officeDocument/2006/relationships/tags" Target="../tags/tag620.xml"/><Relationship Id="rId21" Type="http://schemas.openxmlformats.org/officeDocument/2006/relationships/image" Target="../media/image254.png"/><Relationship Id="rId7" Type="http://schemas.openxmlformats.org/officeDocument/2006/relationships/tags" Target="../tags/tag624.xml"/><Relationship Id="rId12" Type="http://schemas.openxmlformats.org/officeDocument/2006/relationships/tags" Target="../tags/tag629.xml"/><Relationship Id="rId17" Type="http://schemas.openxmlformats.org/officeDocument/2006/relationships/image" Target="../media/image171.png"/><Relationship Id="rId25" Type="http://schemas.openxmlformats.org/officeDocument/2006/relationships/image" Target="../media/image23.png"/><Relationship Id="rId2" Type="http://schemas.openxmlformats.org/officeDocument/2006/relationships/tags" Target="../tags/tag619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58.png"/><Relationship Id="rId1" Type="http://schemas.openxmlformats.org/officeDocument/2006/relationships/tags" Target="../tags/tag618.xml"/><Relationship Id="rId6" Type="http://schemas.openxmlformats.org/officeDocument/2006/relationships/tags" Target="../tags/tag623.xml"/><Relationship Id="rId11" Type="http://schemas.openxmlformats.org/officeDocument/2006/relationships/tags" Target="../tags/tag628.xml"/><Relationship Id="rId24" Type="http://schemas.openxmlformats.org/officeDocument/2006/relationships/image" Target="../media/image252.png"/><Relationship Id="rId5" Type="http://schemas.openxmlformats.org/officeDocument/2006/relationships/tags" Target="../tags/tag622.xml"/><Relationship Id="rId15" Type="http://schemas.openxmlformats.org/officeDocument/2006/relationships/tags" Target="../tags/tag632.xml"/><Relationship Id="rId23" Type="http://schemas.openxmlformats.org/officeDocument/2006/relationships/image" Target="../media/image255.png"/><Relationship Id="rId28" Type="http://schemas.openxmlformats.org/officeDocument/2006/relationships/image" Target="../media/image260.png"/><Relationship Id="rId10" Type="http://schemas.openxmlformats.org/officeDocument/2006/relationships/tags" Target="../tags/tag627.xml"/><Relationship Id="rId19" Type="http://schemas.openxmlformats.org/officeDocument/2006/relationships/image" Target="../media/image257.png"/><Relationship Id="rId4" Type="http://schemas.openxmlformats.org/officeDocument/2006/relationships/tags" Target="../tags/tag621.xml"/><Relationship Id="rId9" Type="http://schemas.openxmlformats.org/officeDocument/2006/relationships/tags" Target="../tags/tag626.xml"/><Relationship Id="rId14" Type="http://schemas.openxmlformats.org/officeDocument/2006/relationships/tags" Target="../tags/tag631.xml"/><Relationship Id="rId22" Type="http://schemas.openxmlformats.org/officeDocument/2006/relationships/image" Target="../media/image256.png"/><Relationship Id="rId27" Type="http://schemas.openxmlformats.org/officeDocument/2006/relationships/image" Target="../media/image25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png"/><Relationship Id="rId3" Type="http://schemas.openxmlformats.org/officeDocument/2006/relationships/tags" Target="../tags/tag63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34.xml"/><Relationship Id="rId1" Type="http://schemas.openxmlformats.org/officeDocument/2006/relationships/tags" Target="../tags/tag633.xml"/><Relationship Id="rId6" Type="http://schemas.openxmlformats.org/officeDocument/2006/relationships/tags" Target="../tags/tag638.xml"/><Relationship Id="rId5" Type="http://schemas.openxmlformats.org/officeDocument/2006/relationships/tags" Target="../tags/tag637.xml"/><Relationship Id="rId10" Type="http://schemas.openxmlformats.org/officeDocument/2006/relationships/image" Target="../media/image261.png"/><Relationship Id="rId4" Type="http://schemas.openxmlformats.org/officeDocument/2006/relationships/tags" Target="../tags/tag636.xml"/><Relationship Id="rId9" Type="http://schemas.openxmlformats.org/officeDocument/2006/relationships/image" Target="../media/image26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18" Type="http://schemas.openxmlformats.org/officeDocument/2006/relationships/tags" Target="../tags/tag51.xml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3" Type="http://schemas.openxmlformats.org/officeDocument/2006/relationships/tags" Target="../tags/tag36.xml"/><Relationship Id="rId21" Type="http://schemas.openxmlformats.org/officeDocument/2006/relationships/tags" Target="../tags/tag54.xml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tags" Target="../tags/tag50.xml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2" Type="http://schemas.openxmlformats.org/officeDocument/2006/relationships/tags" Target="../tags/tag35.xml"/><Relationship Id="rId16" Type="http://schemas.openxmlformats.org/officeDocument/2006/relationships/tags" Target="../tags/tag49.xml"/><Relationship Id="rId20" Type="http://schemas.openxmlformats.org/officeDocument/2006/relationships/tags" Target="../tags/tag53.xml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tags" Target="../tags/tag43.xml"/><Relationship Id="rId19" Type="http://schemas.openxmlformats.org/officeDocument/2006/relationships/tags" Target="../tags/tag52.xml"/><Relationship Id="rId31" Type="http://schemas.openxmlformats.org/officeDocument/2006/relationships/image" Target="../media/image37.png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646.xml"/><Relationship Id="rId13" Type="http://schemas.openxmlformats.org/officeDocument/2006/relationships/image" Target="../media/image261.png"/><Relationship Id="rId18" Type="http://schemas.openxmlformats.org/officeDocument/2006/relationships/image" Target="../media/image266.png"/><Relationship Id="rId3" Type="http://schemas.openxmlformats.org/officeDocument/2006/relationships/tags" Target="../tags/tag641.xml"/><Relationship Id="rId7" Type="http://schemas.openxmlformats.org/officeDocument/2006/relationships/tags" Target="../tags/tag645.xml"/><Relationship Id="rId12" Type="http://schemas.openxmlformats.org/officeDocument/2006/relationships/image" Target="../media/image260.png"/><Relationship Id="rId17" Type="http://schemas.openxmlformats.org/officeDocument/2006/relationships/image" Target="../media/image265.png"/><Relationship Id="rId2" Type="http://schemas.openxmlformats.org/officeDocument/2006/relationships/tags" Target="../tags/tag640.xml"/><Relationship Id="rId16" Type="http://schemas.openxmlformats.org/officeDocument/2006/relationships/image" Target="../media/image264.png"/><Relationship Id="rId1" Type="http://schemas.openxmlformats.org/officeDocument/2006/relationships/tags" Target="../tags/tag639.xml"/><Relationship Id="rId6" Type="http://schemas.openxmlformats.org/officeDocument/2006/relationships/tags" Target="../tags/tag644.xml"/><Relationship Id="rId11" Type="http://schemas.openxmlformats.org/officeDocument/2006/relationships/image" Target="../media/image259.png"/><Relationship Id="rId5" Type="http://schemas.openxmlformats.org/officeDocument/2006/relationships/tags" Target="../tags/tag643.xml"/><Relationship Id="rId15" Type="http://schemas.openxmlformats.org/officeDocument/2006/relationships/image" Target="../media/image263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642.xml"/><Relationship Id="rId9" Type="http://schemas.openxmlformats.org/officeDocument/2006/relationships/tags" Target="../tags/tag647.xml"/><Relationship Id="rId14" Type="http://schemas.openxmlformats.org/officeDocument/2006/relationships/image" Target="../media/image26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655.xml"/><Relationship Id="rId13" Type="http://schemas.openxmlformats.org/officeDocument/2006/relationships/tags" Target="../tags/tag660.xml"/><Relationship Id="rId18" Type="http://schemas.openxmlformats.org/officeDocument/2006/relationships/tags" Target="../tags/tag665.xml"/><Relationship Id="rId26" Type="http://schemas.openxmlformats.org/officeDocument/2006/relationships/image" Target="../media/image268.png"/><Relationship Id="rId3" Type="http://schemas.openxmlformats.org/officeDocument/2006/relationships/tags" Target="../tags/tag650.xml"/><Relationship Id="rId21" Type="http://schemas.openxmlformats.org/officeDocument/2006/relationships/tags" Target="../tags/tag668.xml"/><Relationship Id="rId34" Type="http://schemas.openxmlformats.org/officeDocument/2006/relationships/image" Target="../media/image276.png"/><Relationship Id="rId7" Type="http://schemas.openxmlformats.org/officeDocument/2006/relationships/tags" Target="../tags/tag654.xml"/><Relationship Id="rId12" Type="http://schemas.openxmlformats.org/officeDocument/2006/relationships/tags" Target="../tags/tag659.xml"/><Relationship Id="rId17" Type="http://schemas.openxmlformats.org/officeDocument/2006/relationships/tags" Target="../tags/tag664.xml"/><Relationship Id="rId25" Type="http://schemas.openxmlformats.org/officeDocument/2006/relationships/image" Target="../media/image267.png"/><Relationship Id="rId33" Type="http://schemas.openxmlformats.org/officeDocument/2006/relationships/image" Target="../media/image275.png"/><Relationship Id="rId38" Type="http://schemas.openxmlformats.org/officeDocument/2006/relationships/image" Target="../media/image280.png"/><Relationship Id="rId2" Type="http://schemas.openxmlformats.org/officeDocument/2006/relationships/tags" Target="../tags/tag649.xml"/><Relationship Id="rId16" Type="http://schemas.openxmlformats.org/officeDocument/2006/relationships/tags" Target="../tags/tag663.xml"/><Relationship Id="rId20" Type="http://schemas.openxmlformats.org/officeDocument/2006/relationships/tags" Target="../tags/tag667.xml"/><Relationship Id="rId29" Type="http://schemas.openxmlformats.org/officeDocument/2006/relationships/image" Target="../media/image271.png"/><Relationship Id="rId1" Type="http://schemas.openxmlformats.org/officeDocument/2006/relationships/tags" Target="../tags/tag648.xml"/><Relationship Id="rId6" Type="http://schemas.openxmlformats.org/officeDocument/2006/relationships/tags" Target="../tags/tag653.xml"/><Relationship Id="rId11" Type="http://schemas.openxmlformats.org/officeDocument/2006/relationships/tags" Target="../tags/tag658.xml"/><Relationship Id="rId24" Type="http://schemas.openxmlformats.org/officeDocument/2006/relationships/image" Target="../media/image266.png"/><Relationship Id="rId32" Type="http://schemas.openxmlformats.org/officeDocument/2006/relationships/image" Target="../media/image274.png"/><Relationship Id="rId37" Type="http://schemas.openxmlformats.org/officeDocument/2006/relationships/image" Target="../media/image279.png"/><Relationship Id="rId5" Type="http://schemas.openxmlformats.org/officeDocument/2006/relationships/tags" Target="../tags/tag652.xml"/><Relationship Id="rId15" Type="http://schemas.openxmlformats.org/officeDocument/2006/relationships/tags" Target="../tags/tag662.xml"/><Relationship Id="rId23" Type="http://schemas.openxmlformats.org/officeDocument/2006/relationships/image" Target="../media/image265.png"/><Relationship Id="rId28" Type="http://schemas.openxmlformats.org/officeDocument/2006/relationships/image" Target="../media/image270.png"/><Relationship Id="rId36" Type="http://schemas.openxmlformats.org/officeDocument/2006/relationships/image" Target="../media/image278.png"/><Relationship Id="rId10" Type="http://schemas.openxmlformats.org/officeDocument/2006/relationships/tags" Target="../tags/tag657.xml"/><Relationship Id="rId19" Type="http://schemas.openxmlformats.org/officeDocument/2006/relationships/tags" Target="../tags/tag666.xml"/><Relationship Id="rId31" Type="http://schemas.openxmlformats.org/officeDocument/2006/relationships/image" Target="../media/image273.png"/><Relationship Id="rId4" Type="http://schemas.openxmlformats.org/officeDocument/2006/relationships/tags" Target="../tags/tag651.xml"/><Relationship Id="rId9" Type="http://schemas.openxmlformats.org/officeDocument/2006/relationships/tags" Target="../tags/tag656.xml"/><Relationship Id="rId14" Type="http://schemas.openxmlformats.org/officeDocument/2006/relationships/tags" Target="../tags/tag661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69.png"/><Relationship Id="rId30" Type="http://schemas.openxmlformats.org/officeDocument/2006/relationships/image" Target="../media/image272.png"/><Relationship Id="rId35" Type="http://schemas.openxmlformats.org/officeDocument/2006/relationships/image" Target="../media/image27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676.xml"/><Relationship Id="rId13" Type="http://schemas.openxmlformats.org/officeDocument/2006/relationships/tags" Target="../tags/tag681.xml"/><Relationship Id="rId18" Type="http://schemas.openxmlformats.org/officeDocument/2006/relationships/tags" Target="../tags/tag686.xml"/><Relationship Id="rId26" Type="http://schemas.openxmlformats.org/officeDocument/2006/relationships/image" Target="../media/image276.png"/><Relationship Id="rId39" Type="http://schemas.openxmlformats.org/officeDocument/2006/relationships/image" Target="../media/image286.png"/><Relationship Id="rId3" Type="http://schemas.openxmlformats.org/officeDocument/2006/relationships/tags" Target="../tags/tag671.xml"/><Relationship Id="rId21" Type="http://schemas.openxmlformats.org/officeDocument/2006/relationships/tags" Target="../tags/tag689.xml"/><Relationship Id="rId34" Type="http://schemas.openxmlformats.org/officeDocument/2006/relationships/image" Target="../media/image281.png"/><Relationship Id="rId42" Type="http://schemas.openxmlformats.org/officeDocument/2006/relationships/image" Target="../media/image289.png"/><Relationship Id="rId7" Type="http://schemas.openxmlformats.org/officeDocument/2006/relationships/tags" Target="../tags/tag675.xml"/><Relationship Id="rId12" Type="http://schemas.openxmlformats.org/officeDocument/2006/relationships/tags" Target="../tags/tag680.xml"/><Relationship Id="rId17" Type="http://schemas.openxmlformats.org/officeDocument/2006/relationships/tags" Target="../tags/tag685.xml"/><Relationship Id="rId25" Type="http://schemas.openxmlformats.org/officeDocument/2006/relationships/image" Target="../media/image275.png"/><Relationship Id="rId33" Type="http://schemas.openxmlformats.org/officeDocument/2006/relationships/image" Target="../media/image265.png"/><Relationship Id="rId38" Type="http://schemas.openxmlformats.org/officeDocument/2006/relationships/image" Target="../media/image285.png"/><Relationship Id="rId2" Type="http://schemas.openxmlformats.org/officeDocument/2006/relationships/tags" Target="../tags/tag670.xml"/><Relationship Id="rId16" Type="http://schemas.openxmlformats.org/officeDocument/2006/relationships/tags" Target="../tags/tag684.xml"/><Relationship Id="rId20" Type="http://schemas.openxmlformats.org/officeDocument/2006/relationships/tags" Target="../tags/tag688.xml"/><Relationship Id="rId29" Type="http://schemas.openxmlformats.org/officeDocument/2006/relationships/image" Target="../media/image278.png"/><Relationship Id="rId41" Type="http://schemas.openxmlformats.org/officeDocument/2006/relationships/image" Target="../media/image288.png"/><Relationship Id="rId1" Type="http://schemas.openxmlformats.org/officeDocument/2006/relationships/tags" Target="../tags/tag669.xml"/><Relationship Id="rId6" Type="http://schemas.openxmlformats.org/officeDocument/2006/relationships/tags" Target="../tags/tag674.xml"/><Relationship Id="rId11" Type="http://schemas.openxmlformats.org/officeDocument/2006/relationships/tags" Target="../tags/tag679.xml"/><Relationship Id="rId24" Type="http://schemas.openxmlformats.org/officeDocument/2006/relationships/image" Target="../media/image274.png"/><Relationship Id="rId32" Type="http://schemas.openxmlformats.org/officeDocument/2006/relationships/image" Target="../media/image280.png"/><Relationship Id="rId37" Type="http://schemas.openxmlformats.org/officeDocument/2006/relationships/image" Target="../media/image284.png"/><Relationship Id="rId40" Type="http://schemas.openxmlformats.org/officeDocument/2006/relationships/image" Target="../media/image287.png"/><Relationship Id="rId5" Type="http://schemas.openxmlformats.org/officeDocument/2006/relationships/tags" Target="../tags/tag673.xml"/><Relationship Id="rId15" Type="http://schemas.openxmlformats.org/officeDocument/2006/relationships/tags" Target="../tags/tag683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72.png"/><Relationship Id="rId36" Type="http://schemas.openxmlformats.org/officeDocument/2006/relationships/image" Target="../media/image283.png"/><Relationship Id="rId10" Type="http://schemas.openxmlformats.org/officeDocument/2006/relationships/tags" Target="../tags/tag678.xml"/><Relationship Id="rId19" Type="http://schemas.openxmlformats.org/officeDocument/2006/relationships/tags" Target="../tags/tag687.xml"/><Relationship Id="rId31" Type="http://schemas.openxmlformats.org/officeDocument/2006/relationships/image" Target="../media/image279.png"/><Relationship Id="rId4" Type="http://schemas.openxmlformats.org/officeDocument/2006/relationships/tags" Target="../tags/tag672.xml"/><Relationship Id="rId9" Type="http://schemas.openxmlformats.org/officeDocument/2006/relationships/tags" Target="../tags/tag677.xml"/><Relationship Id="rId14" Type="http://schemas.openxmlformats.org/officeDocument/2006/relationships/tags" Target="../tags/tag682.xml"/><Relationship Id="rId22" Type="http://schemas.openxmlformats.org/officeDocument/2006/relationships/tags" Target="../tags/tag690.xml"/><Relationship Id="rId27" Type="http://schemas.openxmlformats.org/officeDocument/2006/relationships/image" Target="../media/image277.png"/><Relationship Id="rId30" Type="http://schemas.openxmlformats.org/officeDocument/2006/relationships/image" Target="../media/image266.png"/><Relationship Id="rId35" Type="http://schemas.openxmlformats.org/officeDocument/2006/relationships/image" Target="../media/image282.png"/><Relationship Id="rId43" Type="http://schemas.openxmlformats.org/officeDocument/2006/relationships/image" Target="../media/image29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698.xml"/><Relationship Id="rId13" Type="http://schemas.openxmlformats.org/officeDocument/2006/relationships/tags" Target="../tags/tag703.xml"/><Relationship Id="rId18" Type="http://schemas.openxmlformats.org/officeDocument/2006/relationships/image" Target="../media/image282.png"/><Relationship Id="rId26" Type="http://schemas.openxmlformats.org/officeDocument/2006/relationships/image" Target="../media/image290.png"/><Relationship Id="rId3" Type="http://schemas.openxmlformats.org/officeDocument/2006/relationships/tags" Target="../tags/tag693.xml"/><Relationship Id="rId21" Type="http://schemas.openxmlformats.org/officeDocument/2006/relationships/image" Target="../media/image284.png"/><Relationship Id="rId7" Type="http://schemas.openxmlformats.org/officeDocument/2006/relationships/tags" Target="../tags/tag697.xml"/><Relationship Id="rId12" Type="http://schemas.openxmlformats.org/officeDocument/2006/relationships/tags" Target="../tags/tag702.xml"/><Relationship Id="rId17" Type="http://schemas.openxmlformats.org/officeDocument/2006/relationships/image" Target="../media/image291.png"/><Relationship Id="rId25" Type="http://schemas.openxmlformats.org/officeDocument/2006/relationships/image" Target="../media/image289.png"/><Relationship Id="rId2" Type="http://schemas.openxmlformats.org/officeDocument/2006/relationships/tags" Target="../tags/tag692.xml"/><Relationship Id="rId16" Type="http://schemas.openxmlformats.org/officeDocument/2006/relationships/image" Target="../media/image288.png"/><Relationship Id="rId20" Type="http://schemas.openxmlformats.org/officeDocument/2006/relationships/image" Target="../media/image278.png"/><Relationship Id="rId1" Type="http://schemas.openxmlformats.org/officeDocument/2006/relationships/tags" Target="../tags/tag691.xml"/><Relationship Id="rId6" Type="http://schemas.openxmlformats.org/officeDocument/2006/relationships/tags" Target="../tags/tag696.xml"/><Relationship Id="rId11" Type="http://schemas.openxmlformats.org/officeDocument/2006/relationships/tags" Target="../tags/tag701.xml"/><Relationship Id="rId24" Type="http://schemas.openxmlformats.org/officeDocument/2006/relationships/image" Target="../media/image287.png"/><Relationship Id="rId5" Type="http://schemas.openxmlformats.org/officeDocument/2006/relationships/tags" Target="../tags/tag695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86.png"/><Relationship Id="rId28" Type="http://schemas.openxmlformats.org/officeDocument/2006/relationships/image" Target="../media/image293.png"/><Relationship Id="rId10" Type="http://schemas.openxmlformats.org/officeDocument/2006/relationships/tags" Target="../tags/tag700.xml"/><Relationship Id="rId19" Type="http://schemas.openxmlformats.org/officeDocument/2006/relationships/image" Target="../media/image283.png"/><Relationship Id="rId4" Type="http://schemas.openxmlformats.org/officeDocument/2006/relationships/tags" Target="../tags/tag694.xml"/><Relationship Id="rId9" Type="http://schemas.openxmlformats.org/officeDocument/2006/relationships/tags" Target="../tags/tag699.xml"/><Relationship Id="rId14" Type="http://schemas.openxmlformats.org/officeDocument/2006/relationships/tags" Target="../tags/tag704.xml"/><Relationship Id="rId22" Type="http://schemas.openxmlformats.org/officeDocument/2006/relationships/image" Target="../media/image285.png"/><Relationship Id="rId27" Type="http://schemas.openxmlformats.org/officeDocument/2006/relationships/image" Target="../media/image29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712.xml"/><Relationship Id="rId13" Type="http://schemas.openxmlformats.org/officeDocument/2006/relationships/tags" Target="../tags/tag71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96.png"/><Relationship Id="rId3" Type="http://schemas.openxmlformats.org/officeDocument/2006/relationships/tags" Target="../tags/tag707.xml"/><Relationship Id="rId21" Type="http://schemas.openxmlformats.org/officeDocument/2006/relationships/image" Target="../media/image282.png"/><Relationship Id="rId34" Type="http://schemas.openxmlformats.org/officeDocument/2006/relationships/image" Target="../media/image303.png"/><Relationship Id="rId7" Type="http://schemas.openxmlformats.org/officeDocument/2006/relationships/tags" Target="../tags/tag711.xml"/><Relationship Id="rId12" Type="http://schemas.openxmlformats.org/officeDocument/2006/relationships/tags" Target="../tags/tag716.xml"/><Relationship Id="rId17" Type="http://schemas.openxmlformats.org/officeDocument/2006/relationships/tags" Target="../tags/tag721.xml"/><Relationship Id="rId25" Type="http://schemas.openxmlformats.org/officeDocument/2006/relationships/image" Target="../media/image295.png"/><Relationship Id="rId33" Type="http://schemas.openxmlformats.org/officeDocument/2006/relationships/image" Target="../media/image302.png"/><Relationship Id="rId2" Type="http://schemas.openxmlformats.org/officeDocument/2006/relationships/tags" Target="../tags/tag706.xml"/><Relationship Id="rId16" Type="http://schemas.openxmlformats.org/officeDocument/2006/relationships/tags" Target="../tags/tag720.xml"/><Relationship Id="rId20" Type="http://schemas.openxmlformats.org/officeDocument/2006/relationships/image" Target="../media/image291.png"/><Relationship Id="rId29" Type="http://schemas.openxmlformats.org/officeDocument/2006/relationships/image" Target="../media/image23.png"/><Relationship Id="rId1" Type="http://schemas.openxmlformats.org/officeDocument/2006/relationships/tags" Target="../tags/tag705.xml"/><Relationship Id="rId6" Type="http://schemas.openxmlformats.org/officeDocument/2006/relationships/tags" Target="../tags/tag710.xml"/><Relationship Id="rId11" Type="http://schemas.openxmlformats.org/officeDocument/2006/relationships/tags" Target="../tags/tag715.xml"/><Relationship Id="rId24" Type="http://schemas.openxmlformats.org/officeDocument/2006/relationships/image" Target="../media/image294.png"/><Relationship Id="rId32" Type="http://schemas.openxmlformats.org/officeDocument/2006/relationships/image" Target="../media/image301.png"/><Relationship Id="rId5" Type="http://schemas.openxmlformats.org/officeDocument/2006/relationships/tags" Target="../tags/tag709.xml"/><Relationship Id="rId15" Type="http://schemas.openxmlformats.org/officeDocument/2006/relationships/tags" Target="../tags/tag719.xml"/><Relationship Id="rId23" Type="http://schemas.openxmlformats.org/officeDocument/2006/relationships/image" Target="../media/image293.png"/><Relationship Id="rId28" Type="http://schemas.openxmlformats.org/officeDocument/2006/relationships/image" Target="../media/image298.png"/><Relationship Id="rId10" Type="http://schemas.openxmlformats.org/officeDocument/2006/relationships/tags" Target="../tags/tag714.xml"/><Relationship Id="rId19" Type="http://schemas.openxmlformats.org/officeDocument/2006/relationships/image" Target="../media/image288.png"/><Relationship Id="rId31" Type="http://schemas.openxmlformats.org/officeDocument/2006/relationships/image" Target="../media/image300.png"/><Relationship Id="rId4" Type="http://schemas.openxmlformats.org/officeDocument/2006/relationships/tags" Target="../tags/tag708.xml"/><Relationship Id="rId9" Type="http://schemas.openxmlformats.org/officeDocument/2006/relationships/tags" Target="../tags/tag713.xml"/><Relationship Id="rId14" Type="http://schemas.openxmlformats.org/officeDocument/2006/relationships/tags" Target="../tags/tag718.xml"/><Relationship Id="rId22" Type="http://schemas.openxmlformats.org/officeDocument/2006/relationships/image" Target="../media/image292.png"/><Relationship Id="rId27" Type="http://schemas.openxmlformats.org/officeDocument/2006/relationships/image" Target="../media/image297.png"/><Relationship Id="rId30" Type="http://schemas.openxmlformats.org/officeDocument/2006/relationships/image" Target="../media/image29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2.png"/><Relationship Id="rId3" Type="http://schemas.openxmlformats.org/officeDocument/2006/relationships/tags" Target="../tags/tag57.xml"/><Relationship Id="rId21" Type="http://schemas.openxmlformats.org/officeDocument/2006/relationships/image" Target="../media/image42.png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image" Target="../media/image30.png"/><Relationship Id="rId2" Type="http://schemas.openxmlformats.org/officeDocument/2006/relationships/tags" Target="../tags/tag56.xml"/><Relationship Id="rId16" Type="http://schemas.openxmlformats.org/officeDocument/2006/relationships/image" Target="../media/image41.png"/><Relationship Id="rId20" Type="http://schemas.openxmlformats.org/officeDocument/2006/relationships/image" Target="../media/image40.pn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24" Type="http://schemas.openxmlformats.org/officeDocument/2006/relationships/image" Target="../media/image50.png"/><Relationship Id="rId5" Type="http://schemas.openxmlformats.org/officeDocument/2006/relationships/tags" Target="../tags/tag59.xml"/><Relationship Id="rId15" Type="http://schemas.openxmlformats.org/officeDocument/2006/relationships/image" Target="../media/image37.png"/><Relationship Id="rId23" Type="http://schemas.openxmlformats.org/officeDocument/2006/relationships/image" Target="../media/image49.png"/><Relationship Id="rId10" Type="http://schemas.openxmlformats.org/officeDocument/2006/relationships/tags" Target="../tags/tag64.xml"/><Relationship Id="rId19" Type="http://schemas.openxmlformats.org/officeDocument/2006/relationships/image" Target="../media/image38.png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image" Target="../media/image39.png"/><Relationship Id="rId22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2.png"/><Relationship Id="rId3" Type="http://schemas.openxmlformats.org/officeDocument/2006/relationships/tags" Target="../tags/tag69.xml"/><Relationship Id="rId21" Type="http://schemas.openxmlformats.org/officeDocument/2006/relationships/image" Target="../media/image42.png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image" Target="../media/image30.png"/><Relationship Id="rId2" Type="http://schemas.openxmlformats.org/officeDocument/2006/relationships/tags" Target="../tags/tag68.xml"/><Relationship Id="rId16" Type="http://schemas.openxmlformats.org/officeDocument/2006/relationships/image" Target="../media/image41.png"/><Relationship Id="rId20" Type="http://schemas.openxmlformats.org/officeDocument/2006/relationships/image" Target="../media/image40.png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image" Target="../media/image52.png"/><Relationship Id="rId5" Type="http://schemas.openxmlformats.org/officeDocument/2006/relationships/tags" Target="../tags/tag71.xml"/><Relationship Id="rId15" Type="http://schemas.openxmlformats.org/officeDocument/2006/relationships/image" Target="../media/image37.png"/><Relationship Id="rId23" Type="http://schemas.openxmlformats.org/officeDocument/2006/relationships/image" Target="../media/image51.png"/><Relationship Id="rId10" Type="http://schemas.openxmlformats.org/officeDocument/2006/relationships/tags" Target="../tags/tag76.xml"/><Relationship Id="rId19" Type="http://schemas.openxmlformats.org/officeDocument/2006/relationships/image" Target="../media/image38.png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image" Target="../media/image39.png"/><Relationship Id="rId22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tags" Target="../tags/tag91.xml"/><Relationship Id="rId18" Type="http://schemas.openxmlformats.org/officeDocument/2006/relationships/image" Target="../media/image30.png"/><Relationship Id="rId26" Type="http://schemas.openxmlformats.org/officeDocument/2006/relationships/image" Target="../media/image55.png"/><Relationship Id="rId3" Type="http://schemas.openxmlformats.org/officeDocument/2006/relationships/tags" Target="../tags/tag81.xml"/><Relationship Id="rId21" Type="http://schemas.openxmlformats.org/officeDocument/2006/relationships/image" Target="../media/image40.png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17" Type="http://schemas.openxmlformats.org/officeDocument/2006/relationships/image" Target="../media/image41.png"/><Relationship Id="rId25" Type="http://schemas.openxmlformats.org/officeDocument/2006/relationships/image" Target="../media/image54.png"/><Relationship Id="rId2" Type="http://schemas.openxmlformats.org/officeDocument/2006/relationships/tags" Target="../tags/tag80.xml"/><Relationship Id="rId16" Type="http://schemas.openxmlformats.org/officeDocument/2006/relationships/image" Target="../media/image37.png"/><Relationship Id="rId20" Type="http://schemas.openxmlformats.org/officeDocument/2006/relationships/image" Target="../media/image38.png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24" Type="http://schemas.openxmlformats.org/officeDocument/2006/relationships/image" Target="../media/image53.png"/><Relationship Id="rId5" Type="http://schemas.openxmlformats.org/officeDocument/2006/relationships/tags" Target="../tags/tag83.xml"/><Relationship Id="rId15" Type="http://schemas.openxmlformats.org/officeDocument/2006/relationships/image" Target="../media/image39.png"/><Relationship Id="rId23" Type="http://schemas.openxmlformats.org/officeDocument/2006/relationships/image" Target="../media/image52.png"/><Relationship Id="rId10" Type="http://schemas.openxmlformats.org/officeDocument/2006/relationships/tags" Target="../tags/tag88.xml"/><Relationship Id="rId19" Type="http://schemas.openxmlformats.org/officeDocument/2006/relationships/image" Target="../media/image32.png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42.png"/><Relationship Id="rId27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tags" Target="../tags/tag104.xml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" Type="http://schemas.openxmlformats.org/officeDocument/2006/relationships/tags" Target="../tags/tag94.xml"/><Relationship Id="rId21" Type="http://schemas.openxmlformats.org/officeDocument/2006/relationships/image" Target="../media/image61.png"/><Relationship Id="rId7" Type="http://schemas.openxmlformats.org/officeDocument/2006/relationships/tags" Target="../tags/tag98.xml"/><Relationship Id="rId12" Type="http://schemas.openxmlformats.org/officeDocument/2006/relationships/tags" Target="../tags/tag103.xml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2" Type="http://schemas.openxmlformats.org/officeDocument/2006/relationships/tags" Target="../tags/tag9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60.png"/><Relationship Id="rId29" Type="http://schemas.openxmlformats.org/officeDocument/2006/relationships/image" Target="../media/image69.png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24" Type="http://schemas.openxmlformats.org/officeDocument/2006/relationships/image" Target="../media/image64.png"/><Relationship Id="rId5" Type="http://schemas.openxmlformats.org/officeDocument/2006/relationships/tags" Target="../tags/tag96.xml"/><Relationship Id="rId15" Type="http://schemas.openxmlformats.org/officeDocument/2006/relationships/tags" Target="../tags/tag106.xml"/><Relationship Id="rId23" Type="http://schemas.openxmlformats.org/officeDocument/2006/relationships/image" Target="../media/image63.png"/><Relationship Id="rId28" Type="http://schemas.openxmlformats.org/officeDocument/2006/relationships/image" Target="../media/image68.png"/><Relationship Id="rId10" Type="http://schemas.openxmlformats.org/officeDocument/2006/relationships/tags" Target="../tags/tag101.xml"/><Relationship Id="rId19" Type="http://schemas.openxmlformats.org/officeDocument/2006/relationships/image" Target="../media/image59.png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tags" Target="../tags/tag105.xml"/><Relationship Id="rId22" Type="http://schemas.openxmlformats.org/officeDocument/2006/relationships/image" Target="../media/image62.png"/><Relationship Id="rId27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B653-5A6B-4E57-84D2-7EA303D3D32B}" type="slidenum">
              <a:rPr lang="en-US"/>
              <a:pPr/>
              <a:t>1</a:t>
            </a:fld>
            <a:endParaRPr lang="en-US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</a:p>
          <a:p>
            <a:pPr algn="ctr"/>
            <a:r>
              <a:rPr lang="en-US" sz="2400"/>
              <a:t>Properties of determinants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7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80163"/>
            <a:ext cx="484188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4" name="Picture 2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629400"/>
            <a:ext cx="62865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F2B4-7599-4C0B-8515-89C1C191243C}" type="slidenum">
              <a:rPr lang="en-US"/>
              <a:pPr/>
              <a:t>10</a:t>
            </a:fld>
            <a:endParaRPr lang="en-US"/>
          </a:p>
        </p:txBody>
      </p:sp>
      <p:pic>
        <p:nvPicPr>
          <p:cNvPr id="350210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38147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0211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5" y="6403975"/>
            <a:ext cx="13970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0212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65262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0213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63" y="6403975"/>
            <a:ext cx="1795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0214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60575"/>
            <a:ext cx="2171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0215" name="Rectangle 7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16" name="Rectangle 8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0.23854 -0.7280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-364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25416 -0.7280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-3641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01059 -0.72778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-3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0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0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9095-8BA2-4178-8661-1A1BD9240915}" type="slidenum">
              <a:rPr lang="en-US"/>
              <a:pPr/>
              <a:t>11</a:t>
            </a:fld>
            <a:endParaRPr lang="en-US"/>
          </a:p>
        </p:txBody>
      </p:sp>
      <p:pic>
        <p:nvPicPr>
          <p:cNvPr id="351234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38147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1235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60575"/>
            <a:ext cx="2171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1236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43200"/>
            <a:ext cx="26431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1237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30838"/>
            <a:ext cx="854551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1238" name="Group 6"/>
          <p:cNvGrpSpPr>
            <a:grpSpLocks/>
          </p:cNvGrpSpPr>
          <p:nvPr/>
        </p:nvGrpSpPr>
        <p:grpSpPr bwMode="auto">
          <a:xfrm>
            <a:off x="1416050" y="4146550"/>
            <a:ext cx="5124450" cy="958850"/>
            <a:chOff x="892" y="2612"/>
            <a:chExt cx="3228" cy="604"/>
          </a:xfrm>
        </p:grpSpPr>
        <p:pic>
          <p:nvPicPr>
            <p:cNvPr id="351239" name="Picture 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" y="2612"/>
              <a:ext cx="1220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1240" name="Picture 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5" y="2867"/>
              <a:ext cx="209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1241" name="Picture 9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8" y="2612"/>
              <a:ext cx="1452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51242" name="Rectangle 10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43" name="Rectangle 11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1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1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AF25-0C30-48A1-A92E-26D22B4A51D2}" type="slidenum">
              <a:rPr lang="en-US"/>
              <a:pPr/>
              <a:t>12</a:t>
            </a:fld>
            <a:endParaRPr lang="en-US"/>
          </a:p>
        </p:txBody>
      </p:sp>
      <p:grpSp>
        <p:nvGrpSpPr>
          <p:cNvPr id="352258" name="Group 2"/>
          <p:cNvGrpSpPr>
            <a:grpSpLocks/>
          </p:cNvGrpSpPr>
          <p:nvPr/>
        </p:nvGrpSpPr>
        <p:grpSpPr bwMode="auto">
          <a:xfrm>
            <a:off x="1416050" y="134938"/>
            <a:ext cx="5124450" cy="958850"/>
            <a:chOff x="892" y="672"/>
            <a:chExt cx="3228" cy="604"/>
          </a:xfrm>
        </p:grpSpPr>
        <p:pic>
          <p:nvPicPr>
            <p:cNvPr id="352259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" y="672"/>
              <a:ext cx="1220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2260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5" y="927"/>
              <a:ext cx="209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2261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8" y="672"/>
              <a:ext cx="1452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52262" name="Group 6"/>
          <p:cNvGrpSpPr>
            <a:grpSpLocks/>
          </p:cNvGrpSpPr>
          <p:nvPr/>
        </p:nvGrpSpPr>
        <p:grpSpPr bwMode="auto">
          <a:xfrm>
            <a:off x="1416050" y="4146550"/>
            <a:ext cx="5124450" cy="958850"/>
            <a:chOff x="892" y="2612"/>
            <a:chExt cx="3228" cy="604"/>
          </a:xfrm>
        </p:grpSpPr>
        <p:pic>
          <p:nvPicPr>
            <p:cNvPr id="352263" name="Picture 7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" y="2612"/>
              <a:ext cx="1220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2264" name="Picture 8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5" y="2867"/>
              <a:ext cx="209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2265" name="Picture 9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8" y="2612"/>
              <a:ext cx="1452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52266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79248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2267" name="Rectangle 11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268" name="Rectangle 12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-0.00174 -0.5856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52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2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2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3F50-2F28-4220-B52E-6CCF95E7E8A4}" type="slidenum">
              <a:rPr lang="en-US"/>
              <a:pPr/>
              <a:t>13</a:t>
            </a:fld>
            <a:endParaRPr lang="en-US"/>
          </a:p>
        </p:txBody>
      </p:sp>
      <p:grpSp>
        <p:nvGrpSpPr>
          <p:cNvPr id="353338" name="Group 58"/>
          <p:cNvGrpSpPr>
            <a:grpSpLocks/>
          </p:cNvGrpSpPr>
          <p:nvPr/>
        </p:nvGrpSpPr>
        <p:grpSpPr bwMode="auto">
          <a:xfrm>
            <a:off x="2209800" y="3509963"/>
            <a:ext cx="1379538" cy="276225"/>
            <a:chOff x="1392" y="2211"/>
            <a:chExt cx="869" cy="174"/>
          </a:xfrm>
        </p:grpSpPr>
        <p:pic>
          <p:nvPicPr>
            <p:cNvPr id="353334" name="Picture 5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278"/>
              <a:ext cx="209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3337" name="Picture 5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2211"/>
              <a:ext cx="58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53303" name="Group 23"/>
          <p:cNvGrpSpPr>
            <a:grpSpLocks/>
          </p:cNvGrpSpPr>
          <p:nvPr/>
        </p:nvGrpSpPr>
        <p:grpSpPr bwMode="auto">
          <a:xfrm>
            <a:off x="1416050" y="134938"/>
            <a:ext cx="5124450" cy="958850"/>
            <a:chOff x="892" y="672"/>
            <a:chExt cx="3228" cy="604"/>
          </a:xfrm>
        </p:grpSpPr>
        <p:pic>
          <p:nvPicPr>
            <p:cNvPr id="353304" name="Picture 2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" y="672"/>
              <a:ext cx="1220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3305" name="Picture 2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5" y="927"/>
              <a:ext cx="209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3306" name="Picture 2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8" y="672"/>
              <a:ext cx="1452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53307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79248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328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55888"/>
            <a:ext cx="78628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3287" name="Group 7"/>
          <p:cNvGrpSpPr>
            <a:grpSpLocks/>
          </p:cNvGrpSpPr>
          <p:nvPr/>
        </p:nvGrpSpPr>
        <p:grpSpPr bwMode="auto">
          <a:xfrm>
            <a:off x="1416050" y="1600200"/>
            <a:ext cx="5124450" cy="958850"/>
            <a:chOff x="900" y="1892"/>
            <a:chExt cx="3228" cy="604"/>
          </a:xfrm>
        </p:grpSpPr>
        <p:pic>
          <p:nvPicPr>
            <p:cNvPr id="353288" name="Picture 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" y="2147"/>
              <a:ext cx="209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3289" name="Picture 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" y="1892"/>
              <a:ext cx="1220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3290" name="Picture 1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6" y="1892"/>
              <a:ext cx="1452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53292" name="Rectangle 12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293" name="Rectangle 13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3297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6415088"/>
            <a:ext cx="462280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3308" name="Line 28"/>
          <p:cNvSpPr>
            <a:spLocks noChangeShapeType="1"/>
          </p:cNvSpPr>
          <p:nvPr/>
        </p:nvSpPr>
        <p:spPr bwMode="auto">
          <a:xfrm>
            <a:off x="0" y="15081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309" name="Line 29"/>
          <p:cNvSpPr>
            <a:spLocks noChangeShapeType="1"/>
          </p:cNvSpPr>
          <p:nvPr/>
        </p:nvSpPr>
        <p:spPr bwMode="auto">
          <a:xfrm>
            <a:off x="0" y="3048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3315" name="Picture 3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1900238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3336" name="Picture 5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3200400"/>
            <a:ext cx="11811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3332" name="Picture 5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00400"/>
            <a:ext cx="3576638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3330" name="Picture 5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5754688"/>
            <a:ext cx="769302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3325" name="Arc 45"/>
          <p:cNvSpPr>
            <a:spLocks noChangeAspect="1"/>
          </p:cNvSpPr>
          <p:nvPr/>
        </p:nvSpPr>
        <p:spPr bwMode="auto">
          <a:xfrm>
            <a:off x="2146300" y="3406775"/>
            <a:ext cx="292100" cy="547688"/>
          </a:xfrm>
          <a:custGeom>
            <a:avLst/>
            <a:gdLst>
              <a:gd name="G0" fmla="+- 1512 0 0"/>
              <a:gd name="G1" fmla="+- 21600 0 0"/>
              <a:gd name="G2" fmla="+- 21600 0 0"/>
              <a:gd name="T0" fmla="*/ 1512 w 23112"/>
              <a:gd name="T1" fmla="*/ 0 h 43200"/>
              <a:gd name="T2" fmla="*/ 0 w 23112"/>
              <a:gd name="T3" fmla="*/ 43147 h 43200"/>
              <a:gd name="T4" fmla="*/ 1512 w 23112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112" h="43200" fill="none" extrusionOk="0">
                <a:moveTo>
                  <a:pt x="1511" y="0"/>
                </a:moveTo>
                <a:cubicBezTo>
                  <a:pt x="13441" y="0"/>
                  <a:pt x="23112" y="9670"/>
                  <a:pt x="23112" y="21600"/>
                </a:cubicBezTo>
                <a:cubicBezTo>
                  <a:pt x="23112" y="33529"/>
                  <a:pt x="13441" y="43200"/>
                  <a:pt x="1512" y="43200"/>
                </a:cubicBezTo>
                <a:cubicBezTo>
                  <a:pt x="1007" y="43200"/>
                  <a:pt x="503" y="43182"/>
                  <a:pt x="-1" y="43147"/>
                </a:cubicBezTo>
              </a:path>
              <a:path w="23112" h="43200" stroke="0" extrusionOk="0">
                <a:moveTo>
                  <a:pt x="1511" y="0"/>
                </a:moveTo>
                <a:cubicBezTo>
                  <a:pt x="13441" y="0"/>
                  <a:pt x="23112" y="9670"/>
                  <a:pt x="23112" y="21600"/>
                </a:cubicBezTo>
                <a:cubicBezTo>
                  <a:pt x="23112" y="33529"/>
                  <a:pt x="13441" y="43200"/>
                  <a:pt x="1512" y="43200"/>
                </a:cubicBezTo>
                <a:cubicBezTo>
                  <a:pt x="1007" y="43200"/>
                  <a:pt x="503" y="43182"/>
                  <a:pt x="-1" y="43147"/>
                </a:cubicBezTo>
                <a:lnTo>
                  <a:pt x="1512" y="21600"/>
                </a:lnTo>
                <a:close/>
              </a:path>
            </a:pathLst>
          </a:cu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3327" name="Picture 4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4343400"/>
            <a:ext cx="36337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3329" name="Picture 4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10200"/>
            <a:ext cx="204628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3323" name="Picture 4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4840288"/>
            <a:ext cx="69913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3295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432550"/>
            <a:ext cx="17557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3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3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3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3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3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3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309" grpId="0" animBg="1"/>
      <p:bldP spid="353325" grpId="0" animBg="1"/>
      <p:bldP spid="35332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765D-41A6-46AD-BA7D-27366BE72289}" type="slidenum">
              <a:rPr lang="en-US"/>
              <a:pPr/>
              <a:t>14</a:t>
            </a:fld>
            <a:endParaRPr lang="en-US"/>
          </a:p>
        </p:txBody>
      </p:sp>
      <p:sp>
        <p:nvSpPr>
          <p:cNvPr id="354306" name="Line 2"/>
          <p:cNvSpPr>
            <a:spLocks noChangeShapeType="1"/>
          </p:cNvSpPr>
          <p:nvPr/>
        </p:nvSpPr>
        <p:spPr bwMode="auto">
          <a:xfrm flipV="1">
            <a:off x="2970213" y="3646488"/>
            <a:ext cx="520700" cy="10779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07" name="Line 3"/>
          <p:cNvSpPr>
            <a:spLocks noChangeShapeType="1"/>
          </p:cNvSpPr>
          <p:nvPr/>
        </p:nvSpPr>
        <p:spPr bwMode="auto">
          <a:xfrm flipV="1">
            <a:off x="3487738" y="1219200"/>
            <a:ext cx="1160462" cy="2438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08" name="Line 4"/>
          <p:cNvSpPr>
            <a:spLocks noChangeShapeType="1"/>
          </p:cNvSpPr>
          <p:nvPr/>
        </p:nvSpPr>
        <p:spPr bwMode="auto">
          <a:xfrm flipV="1">
            <a:off x="1123950" y="4067175"/>
            <a:ext cx="520700" cy="10779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09" name="Line 5"/>
          <p:cNvSpPr>
            <a:spLocks noChangeShapeType="1"/>
          </p:cNvSpPr>
          <p:nvPr/>
        </p:nvSpPr>
        <p:spPr bwMode="auto">
          <a:xfrm flipV="1">
            <a:off x="1644650" y="1625600"/>
            <a:ext cx="1160463" cy="2438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4310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84288"/>
            <a:ext cx="104140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4311" name="Line 7"/>
          <p:cNvSpPr>
            <a:spLocks noChangeShapeType="1"/>
          </p:cNvSpPr>
          <p:nvPr/>
        </p:nvSpPr>
        <p:spPr bwMode="auto">
          <a:xfrm rot="5400000" flipH="1" flipV="1">
            <a:off x="3316287" y="2725738"/>
            <a:ext cx="9525" cy="4813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12" name="Line 8"/>
          <p:cNvSpPr>
            <a:spLocks noChangeShapeType="1"/>
          </p:cNvSpPr>
          <p:nvPr/>
        </p:nvSpPr>
        <p:spPr bwMode="auto">
          <a:xfrm rot="5400000" flipH="1">
            <a:off x="-1352550" y="2933700"/>
            <a:ext cx="495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13" name="Line 9"/>
          <p:cNvSpPr>
            <a:spLocks noChangeShapeType="1"/>
          </p:cNvSpPr>
          <p:nvPr/>
        </p:nvSpPr>
        <p:spPr bwMode="auto">
          <a:xfrm flipV="1">
            <a:off x="1138238" y="4727575"/>
            <a:ext cx="1828800" cy="3841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14" name="Line 10"/>
          <p:cNvSpPr>
            <a:spLocks noChangeShapeType="1"/>
          </p:cNvSpPr>
          <p:nvPr/>
        </p:nvSpPr>
        <p:spPr bwMode="auto">
          <a:xfrm flipV="1">
            <a:off x="2971800" y="3663950"/>
            <a:ext cx="114300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15" name="Line 11"/>
          <p:cNvSpPr>
            <a:spLocks noChangeShapeType="1"/>
          </p:cNvSpPr>
          <p:nvPr/>
        </p:nvSpPr>
        <p:spPr bwMode="auto">
          <a:xfrm flipV="1">
            <a:off x="1143000" y="4044950"/>
            <a:ext cx="114300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16" name="Line 12"/>
          <p:cNvSpPr>
            <a:spLocks noChangeShapeType="1"/>
          </p:cNvSpPr>
          <p:nvPr/>
        </p:nvSpPr>
        <p:spPr bwMode="auto">
          <a:xfrm flipV="1">
            <a:off x="2286000" y="3663950"/>
            <a:ext cx="1828800" cy="3841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17" name="Line 13"/>
          <p:cNvSpPr>
            <a:spLocks noChangeShapeType="1"/>
          </p:cNvSpPr>
          <p:nvPr/>
        </p:nvSpPr>
        <p:spPr bwMode="auto">
          <a:xfrm flipV="1">
            <a:off x="2286000" y="1606550"/>
            <a:ext cx="533400" cy="2438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18" name="Line 14"/>
          <p:cNvSpPr>
            <a:spLocks noChangeShapeType="1"/>
          </p:cNvSpPr>
          <p:nvPr/>
        </p:nvSpPr>
        <p:spPr bwMode="auto">
          <a:xfrm flipV="1">
            <a:off x="2819400" y="1225550"/>
            <a:ext cx="1828800" cy="3841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19" name="Line 15"/>
          <p:cNvSpPr>
            <a:spLocks noChangeShapeType="1"/>
          </p:cNvSpPr>
          <p:nvPr/>
        </p:nvSpPr>
        <p:spPr bwMode="auto">
          <a:xfrm flipV="1">
            <a:off x="4114800" y="1225550"/>
            <a:ext cx="533400" cy="2438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20" name="Line 16"/>
          <p:cNvSpPr>
            <a:spLocks noChangeShapeType="1"/>
          </p:cNvSpPr>
          <p:nvPr/>
        </p:nvSpPr>
        <p:spPr bwMode="auto">
          <a:xfrm flipV="1">
            <a:off x="1143000" y="1606550"/>
            <a:ext cx="1676400" cy="3505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21" name="Line 17"/>
          <p:cNvSpPr>
            <a:spLocks noChangeShapeType="1"/>
          </p:cNvSpPr>
          <p:nvPr/>
        </p:nvSpPr>
        <p:spPr bwMode="auto">
          <a:xfrm flipV="1">
            <a:off x="2971800" y="1225550"/>
            <a:ext cx="1676400" cy="3505200"/>
          </a:xfrm>
          <a:prstGeom prst="line">
            <a:avLst/>
          </a:prstGeom>
          <a:noFill/>
          <a:ln w="28575">
            <a:solidFill>
              <a:schemeClr val="tx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4322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21150"/>
            <a:ext cx="20796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4323" name="Line 19"/>
          <p:cNvSpPr>
            <a:spLocks noChangeShapeType="1"/>
          </p:cNvSpPr>
          <p:nvPr/>
        </p:nvSpPr>
        <p:spPr bwMode="auto">
          <a:xfrm flipV="1">
            <a:off x="1143000" y="2673350"/>
            <a:ext cx="533400" cy="2438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24" name="Line 20"/>
          <p:cNvSpPr>
            <a:spLocks noChangeShapeType="1"/>
          </p:cNvSpPr>
          <p:nvPr/>
        </p:nvSpPr>
        <p:spPr bwMode="auto">
          <a:xfrm flipH="1">
            <a:off x="3378200" y="434975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25" name="Line 21"/>
          <p:cNvSpPr>
            <a:spLocks noChangeShapeType="1"/>
          </p:cNvSpPr>
          <p:nvPr/>
        </p:nvSpPr>
        <p:spPr bwMode="auto">
          <a:xfrm flipH="1">
            <a:off x="4356100" y="252095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26" name="Line 22"/>
          <p:cNvSpPr>
            <a:spLocks noChangeShapeType="1"/>
          </p:cNvSpPr>
          <p:nvPr/>
        </p:nvSpPr>
        <p:spPr bwMode="auto">
          <a:xfrm flipH="1">
            <a:off x="3657600" y="328295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27" name="Line 23"/>
          <p:cNvSpPr>
            <a:spLocks noChangeShapeType="1"/>
          </p:cNvSpPr>
          <p:nvPr/>
        </p:nvSpPr>
        <p:spPr bwMode="auto">
          <a:xfrm flipH="1">
            <a:off x="1676400" y="4044950"/>
            <a:ext cx="609600" cy="0"/>
          </a:xfrm>
          <a:prstGeom prst="line">
            <a:avLst/>
          </a:prstGeom>
          <a:noFill/>
          <a:ln w="28575" cap="rnd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28" name="Line 24"/>
          <p:cNvSpPr>
            <a:spLocks noChangeShapeType="1"/>
          </p:cNvSpPr>
          <p:nvPr/>
        </p:nvSpPr>
        <p:spPr bwMode="auto">
          <a:xfrm flipH="1">
            <a:off x="3509963" y="3663950"/>
            <a:ext cx="585787" cy="0"/>
          </a:xfrm>
          <a:prstGeom prst="line">
            <a:avLst/>
          </a:prstGeom>
          <a:noFill/>
          <a:ln w="28575" cap="rnd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29" name="Line 25"/>
          <p:cNvSpPr>
            <a:spLocks noChangeShapeType="1"/>
          </p:cNvSpPr>
          <p:nvPr/>
        </p:nvSpPr>
        <p:spPr bwMode="auto">
          <a:xfrm flipV="1">
            <a:off x="1662113" y="3660775"/>
            <a:ext cx="1836737" cy="4016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30" name="Line 26"/>
          <p:cNvSpPr>
            <a:spLocks noChangeShapeType="1"/>
          </p:cNvSpPr>
          <p:nvPr/>
        </p:nvSpPr>
        <p:spPr bwMode="auto">
          <a:xfrm flipH="1">
            <a:off x="3135313" y="4349750"/>
            <a:ext cx="265112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31" name="Line 27"/>
          <p:cNvSpPr>
            <a:spLocks noChangeShapeType="1"/>
          </p:cNvSpPr>
          <p:nvPr/>
        </p:nvSpPr>
        <p:spPr bwMode="auto">
          <a:xfrm flipH="1">
            <a:off x="4038600" y="2520950"/>
            <a:ext cx="2921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4334" name="Picture 3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770438"/>
            <a:ext cx="22701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4350" name="Picture 4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98800"/>
            <a:ext cx="3960813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4351" name="Picture 4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4157663"/>
            <a:ext cx="3108325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4339" name="Picture 3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2408238"/>
            <a:ext cx="28416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4349" name="Picture 4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2330450"/>
            <a:ext cx="320357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4342" name="Picture 3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973138"/>
            <a:ext cx="181768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4343" name="Line 39"/>
          <p:cNvSpPr>
            <a:spLocks noChangeShapeType="1"/>
          </p:cNvSpPr>
          <p:nvPr/>
        </p:nvSpPr>
        <p:spPr bwMode="auto">
          <a:xfrm flipV="1">
            <a:off x="2971800" y="2286000"/>
            <a:ext cx="533400" cy="2438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44" name="Line 40"/>
          <p:cNvSpPr>
            <a:spLocks noChangeShapeType="1"/>
          </p:cNvSpPr>
          <p:nvPr/>
        </p:nvSpPr>
        <p:spPr bwMode="auto">
          <a:xfrm flipV="1">
            <a:off x="1676400" y="2286000"/>
            <a:ext cx="1828800" cy="3841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45" name="Rectangle 41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46" name="Rectangle 42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47" name="Line 43"/>
          <p:cNvSpPr>
            <a:spLocks noChangeShapeType="1"/>
          </p:cNvSpPr>
          <p:nvPr/>
        </p:nvSpPr>
        <p:spPr bwMode="auto">
          <a:xfrm flipH="1">
            <a:off x="3352800" y="2514600"/>
            <a:ext cx="2362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4348" name="Group 44"/>
          <p:cNvGrpSpPr>
            <a:grpSpLocks/>
          </p:cNvGrpSpPr>
          <p:nvPr/>
        </p:nvGrpSpPr>
        <p:grpSpPr bwMode="auto">
          <a:xfrm>
            <a:off x="457200" y="5715000"/>
            <a:ext cx="8305800" cy="381000"/>
            <a:chOff x="288" y="3600"/>
            <a:chExt cx="5232" cy="240"/>
          </a:xfrm>
        </p:grpSpPr>
        <p:pic>
          <p:nvPicPr>
            <p:cNvPr id="354332" name="Picture 2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0" y="3660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4333" name="Picture 2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612"/>
              <a:ext cx="21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4337" name="Picture 3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600"/>
              <a:ext cx="1098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4338" name="Picture 3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7" y="3601"/>
              <a:ext cx="1623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4341" name="Picture 3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600"/>
              <a:ext cx="114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5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354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354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5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543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543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543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543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543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543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543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543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543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543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543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543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543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543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543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543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3543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3543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3543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3543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543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543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543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543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35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3543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3543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3543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3543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3543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3543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354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3543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543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543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3543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3543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3543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3543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354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3543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3543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3543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3543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3543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3543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3543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354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3543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9" dur="500"/>
                                        <p:tgtEl>
                                          <p:spTgt spid="35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500"/>
                                        <p:tgtEl>
                                          <p:spTgt spid="35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5" dur="500"/>
                                        <p:tgtEl>
                                          <p:spTgt spid="354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3543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3543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3543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3543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3543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3543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26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3543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3543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3543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3543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3543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3543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 tmFilter="0, 0; .2, .5; .8, .5; 1, 0"/>
                                        <p:tgtEl>
                                          <p:spTgt spid="3543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8" dur="250" autoRev="1" fill="hold"/>
                                        <p:tgtEl>
                                          <p:spTgt spid="3543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26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3543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3543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3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3543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3543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3543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3543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3543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3543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26" presetClass="emph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3543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3543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9" dur="500"/>
                                        <p:tgtEl>
                                          <p:spTgt spid="35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2" dur="500"/>
                                        <p:tgtEl>
                                          <p:spTgt spid="35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1" dur="500"/>
                                        <p:tgtEl>
                                          <p:spTgt spid="35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35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3543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 tmFilter="0, 0; .2, .5; .8, .5; 1, 0"/>
                                        <p:tgtEl>
                                          <p:spTgt spid="3543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250" autoRev="1" fill="hold"/>
                                        <p:tgtEl>
                                          <p:spTgt spid="3543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3543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3543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6" presetClass="emph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 tmFilter="0, 0; .2, .5; .8, .5; 1, 0"/>
                                        <p:tgtEl>
                                          <p:spTgt spid="3543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250" autoRev="1" fill="hold"/>
                                        <p:tgtEl>
                                          <p:spTgt spid="3543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6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 tmFilter="0, 0; .2, .5; .8, .5; 1, 0"/>
                                        <p:tgtEl>
                                          <p:spTgt spid="35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250" autoRev="1" fill="hold"/>
                                        <p:tgtEl>
                                          <p:spTgt spid="3543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 tmFilter="0, 0; .2, .5; .8, .5; 1, 0"/>
                                        <p:tgtEl>
                                          <p:spTgt spid="3543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1" dur="250" autoRev="1" fill="hold"/>
                                        <p:tgtEl>
                                          <p:spTgt spid="3543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2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 tmFilter="0, 0; .2, .5; .8, .5; 1, 0"/>
                                        <p:tgtEl>
                                          <p:spTgt spid="3543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4" dur="250" autoRev="1" fill="hold"/>
                                        <p:tgtEl>
                                          <p:spTgt spid="3543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5" presetID="26" presetClass="emph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 tmFilter="0, 0; .2, .5; .8, .5; 1, 0"/>
                                        <p:tgtEl>
                                          <p:spTgt spid="3543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7" dur="250" autoRev="1" fill="hold"/>
                                        <p:tgtEl>
                                          <p:spTgt spid="3543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9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35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3543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2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543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543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 tmFilter="0, 0; .2, .5; .8, .5; 1, 0"/>
                                        <p:tgtEl>
                                          <p:spTgt spid="3543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7" dur="250" autoRev="1" fill="hold"/>
                                        <p:tgtEl>
                                          <p:spTgt spid="3543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8" presetID="26" presetClass="emph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543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543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5" dur="500"/>
                                        <p:tgtEl>
                                          <p:spTgt spid="35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3543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3543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3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 tmFilter="0, 0; .2, .5; .8, .5; 1, 0"/>
                                        <p:tgtEl>
                                          <p:spTgt spid="354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5" dur="250" autoRev="1" fill="hold"/>
                                        <p:tgtEl>
                                          <p:spTgt spid="3543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 tmFilter="0, 0; .2, .5; .8, .5; 1, 0"/>
                                        <p:tgtEl>
                                          <p:spTgt spid="3543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8" dur="250" autoRev="1" fill="hold"/>
                                        <p:tgtEl>
                                          <p:spTgt spid="3543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 tmFilter="0, 0; .2, .5; .8, .5; 1, 0"/>
                                        <p:tgtEl>
                                          <p:spTgt spid="3543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1" dur="250" autoRev="1" fill="hold"/>
                                        <p:tgtEl>
                                          <p:spTgt spid="3543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 tmFilter="0, 0; .2, .5; .8, .5; 1, 0"/>
                                        <p:tgtEl>
                                          <p:spTgt spid="3543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5" dur="250" autoRev="1" fill="hold"/>
                                        <p:tgtEl>
                                          <p:spTgt spid="3543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6" presetID="26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354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3543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9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 tmFilter="0, 0; .2, .5; .8, .5; 1, 0"/>
                                        <p:tgtEl>
                                          <p:spTgt spid="3543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250" autoRev="1" fill="hold"/>
                                        <p:tgtEl>
                                          <p:spTgt spid="3543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2" presetID="26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3543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3543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6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 tmFilter="0, 0; .2, .5; .8, .5; 1, 0"/>
                                        <p:tgtEl>
                                          <p:spTgt spid="3543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8" dur="250" autoRev="1" fill="hold"/>
                                        <p:tgtEl>
                                          <p:spTgt spid="3543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9" presetID="26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 tmFilter="0, 0; .2, .5; .8, .5; 1, 0"/>
                                        <p:tgtEl>
                                          <p:spTgt spid="354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1" dur="250" autoRev="1" fill="hold"/>
                                        <p:tgtEl>
                                          <p:spTgt spid="3543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2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3543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3543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5" presetID="26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 tmFilter="0, 0; .2, .5; .8, .5; 1, 0"/>
                                        <p:tgtEl>
                                          <p:spTgt spid="3543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7" dur="250" autoRev="1" fill="hold"/>
                                        <p:tgtEl>
                                          <p:spTgt spid="3543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 nodeType="clickPar">
                      <p:stCondLst>
                        <p:cond delay="indefinite"/>
                      </p:stCondLst>
                      <p:childTnLst>
                        <p:par>
                          <p:cTn id="2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2" dur="500"/>
                                        <p:tgtEl>
                                          <p:spTgt spid="35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 tmFilter="0, 0; .2, .5; .8, .5; 1, 0"/>
                                        <p:tgtEl>
                                          <p:spTgt spid="3543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6" dur="250" autoRev="1" fill="hold"/>
                                        <p:tgtEl>
                                          <p:spTgt spid="3543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 tmFilter="0, 0; .2, .5; .8, .5; 1, 0"/>
                                        <p:tgtEl>
                                          <p:spTgt spid="3543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9" dur="250" autoRev="1" fill="hold"/>
                                        <p:tgtEl>
                                          <p:spTgt spid="3543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0" presetID="26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 tmFilter="0, 0; .2, .5; .8, .5; 1, 0"/>
                                        <p:tgtEl>
                                          <p:spTgt spid="3543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2" dur="250" autoRev="1" fill="hold"/>
                                        <p:tgtEl>
                                          <p:spTgt spid="3543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3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 tmFilter="0, 0; .2, .5; .8, .5; 1, 0"/>
                                        <p:tgtEl>
                                          <p:spTgt spid="3543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5" dur="250" autoRev="1" fill="hold"/>
                                        <p:tgtEl>
                                          <p:spTgt spid="3543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7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 tmFilter="0, 0; .2, .5; .8, .5; 1, 0"/>
                                        <p:tgtEl>
                                          <p:spTgt spid="3543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9" dur="250" autoRev="1" fill="hold"/>
                                        <p:tgtEl>
                                          <p:spTgt spid="3543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 tmFilter="0, 0; .2, .5; .8, .5; 1, 0"/>
                                        <p:tgtEl>
                                          <p:spTgt spid="3543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2" dur="250" autoRev="1" fill="hold"/>
                                        <p:tgtEl>
                                          <p:spTgt spid="3543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3" presetID="26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 tmFilter="0, 0; .2, .5; .8, .5; 1, 0"/>
                                        <p:tgtEl>
                                          <p:spTgt spid="3543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5" dur="250" autoRev="1" fill="hold"/>
                                        <p:tgtEl>
                                          <p:spTgt spid="3543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6" presetID="26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 tmFilter="0, 0; .2, .5; .8, .5; 1, 0"/>
                                        <p:tgtEl>
                                          <p:spTgt spid="3543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8" dur="250" autoRev="1" fill="hold"/>
                                        <p:tgtEl>
                                          <p:spTgt spid="3543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0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 tmFilter="0, 0; .2, .5; .8, .5; 1, 0"/>
                                        <p:tgtEl>
                                          <p:spTgt spid="3543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2" dur="250" autoRev="1" fill="hold"/>
                                        <p:tgtEl>
                                          <p:spTgt spid="3543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3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 tmFilter="0, 0; .2, .5; .8, .5; 1, 0"/>
                                        <p:tgtEl>
                                          <p:spTgt spid="3543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5" dur="250" autoRev="1" fill="hold"/>
                                        <p:tgtEl>
                                          <p:spTgt spid="3543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6" presetID="26" presetClass="emph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 tmFilter="0, 0; .2, .5; .8, .5; 1, 0"/>
                                        <p:tgtEl>
                                          <p:spTgt spid="3543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8" dur="250" autoRev="1" fill="hold"/>
                                        <p:tgtEl>
                                          <p:spTgt spid="3543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9" presetID="26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 tmFilter="0, 0; .2, .5; .8, .5; 1, 0"/>
                                        <p:tgtEl>
                                          <p:spTgt spid="3543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1" dur="250" autoRev="1" fill="hold"/>
                                        <p:tgtEl>
                                          <p:spTgt spid="3543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 nodeType="clickPar">
                      <p:stCondLst>
                        <p:cond delay="indefinite"/>
                      </p:stCondLst>
                      <p:childTnLst>
                        <p:par>
                          <p:cTn id="3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35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7" dur="500" fill="hold"/>
                                        <p:tgtEl>
                                          <p:spTgt spid="35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6" grpId="0" animBg="1"/>
      <p:bldP spid="354306" grpId="1" animBg="1"/>
      <p:bldP spid="354306" grpId="2" animBg="1"/>
      <p:bldP spid="354306" grpId="3" animBg="1"/>
      <p:bldP spid="354307" grpId="0" animBg="1"/>
      <p:bldP spid="354307" grpId="1" animBg="1"/>
      <p:bldP spid="354307" grpId="2" animBg="1"/>
      <p:bldP spid="354307" grpId="3" animBg="1"/>
      <p:bldP spid="354308" grpId="0" animBg="1"/>
      <p:bldP spid="354308" grpId="1" animBg="1"/>
      <p:bldP spid="354308" grpId="2" animBg="1"/>
      <p:bldP spid="354308" grpId="3" animBg="1"/>
      <p:bldP spid="354309" grpId="0" animBg="1"/>
      <p:bldP spid="354309" grpId="1" animBg="1"/>
      <p:bldP spid="354309" grpId="2" animBg="1"/>
      <p:bldP spid="354309" grpId="3" animBg="1"/>
      <p:bldP spid="354313" grpId="0" animBg="1"/>
      <p:bldP spid="354313" grpId="1" animBg="1"/>
      <p:bldP spid="354313" grpId="2" animBg="1"/>
      <p:bldP spid="354313" grpId="3" animBg="1"/>
      <p:bldP spid="354313" grpId="4" animBg="1"/>
      <p:bldP spid="354313" grpId="5" animBg="1"/>
      <p:bldP spid="354313" grpId="6" animBg="1"/>
      <p:bldP spid="354313" grpId="7" animBg="1"/>
      <p:bldP spid="354313" grpId="8" animBg="1"/>
      <p:bldP spid="354313" grpId="9" animBg="1"/>
      <p:bldP spid="354313" grpId="10" animBg="1"/>
      <p:bldP spid="354313" grpId="11" animBg="1"/>
      <p:bldP spid="354313" grpId="12" animBg="1"/>
      <p:bldP spid="354314" grpId="0" animBg="1"/>
      <p:bldP spid="354314" grpId="1" animBg="1"/>
      <p:bldP spid="354314" grpId="2" animBg="1"/>
      <p:bldP spid="354314" grpId="3" animBg="1"/>
      <p:bldP spid="354314" grpId="4" animBg="1"/>
      <p:bldP spid="354315" grpId="0" animBg="1"/>
      <p:bldP spid="354315" grpId="1" animBg="1"/>
      <p:bldP spid="354315" grpId="2" animBg="1"/>
      <p:bldP spid="354315" grpId="3" animBg="1"/>
      <p:bldP spid="354315" grpId="4" animBg="1"/>
      <p:bldP spid="354316" grpId="0" animBg="1"/>
      <p:bldP spid="354316" grpId="1" animBg="1"/>
      <p:bldP spid="354316" grpId="2" animBg="1"/>
      <p:bldP spid="354316" grpId="3" animBg="1"/>
      <p:bldP spid="354316" grpId="4" animBg="1"/>
      <p:bldP spid="354316" grpId="5" animBg="1"/>
      <p:bldP spid="354316" grpId="6" animBg="1"/>
      <p:bldP spid="354316" grpId="7" animBg="1"/>
      <p:bldP spid="354317" grpId="0" animBg="1"/>
      <p:bldP spid="354317" grpId="1" animBg="1"/>
      <p:bldP spid="354317" grpId="2" animBg="1"/>
      <p:bldP spid="354317" grpId="3" animBg="1"/>
      <p:bldP spid="354317" grpId="4" animBg="1"/>
      <p:bldP spid="354318" grpId="0" animBg="1"/>
      <p:bldP spid="354318" grpId="1" animBg="1"/>
      <p:bldP spid="354318" grpId="2" animBg="1"/>
      <p:bldP spid="354318" grpId="3" animBg="1"/>
      <p:bldP spid="354318" grpId="4" animBg="1"/>
      <p:bldP spid="354318" grpId="5" animBg="1"/>
      <p:bldP spid="354318" grpId="6" animBg="1"/>
      <p:bldP spid="354318" grpId="7" animBg="1"/>
      <p:bldP spid="354318" grpId="8" animBg="1"/>
      <p:bldP spid="354318" grpId="9" animBg="1"/>
      <p:bldP spid="354319" grpId="0" animBg="1"/>
      <p:bldP spid="354319" grpId="1" animBg="1"/>
      <p:bldP spid="354319" grpId="2" animBg="1"/>
      <p:bldP spid="354319" grpId="3" animBg="1"/>
      <p:bldP spid="354319" grpId="4" animBg="1"/>
      <p:bldP spid="354320" grpId="0" animBg="1"/>
      <p:bldP spid="354320" grpId="1" animBg="1"/>
      <p:bldP spid="354320" grpId="2" animBg="1"/>
      <p:bldP spid="354320" grpId="3" animBg="1"/>
      <p:bldP spid="354321" grpId="0" animBg="1"/>
      <p:bldP spid="354321" grpId="1" animBg="1"/>
      <p:bldP spid="354321" grpId="2" animBg="1"/>
      <p:bldP spid="354321" grpId="3" animBg="1"/>
      <p:bldP spid="354323" grpId="0" animBg="1"/>
      <p:bldP spid="354323" grpId="1" animBg="1"/>
      <p:bldP spid="354323" grpId="2" animBg="1"/>
      <p:bldP spid="354323" grpId="3" animBg="1"/>
      <p:bldP spid="354323" grpId="4" animBg="1"/>
      <p:bldP spid="354324" grpId="0" animBg="1"/>
      <p:bldP spid="354325" grpId="0" animBg="1"/>
      <p:bldP spid="354326" grpId="0" animBg="1"/>
      <p:bldP spid="354327" grpId="0" animBg="1"/>
      <p:bldP spid="354327" grpId="1" animBg="1"/>
      <p:bldP spid="354328" grpId="0" animBg="1"/>
      <p:bldP spid="354328" grpId="1" animBg="1"/>
      <p:bldP spid="354329" grpId="0" animBg="1"/>
      <p:bldP spid="354329" grpId="1" animBg="1"/>
      <p:bldP spid="354329" grpId="2" animBg="1"/>
      <p:bldP spid="354329" grpId="3" animBg="1"/>
      <p:bldP spid="354329" grpId="4" animBg="1"/>
      <p:bldP spid="354329" grpId="5" animBg="1"/>
      <p:bldP spid="354329" grpId="6" animBg="1"/>
      <p:bldP spid="354330" grpId="0" animBg="1"/>
      <p:bldP spid="354331" grpId="0" animBg="1"/>
      <p:bldP spid="354343" grpId="0" animBg="1"/>
      <p:bldP spid="354343" grpId="1" animBg="1"/>
      <p:bldP spid="354343" grpId="2" animBg="1"/>
      <p:bldP spid="354343" grpId="3" animBg="1"/>
      <p:bldP spid="354343" grpId="4" animBg="1"/>
      <p:bldP spid="354344" grpId="0" animBg="1"/>
      <p:bldP spid="354344" grpId="1" animBg="1"/>
      <p:bldP spid="354344" grpId="2" animBg="1"/>
      <p:bldP spid="354344" grpId="3" animBg="1"/>
      <p:bldP spid="354344" grpId="4" animBg="1"/>
      <p:bldP spid="354347" grpId="0" animBg="1"/>
      <p:bldP spid="35434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A4BB-A517-44B7-8780-2D90F1F743DF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355330" name="Group 2"/>
          <p:cNvGrpSpPr>
            <a:grpSpLocks/>
          </p:cNvGrpSpPr>
          <p:nvPr/>
        </p:nvGrpSpPr>
        <p:grpSpPr bwMode="auto">
          <a:xfrm>
            <a:off x="457200" y="990600"/>
            <a:ext cx="8305800" cy="381000"/>
            <a:chOff x="288" y="624"/>
            <a:chExt cx="5232" cy="240"/>
          </a:xfrm>
        </p:grpSpPr>
        <p:pic>
          <p:nvPicPr>
            <p:cNvPr id="355331" name="Picture 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0" y="684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5332" name="Picture 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636"/>
              <a:ext cx="21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5333" name="Picture 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624"/>
              <a:ext cx="1098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5334" name="Picture 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7" y="625"/>
              <a:ext cx="1623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5335" name="Picture 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624"/>
              <a:ext cx="114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55336" name="Group 8"/>
          <p:cNvGrpSpPr>
            <a:grpSpLocks/>
          </p:cNvGrpSpPr>
          <p:nvPr/>
        </p:nvGrpSpPr>
        <p:grpSpPr bwMode="auto">
          <a:xfrm>
            <a:off x="457200" y="5715000"/>
            <a:ext cx="8305800" cy="381000"/>
            <a:chOff x="288" y="3840"/>
            <a:chExt cx="5232" cy="240"/>
          </a:xfrm>
        </p:grpSpPr>
        <p:pic>
          <p:nvPicPr>
            <p:cNvPr id="355337" name="Picture 9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0" y="3900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5338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852"/>
              <a:ext cx="21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5339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840"/>
              <a:ext cx="1098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5340" name="Picture 12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7" y="3841"/>
              <a:ext cx="1623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5341" name="Picture 13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840"/>
              <a:ext cx="114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55342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0756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5343" name="Rectangle 15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44" name="Rectangle 16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2.60116E-6 L 1.38778E-17 -0.68809 " pathEditMode="relative" ptsTypes="AA">
                                      <p:cBhvr>
                                        <p:cTn id="6" dur="500" fill="hold"/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5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5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01D9-CC17-454E-AACA-02F768AC052C}" type="slidenum">
              <a:rPr lang="en-US"/>
              <a:pPr/>
              <a:t>16</a:t>
            </a:fld>
            <a:endParaRPr lang="en-US"/>
          </a:p>
        </p:txBody>
      </p:sp>
      <p:pic>
        <p:nvPicPr>
          <p:cNvPr id="356354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108585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6355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09650"/>
            <a:ext cx="3413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6356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174307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6357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992188"/>
            <a:ext cx="2576512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6358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2741613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6359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8" y="2781300"/>
            <a:ext cx="246062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6360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81300"/>
            <a:ext cx="246063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6361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2781300"/>
            <a:ext cx="246062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6362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2075"/>
            <a:ext cx="174307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6363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2632075"/>
            <a:ext cx="2576512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6364" name="Picture 1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174307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6365" name="Picture 1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4116388"/>
            <a:ext cx="2576512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6366" name="Picture 1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4249738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6367" name="Picture 1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73538"/>
            <a:ext cx="34131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6368" name="Picture 1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5430838"/>
            <a:ext cx="79771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6369" name="Picture 1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90600"/>
            <a:ext cx="181927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6370" name="Picture 1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32075"/>
            <a:ext cx="181927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6371" name="Picture 1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14800"/>
            <a:ext cx="181927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6372" name="Picture 2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17688"/>
            <a:ext cx="807561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6373" name="Picture 2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3411538"/>
            <a:ext cx="37417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6374" name="Rectangle 22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75" name="Rectangle 23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6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6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F566-0BA1-4C75-B860-376ED650CF6D}" type="slidenum">
              <a:rPr lang="en-US"/>
              <a:pPr/>
              <a:t>17</a:t>
            </a:fld>
            <a:endParaRPr lang="en-US"/>
          </a:p>
        </p:txBody>
      </p:sp>
      <p:pic>
        <p:nvPicPr>
          <p:cNvPr id="357378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1066800"/>
            <a:ext cx="4149725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7379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546350"/>
            <a:ext cx="1936750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7380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3765550"/>
            <a:ext cx="2249488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7381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88" y="5105400"/>
            <a:ext cx="2359025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7382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4038600"/>
            <a:ext cx="331787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7383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5402263"/>
            <a:ext cx="331787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7384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71800"/>
            <a:ext cx="331788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7385" name="Rectangle 9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7386" name="Rectangle 10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9CA3-B9F3-4D95-A160-64C32961E322}" type="slidenum">
              <a:rPr lang="en-US"/>
              <a:pPr/>
              <a:t>18</a:t>
            </a:fld>
            <a:endParaRPr lang="en-US"/>
          </a:p>
        </p:txBody>
      </p:sp>
      <p:pic>
        <p:nvPicPr>
          <p:cNvPr id="358402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1066800"/>
            <a:ext cx="4149725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03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2546350"/>
            <a:ext cx="1936750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04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38" y="3765550"/>
            <a:ext cx="3503612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05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5105400"/>
            <a:ext cx="3594100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06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4038600"/>
            <a:ext cx="331787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07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5402263"/>
            <a:ext cx="331787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08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71800"/>
            <a:ext cx="331788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09" name="Rectangle 9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0" name="Rectangle 10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5263-02EA-4681-A5AB-30A9F267A06C}" type="slidenum">
              <a:rPr lang="en-US"/>
              <a:pPr/>
              <a:t>19</a:t>
            </a:fld>
            <a:endParaRPr lang="en-US"/>
          </a:p>
        </p:txBody>
      </p:sp>
      <p:pic>
        <p:nvPicPr>
          <p:cNvPr id="359426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1066800"/>
            <a:ext cx="4149725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9427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2546350"/>
            <a:ext cx="1936750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9428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3" y="3765550"/>
            <a:ext cx="4389437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9429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5105400"/>
            <a:ext cx="4478337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9430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4038600"/>
            <a:ext cx="331787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9431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5402263"/>
            <a:ext cx="331787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9432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71800"/>
            <a:ext cx="331788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9433" name="Rectangle 9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434" name="Rectangle 10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5EE5-34C0-4E19-B718-96AEDBE36C66}" type="slidenum">
              <a:rPr lang="en-US"/>
              <a:pPr/>
              <a:t>2</a:t>
            </a:fld>
            <a:endParaRPr lang="en-US"/>
          </a:p>
        </p:txBody>
      </p:sp>
      <p:pic>
        <p:nvPicPr>
          <p:cNvPr id="34201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53101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201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82663"/>
            <a:ext cx="6292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202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436688"/>
            <a:ext cx="54419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202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4663"/>
            <a:ext cx="9652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891" y="2809875"/>
            <a:ext cx="6614219" cy="4909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2616" y="3299347"/>
            <a:ext cx="5896118" cy="4535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2038" name="Picture 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66913"/>
            <a:ext cx="782320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2025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9636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2039" name="Picture 2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816350"/>
            <a:ext cx="55737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2027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4216400"/>
            <a:ext cx="3892550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2040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5319713"/>
            <a:ext cx="56705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2029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5719763"/>
            <a:ext cx="3402012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2030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4745038"/>
            <a:ext cx="2532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2032" name="Rectangle 16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33" name="Rectangle 17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2037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46038"/>
            <a:ext cx="611663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2031" name="Picture 1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6365875"/>
            <a:ext cx="47625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6770-CA53-4D29-BD52-6166331B5166}" type="slidenum">
              <a:rPr lang="en-US"/>
              <a:pPr/>
              <a:t>20</a:t>
            </a:fld>
            <a:endParaRPr lang="en-US"/>
          </a:p>
        </p:txBody>
      </p:sp>
      <p:pic>
        <p:nvPicPr>
          <p:cNvPr id="360450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1066800"/>
            <a:ext cx="4149725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0451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3765550"/>
            <a:ext cx="2544762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0452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5105400"/>
            <a:ext cx="2617787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0453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4038600"/>
            <a:ext cx="331787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0454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5402263"/>
            <a:ext cx="331787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0455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71800"/>
            <a:ext cx="331788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0456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2546350"/>
            <a:ext cx="1936750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0458" name="Rectangle 10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459" name="Rectangle 11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0463" name="Group 15"/>
          <p:cNvGrpSpPr>
            <a:grpSpLocks/>
          </p:cNvGrpSpPr>
          <p:nvPr/>
        </p:nvGrpSpPr>
        <p:grpSpPr bwMode="auto">
          <a:xfrm>
            <a:off x="1600200" y="6132513"/>
            <a:ext cx="5988050" cy="649287"/>
            <a:chOff x="1008" y="3863"/>
            <a:chExt cx="3772" cy="409"/>
          </a:xfrm>
        </p:grpSpPr>
        <p:pic>
          <p:nvPicPr>
            <p:cNvPr id="360462" name="Picture 1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863"/>
              <a:ext cx="377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0461" name="Picture 1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" y="4093"/>
              <a:ext cx="145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0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0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4984E-F5DE-4771-AC7B-2680538CCEA5}" type="slidenum">
              <a:rPr lang="en-US"/>
              <a:pPr/>
              <a:t>21</a:t>
            </a:fld>
            <a:endParaRPr lang="en-US"/>
          </a:p>
        </p:txBody>
      </p:sp>
      <p:pic>
        <p:nvPicPr>
          <p:cNvPr id="361474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304800"/>
            <a:ext cx="48863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1475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081463"/>
            <a:ext cx="331788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1476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662613"/>
            <a:ext cx="331788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1477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2667000"/>
            <a:ext cx="331787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1478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2057400"/>
            <a:ext cx="2673350" cy="138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1479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81400"/>
            <a:ext cx="3300413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1480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133975"/>
            <a:ext cx="3375025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1481" name="Rectangle 9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1482" name="Rectangle 10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2ECC-2348-4495-858D-26C12C02D57C}" type="slidenum">
              <a:rPr lang="en-US"/>
              <a:pPr/>
              <a:t>22</a:t>
            </a:fld>
            <a:endParaRPr lang="en-US"/>
          </a:p>
        </p:txBody>
      </p:sp>
      <p:pic>
        <p:nvPicPr>
          <p:cNvPr id="362498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2765425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2499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0" y="1066800"/>
            <a:ext cx="1936750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2500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1066800"/>
            <a:ext cx="2028825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2501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1471613"/>
            <a:ext cx="331787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2502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1385888"/>
            <a:ext cx="331787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2503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3484563"/>
            <a:ext cx="331787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2504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3398838"/>
            <a:ext cx="331787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2505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79750"/>
            <a:ext cx="3540125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2506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0" y="3079750"/>
            <a:ext cx="1936750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2507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3079750"/>
            <a:ext cx="2101850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2508" name="Picture 1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5105400"/>
            <a:ext cx="72961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2509" name="Picture 1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79248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2510" name="Picture 1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5888038"/>
            <a:ext cx="77882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2511" name="Rectangle 15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2512" name="Rectangle 16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BB64-8681-48DE-96B8-A92BAE881A91}" type="slidenum">
              <a:rPr lang="en-US"/>
              <a:pPr/>
              <a:t>23</a:t>
            </a:fld>
            <a:endParaRPr lang="en-US"/>
          </a:p>
        </p:txBody>
      </p:sp>
      <p:pic>
        <p:nvPicPr>
          <p:cNvPr id="363522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457200"/>
            <a:ext cx="51752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3523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66800"/>
            <a:ext cx="1954213" cy="138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3524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2971800"/>
            <a:ext cx="4241800" cy="138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3525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2508250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3526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1544638"/>
            <a:ext cx="60483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3527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16313"/>
            <a:ext cx="6048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3528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384675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3529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4953000"/>
            <a:ext cx="1954212" cy="138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3530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30838"/>
            <a:ext cx="6048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3531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5451475"/>
            <a:ext cx="320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3532" name="Picture 1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4953000"/>
            <a:ext cx="1954212" cy="138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3533" name="Picture 1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5430838"/>
            <a:ext cx="6048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3535" name="Rectangle 15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3536" name="Rectangle 16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3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3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E331-63E9-45C7-8A29-E735DFB4F119}" type="slidenum">
              <a:rPr lang="en-US"/>
              <a:pPr/>
              <a:t>24</a:t>
            </a:fld>
            <a:endParaRPr lang="en-US"/>
          </a:p>
        </p:txBody>
      </p:sp>
      <p:pic>
        <p:nvPicPr>
          <p:cNvPr id="364546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457200"/>
            <a:ext cx="51752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4547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66800"/>
            <a:ext cx="1954213" cy="138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4548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3429000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4549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1544638"/>
            <a:ext cx="60483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4550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4953000"/>
            <a:ext cx="1954212" cy="138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4551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30838"/>
            <a:ext cx="6048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4552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5451475"/>
            <a:ext cx="320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4553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4953000"/>
            <a:ext cx="1954212" cy="138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4554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5430838"/>
            <a:ext cx="6048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4555" name="Line 11"/>
          <p:cNvSpPr>
            <a:spLocks noChangeShapeType="1"/>
          </p:cNvSpPr>
          <p:nvPr/>
        </p:nvSpPr>
        <p:spPr bwMode="auto">
          <a:xfrm flipV="1">
            <a:off x="2133600" y="990600"/>
            <a:ext cx="350520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4556" name="Line 12"/>
          <p:cNvSpPr>
            <a:spLocks noChangeShapeType="1"/>
          </p:cNvSpPr>
          <p:nvPr/>
        </p:nvSpPr>
        <p:spPr bwMode="auto">
          <a:xfrm flipV="1">
            <a:off x="304800" y="4953000"/>
            <a:ext cx="350520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4557" name="Rectangle 13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58" name="Rectangle 14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64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64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55" grpId="0" animBg="1"/>
      <p:bldP spid="36455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2961-D65B-41D1-954C-DDC1FEEB04AA}" type="slidenum">
              <a:rPr lang="en-US"/>
              <a:pPr/>
              <a:t>25</a:t>
            </a:fld>
            <a:endParaRPr lang="en-US"/>
          </a:p>
        </p:txBody>
      </p:sp>
      <p:pic>
        <p:nvPicPr>
          <p:cNvPr id="365570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457200"/>
            <a:ext cx="51752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5571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3429000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5572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5451475"/>
            <a:ext cx="320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5573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4953000"/>
            <a:ext cx="1954212" cy="138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5574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5430838"/>
            <a:ext cx="6048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5575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400"/>
            <a:ext cx="2079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5576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5486400"/>
            <a:ext cx="2079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5577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91430">
            <a:off x="5126038" y="3429000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5578" name="Rectangle 10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5579" name="Rectangle 11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25AC-7753-46D0-B585-0879E42DC047}" type="slidenum">
              <a:rPr lang="en-US"/>
              <a:pPr/>
              <a:t>26</a:t>
            </a:fld>
            <a:endParaRPr lang="en-US"/>
          </a:p>
        </p:txBody>
      </p:sp>
      <p:pic>
        <p:nvPicPr>
          <p:cNvPr id="366594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58547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6595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2508250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6596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1544638"/>
            <a:ext cx="60483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6597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16313"/>
            <a:ext cx="6048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6598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384675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6599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30838"/>
            <a:ext cx="6048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6600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5451475"/>
            <a:ext cx="320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6601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5430838"/>
            <a:ext cx="6048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6602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66800"/>
            <a:ext cx="1954213" cy="136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6603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2971800"/>
            <a:ext cx="272891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6604" name="Picture 1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4953000"/>
            <a:ext cx="1954212" cy="136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6605" name="Picture 1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4953000"/>
            <a:ext cx="1954212" cy="136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6607" name="Rectangle 15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6608" name="Rectangle 16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F9AB-1307-475C-BD96-AC6131DB1A3B}" type="slidenum">
              <a:rPr lang="en-US"/>
              <a:pPr/>
              <a:t>27</a:t>
            </a:fld>
            <a:endParaRPr lang="en-US"/>
          </a:p>
        </p:txBody>
      </p:sp>
      <p:pic>
        <p:nvPicPr>
          <p:cNvPr id="367618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3429000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7619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1544638"/>
            <a:ext cx="60483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7620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30838"/>
            <a:ext cx="6048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7621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5451475"/>
            <a:ext cx="320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7622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5430838"/>
            <a:ext cx="6048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7623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58547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7624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66800"/>
            <a:ext cx="1954213" cy="136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7625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4953000"/>
            <a:ext cx="1954212" cy="136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7626" name="Line 10"/>
          <p:cNvSpPr>
            <a:spLocks noChangeShapeType="1"/>
          </p:cNvSpPr>
          <p:nvPr/>
        </p:nvSpPr>
        <p:spPr bwMode="auto">
          <a:xfrm flipV="1">
            <a:off x="2133600" y="990600"/>
            <a:ext cx="350520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7627" name="Line 11"/>
          <p:cNvSpPr>
            <a:spLocks noChangeShapeType="1"/>
          </p:cNvSpPr>
          <p:nvPr/>
        </p:nvSpPr>
        <p:spPr bwMode="auto">
          <a:xfrm flipV="1">
            <a:off x="304800" y="4953000"/>
            <a:ext cx="350520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7628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4953000"/>
            <a:ext cx="1954212" cy="136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7629" name="Rectangle 13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7630" name="Rectangle 14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67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67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26" grpId="0" animBg="1"/>
      <p:bldP spid="3676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C2E0-7CCF-42D6-8C93-36F60F885792}" type="slidenum">
              <a:rPr lang="en-US"/>
              <a:pPr/>
              <a:t>28</a:t>
            </a:fld>
            <a:endParaRPr lang="en-US"/>
          </a:p>
        </p:txBody>
      </p:sp>
      <p:pic>
        <p:nvPicPr>
          <p:cNvPr id="368642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3429000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43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5451475"/>
            <a:ext cx="320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44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5430838"/>
            <a:ext cx="6048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45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400"/>
            <a:ext cx="2079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46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5486400"/>
            <a:ext cx="2079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47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58547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48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4953000"/>
            <a:ext cx="1954212" cy="136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49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91430">
            <a:off x="5126038" y="3429000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50" name="Rectangle 10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51" name="Rectangle 11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8654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6415088"/>
            <a:ext cx="3462337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653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432550"/>
            <a:ext cx="17557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832C-F4FA-4F7B-8813-0140CE417B21}" type="slidenum">
              <a:rPr lang="en-US"/>
              <a:pPr/>
              <a:t>29</a:t>
            </a:fld>
            <a:endParaRPr lang="en-US"/>
          </a:p>
        </p:txBody>
      </p:sp>
      <p:pic>
        <p:nvPicPr>
          <p:cNvPr id="369666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28600"/>
            <a:ext cx="2268538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9667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79550"/>
            <a:ext cx="2913063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9668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08350"/>
            <a:ext cx="6343650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9669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4527550"/>
            <a:ext cx="4941887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9670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546100"/>
            <a:ext cx="22685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9671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4813300"/>
            <a:ext cx="11985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9672" name="Line 8"/>
          <p:cNvSpPr>
            <a:spLocks noChangeShapeType="1"/>
          </p:cNvSpPr>
          <p:nvPr/>
        </p:nvSpPr>
        <p:spPr bwMode="auto">
          <a:xfrm>
            <a:off x="6626225" y="2971800"/>
            <a:ext cx="0" cy="3810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673" name="Line 9"/>
          <p:cNvSpPr>
            <a:spLocks noChangeShapeType="1"/>
          </p:cNvSpPr>
          <p:nvPr/>
        </p:nvSpPr>
        <p:spPr bwMode="auto">
          <a:xfrm>
            <a:off x="7302500" y="2971800"/>
            <a:ext cx="0" cy="3810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674" name="Line 10"/>
          <p:cNvSpPr>
            <a:spLocks noChangeShapeType="1"/>
          </p:cNvSpPr>
          <p:nvPr/>
        </p:nvSpPr>
        <p:spPr bwMode="auto">
          <a:xfrm>
            <a:off x="6616700" y="2971800"/>
            <a:ext cx="695325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675" name="Rectangle 11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676" name="Rectangle 12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9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9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6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6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9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9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72" grpId="0" animBg="1"/>
      <p:bldP spid="369673" grpId="0" animBg="1"/>
      <p:bldP spid="3696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A017-5D42-4AA4-9581-371318A15169}" type="slidenum">
              <a:rPr lang="en-US"/>
              <a:pPr/>
              <a:t>3</a:t>
            </a:fld>
            <a:endParaRPr lang="en-US"/>
          </a:p>
        </p:txBody>
      </p:sp>
      <p:sp>
        <p:nvSpPr>
          <p:cNvPr id="343064" name="Rectangle 24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65" name="Rectangle 25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3108" name="Picture 6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76200"/>
            <a:ext cx="58610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3104" name="Picture 6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74938"/>
            <a:ext cx="5160963" cy="136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43105" name="Group 65"/>
          <p:cNvGrpSpPr>
            <a:grpSpLocks/>
          </p:cNvGrpSpPr>
          <p:nvPr/>
        </p:nvGrpSpPr>
        <p:grpSpPr bwMode="auto">
          <a:xfrm>
            <a:off x="1044575" y="3994150"/>
            <a:ext cx="3949700" cy="2814638"/>
            <a:chOff x="646" y="1667"/>
            <a:chExt cx="2488" cy="1773"/>
          </a:xfrm>
        </p:grpSpPr>
        <p:pic>
          <p:nvPicPr>
            <p:cNvPr id="343102" name="Picture 62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" y="1872"/>
              <a:ext cx="2090" cy="1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43082" name="AutoShape 42"/>
            <p:cNvSpPr>
              <a:spLocks/>
            </p:cNvSpPr>
            <p:nvPr/>
          </p:nvSpPr>
          <p:spPr bwMode="auto">
            <a:xfrm rot="16200000">
              <a:off x="1818" y="495"/>
              <a:ext cx="144" cy="2488"/>
            </a:xfrm>
            <a:prstGeom prst="leftBrace">
              <a:avLst>
                <a:gd name="adj1" fmla="val 143981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43103" name="Picture 6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00388"/>
            <a:ext cx="33543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3094" name="Picture 5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03363"/>
            <a:ext cx="7556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43122" name="Group 82"/>
          <p:cNvGrpSpPr>
            <a:grpSpLocks/>
          </p:cNvGrpSpPr>
          <p:nvPr/>
        </p:nvGrpSpPr>
        <p:grpSpPr bwMode="auto">
          <a:xfrm>
            <a:off x="3276600" y="1066800"/>
            <a:ext cx="5859463" cy="1855788"/>
            <a:chOff x="2064" y="672"/>
            <a:chExt cx="3691" cy="1169"/>
          </a:xfrm>
        </p:grpSpPr>
        <p:pic>
          <p:nvPicPr>
            <p:cNvPr id="343109" name="Picture 69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672"/>
              <a:ext cx="3691" cy="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3111" name="Picture 71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974143">
              <a:off x="4175" y="1696"/>
              <a:ext cx="209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43119" name="Picture 7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609600"/>
            <a:ext cx="77406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3118" name="Line 78"/>
          <p:cNvSpPr>
            <a:spLocks noChangeShapeType="1"/>
          </p:cNvSpPr>
          <p:nvPr/>
        </p:nvSpPr>
        <p:spPr bwMode="auto">
          <a:xfrm>
            <a:off x="0" y="10318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3121" name="Picture 8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9763"/>
            <a:ext cx="903288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3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3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1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852E-7C74-4D26-A772-825E9A2A0B14}" type="slidenum">
              <a:rPr lang="en-US"/>
              <a:pPr/>
              <a:t>30</a:t>
            </a:fld>
            <a:endParaRPr lang="en-US"/>
          </a:p>
        </p:txBody>
      </p:sp>
      <p:pic>
        <p:nvPicPr>
          <p:cNvPr id="370690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28600"/>
            <a:ext cx="2268538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0691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546100"/>
            <a:ext cx="22685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0692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307138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0693" name="Group 5"/>
          <p:cNvGrpSpPr>
            <a:grpSpLocks/>
          </p:cNvGrpSpPr>
          <p:nvPr/>
        </p:nvGrpSpPr>
        <p:grpSpPr bwMode="auto">
          <a:xfrm>
            <a:off x="1316038" y="4527550"/>
            <a:ext cx="6227762" cy="958850"/>
            <a:chOff x="829" y="2852"/>
            <a:chExt cx="3923" cy="604"/>
          </a:xfrm>
        </p:grpSpPr>
        <p:pic>
          <p:nvPicPr>
            <p:cNvPr id="370694" name="Picture 6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" y="2852"/>
              <a:ext cx="311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0695" name="Picture 7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" y="3032"/>
              <a:ext cx="755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70696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743200"/>
            <a:ext cx="1954213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0697" name="Line 9"/>
          <p:cNvSpPr>
            <a:spLocks noChangeShapeType="1"/>
          </p:cNvSpPr>
          <p:nvPr/>
        </p:nvSpPr>
        <p:spPr bwMode="auto">
          <a:xfrm flipH="1">
            <a:off x="2438400" y="2133600"/>
            <a:ext cx="60960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0698" name="Rectangle 10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699" name="Rectangle 11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E-6 1.27168E-6 L -5.E-6 -0.43284 " pathEditMode="relative" ptsTypes="AA">
                                      <p:cBhvr>
                                        <p:cTn id="6" dur="500" fill="hold"/>
                                        <p:tgtEl>
                                          <p:spTgt spid="3706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70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75F8-FEC0-4F85-B9A0-31C192900C65}" type="slidenum">
              <a:rPr lang="en-US"/>
              <a:pPr/>
              <a:t>31</a:t>
            </a:fld>
            <a:endParaRPr lang="en-US"/>
          </a:p>
        </p:txBody>
      </p:sp>
      <p:pic>
        <p:nvPicPr>
          <p:cNvPr id="371714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28600"/>
            <a:ext cx="2268538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1715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307138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1716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41900"/>
            <a:ext cx="2841625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1717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75" y="5060950"/>
            <a:ext cx="3044825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1718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546100"/>
            <a:ext cx="22685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1719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3822700"/>
            <a:ext cx="5053012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1720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2743200"/>
            <a:ext cx="3171825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1721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4114800"/>
            <a:ext cx="8667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1722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743200"/>
            <a:ext cx="1954213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1723" name="AutoShape 11"/>
          <p:cNvSpPr>
            <a:spLocks/>
          </p:cNvSpPr>
          <p:nvPr/>
        </p:nvSpPr>
        <p:spPr bwMode="auto">
          <a:xfrm rot="5400000">
            <a:off x="4313238" y="803275"/>
            <a:ext cx="155575" cy="1279525"/>
          </a:xfrm>
          <a:prstGeom prst="leftBrace">
            <a:avLst>
              <a:gd name="adj1" fmla="val 6853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1724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17588"/>
            <a:ext cx="4064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1725" name="Line 13"/>
          <p:cNvSpPr>
            <a:spLocks noChangeShapeType="1"/>
          </p:cNvSpPr>
          <p:nvPr/>
        </p:nvSpPr>
        <p:spPr bwMode="auto">
          <a:xfrm flipH="1" flipV="1">
            <a:off x="4572000" y="1295400"/>
            <a:ext cx="3657600" cy="2895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1726" name="Line 14"/>
          <p:cNvSpPr>
            <a:spLocks noChangeShapeType="1"/>
          </p:cNvSpPr>
          <p:nvPr/>
        </p:nvSpPr>
        <p:spPr bwMode="auto">
          <a:xfrm flipV="1">
            <a:off x="3225800" y="4343400"/>
            <a:ext cx="49530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1727" name="Line 15"/>
          <p:cNvSpPr>
            <a:spLocks noChangeShapeType="1"/>
          </p:cNvSpPr>
          <p:nvPr/>
        </p:nvSpPr>
        <p:spPr bwMode="auto">
          <a:xfrm flipV="1">
            <a:off x="7848600" y="4419600"/>
            <a:ext cx="533400" cy="990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1728" name="Rectangle 16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729" name="Rectangle 17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1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1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37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37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500"/>
                                        <p:tgtEl>
                                          <p:spTgt spid="37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23" grpId="0" animBg="1"/>
      <p:bldP spid="371725" grpId="0" animBg="1"/>
      <p:bldP spid="371726" grpId="0" animBg="1"/>
      <p:bldP spid="371726" grpId="1" animBg="1"/>
      <p:bldP spid="371727" grpId="0" animBg="1"/>
      <p:bldP spid="371727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E0D7-6323-466D-9297-8C64AC42FA5C}" type="slidenum">
              <a:rPr lang="en-US"/>
              <a:pPr/>
              <a:t>32</a:t>
            </a:fld>
            <a:endParaRPr lang="en-US"/>
          </a:p>
        </p:txBody>
      </p:sp>
      <p:pic>
        <p:nvPicPr>
          <p:cNvPr id="372738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28600"/>
            <a:ext cx="2268538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2739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307138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2740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5441950"/>
            <a:ext cx="3817937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2741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5391150"/>
            <a:ext cx="2266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2742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3" y="5751513"/>
            <a:ext cx="20970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2743" name="Line 7"/>
          <p:cNvSpPr>
            <a:spLocks noChangeShapeType="1"/>
          </p:cNvSpPr>
          <p:nvPr/>
        </p:nvSpPr>
        <p:spPr bwMode="auto">
          <a:xfrm flipH="1" flipV="1">
            <a:off x="6400800" y="4495800"/>
            <a:ext cx="0" cy="170021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744" name="Line 8"/>
          <p:cNvSpPr>
            <a:spLocks noChangeShapeType="1"/>
          </p:cNvSpPr>
          <p:nvPr/>
        </p:nvSpPr>
        <p:spPr bwMode="auto">
          <a:xfrm>
            <a:off x="6388100" y="4505325"/>
            <a:ext cx="2751138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2745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356100"/>
            <a:ext cx="11985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2746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3" y="5029200"/>
            <a:ext cx="20970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2747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38" y="4648200"/>
            <a:ext cx="9445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2748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546100"/>
            <a:ext cx="22685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2749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4651375"/>
            <a:ext cx="136048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2750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3152775"/>
            <a:ext cx="79216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2751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851150"/>
            <a:ext cx="2951162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2752" name="AutoShape 16"/>
          <p:cNvSpPr>
            <a:spLocks/>
          </p:cNvSpPr>
          <p:nvPr/>
        </p:nvSpPr>
        <p:spPr bwMode="auto">
          <a:xfrm rot="5400000">
            <a:off x="4313238" y="803275"/>
            <a:ext cx="155575" cy="1279525"/>
          </a:xfrm>
          <a:prstGeom prst="leftBrace">
            <a:avLst>
              <a:gd name="adj1" fmla="val 6853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2753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17588"/>
            <a:ext cx="4064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2754" name="Line 18"/>
          <p:cNvSpPr>
            <a:spLocks noChangeShapeType="1"/>
          </p:cNvSpPr>
          <p:nvPr/>
        </p:nvSpPr>
        <p:spPr bwMode="auto">
          <a:xfrm flipH="1">
            <a:off x="5486400" y="2209800"/>
            <a:ext cx="381000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755" name="AutoShape 19"/>
          <p:cNvSpPr>
            <a:spLocks/>
          </p:cNvSpPr>
          <p:nvPr/>
        </p:nvSpPr>
        <p:spPr bwMode="auto">
          <a:xfrm rot="5400000">
            <a:off x="6826250" y="806450"/>
            <a:ext cx="155575" cy="1279525"/>
          </a:xfrm>
          <a:prstGeom prst="leftBrace">
            <a:avLst>
              <a:gd name="adj1" fmla="val 6853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2756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1020763"/>
            <a:ext cx="3317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2757" name="Line 21"/>
          <p:cNvSpPr>
            <a:spLocks noChangeShapeType="1"/>
          </p:cNvSpPr>
          <p:nvPr/>
        </p:nvSpPr>
        <p:spPr bwMode="auto">
          <a:xfrm flipH="1" flipV="1">
            <a:off x="7086600" y="1295400"/>
            <a:ext cx="1600200" cy="1828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758" name="Line 22"/>
          <p:cNvSpPr>
            <a:spLocks noChangeShapeType="1"/>
          </p:cNvSpPr>
          <p:nvPr/>
        </p:nvSpPr>
        <p:spPr bwMode="auto">
          <a:xfrm>
            <a:off x="1828800" y="2209800"/>
            <a:ext cx="1600200" cy="2133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2759" name="Picture 2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4356100"/>
            <a:ext cx="16779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2760" name="Line 24"/>
          <p:cNvSpPr>
            <a:spLocks noChangeShapeType="1"/>
          </p:cNvSpPr>
          <p:nvPr/>
        </p:nvSpPr>
        <p:spPr bwMode="auto">
          <a:xfrm>
            <a:off x="4343400" y="1343025"/>
            <a:ext cx="533400" cy="3048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761" name="Line 25"/>
          <p:cNvSpPr>
            <a:spLocks noChangeShapeType="1"/>
          </p:cNvSpPr>
          <p:nvPr/>
        </p:nvSpPr>
        <p:spPr bwMode="auto">
          <a:xfrm flipH="1">
            <a:off x="5867400" y="1343025"/>
            <a:ext cx="990600" cy="3048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762" name="Line 26"/>
          <p:cNvSpPr>
            <a:spLocks noChangeShapeType="1"/>
          </p:cNvSpPr>
          <p:nvPr/>
        </p:nvSpPr>
        <p:spPr bwMode="auto">
          <a:xfrm flipH="1" flipV="1">
            <a:off x="1524000" y="838200"/>
            <a:ext cx="2286000" cy="3581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763" name="Line 27"/>
          <p:cNvSpPr>
            <a:spLocks noChangeShapeType="1"/>
          </p:cNvSpPr>
          <p:nvPr/>
        </p:nvSpPr>
        <p:spPr bwMode="auto">
          <a:xfrm>
            <a:off x="2895600" y="1143000"/>
            <a:ext cx="533400" cy="434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2764" name="Picture 2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6480175"/>
            <a:ext cx="21161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2765" name="Rectangle 2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766" name="Rectangle 30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767" name="Line 31"/>
          <p:cNvSpPr>
            <a:spLocks noChangeShapeType="1"/>
          </p:cNvSpPr>
          <p:nvPr/>
        </p:nvSpPr>
        <p:spPr bwMode="auto">
          <a:xfrm>
            <a:off x="6400800" y="6178550"/>
            <a:ext cx="2751138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2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2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37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7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37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7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6" dur="500"/>
                                        <p:tgtEl>
                                          <p:spTgt spid="37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37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2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2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72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72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3" grpId="0" animBg="1"/>
      <p:bldP spid="372744" grpId="0" animBg="1"/>
      <p:bldP spid="372754" grpId="0" animBg="1"/>
      <p:bldP spid="372754" grpId="1" animBg="1"/>
      <p:bldP spid="372755" grpId="0" animBg="1"/>
      <p:bldP spid="372757" grpId="0" animBg="1"/>
      <p:bldP spid="372757" grpId="1" animBg="1"/>
      <p:bldP spid="372758" grpId="0" animBg="1"/>
      <p:bldP spid="372758" grpId="1" animBg="1"/>
      <p:bldP spid="372760" grpId="0" animBg="1"/>
      <p:bldP spid="372760" grpId="1" animBg="1"/>
      <p:bldP spid="372761" grpId="0" animBg="1"/>
      <p:bldP spid="372761" grpId="1" animBg="1"/>
      <p:bldP spid="372762" grpId="0" animBg="1"/>
      <p:bldP spid="372762" grpId="1" animBg="1"/>
      <p:bldP spid="372763" grpId="0" animBg="1"/>
      <p:bldP spid="372763" grpId="1" animBg="1"/>
      <p:bldP spid="37276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AB4-71C3-4AA0-8DEA-5340EB61601E}" type="slidenum">
              <a:rPr lang="en-US"/>
              <a:pPr/>
              <a:t>33</a:t>
            </a:fld>
            <a:endParaRPr lang="en-US"/>
          </a:p>
        </p:txBody>
      </p:sp>
      <p:pic>
        <p:nvPicPr>
          <p:cNvPr id="37376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838200"/>
            <a:ext cx="331788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376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82863"/>
            <a:ext cx="331788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3768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2582863"/>
            <a:ext cx="331787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3769" name="Picture 9" descr="txp_fig"/>
          <p:cNvPicPr preferRelativeResize="0">
            <a:picLocks noChangeArrowheads="1"/>
          </p:cNvPicPr>
          <p:nvPr>
            <p:custDataLst>
              <p:tags r:id="rId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3770" name="Picture 10" descr="txp_fig"/>
          <p:cNvPicPr preferRelativeResize="0">
            <a:picLocks noChangeArrowheads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052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3771" name="Picture 11" descr="txp_fig"/>
          <p:cNvPicPr preferRelativeResize="0">
            <a:picLocks noChangeArrowheads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5052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3773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5562600"/>
            <a:ext cx="55245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3774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6019800"/>
            <a:ext cx="55245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3793" name="Picture 3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228600"/>
            <a:ext cx="267493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3794" name="Picture 3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046288"/>
            <a:ext cx="271145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3795" name="Picture 3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2046288"/>
            <a:ext cx="271145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3796" name="Picture 3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2046288"/>
            <a:ext cx="2711450" cy="138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3797" name="Picture 3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51288"/>
            <a:ext cx="271145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3798" name="Picture 3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0" y="3962400"/>
            <a:ext cx="271145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3776" name="Picture 1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5486400"/>
            <a:ext cx="55245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3777" name="Line 17"/>
          <p:cNvSpPr>
            <a:spLocks noChangeShapeType="1"/>
          </p:cNvSpPr>
          <p:nvPr/>
        </p:nvSpPr>
        <p:spPr bwMode="auto">
          <a:xfrm>
            <a:off x="3048000" y="3200400"/>
            <a:ext cx="0" cy="3657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3799" name="Picture 3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3" y="3962400"/>
            <a:ext cx="2711450" cy="138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3779" name="Line 19"/>
          <p:cNvSpPr>
            <a:spLocks noChangeShapeType="1"/>
          </p:cNvSpPr>
          <p:nvPr/>
        </p:nvSpPr>
        <p:spPr bwMode="auto">
          <a:xfrm>
            <a:off x="6172200" y="3200400"/>
            <a:ext cx="0" cy="3657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3780" name="Picture 2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5935663"/>
            <a:ext cx="55245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3781" name="Picture 2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86400"/>
            <a:ext cx="55245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3782" name="Picture 2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935663"/>
            <a:ext cx="55245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3783" name="Rectangle 23"/>
          <p:cNvSpPr>
            <a:spLocks noChangeArrowheads="1"/>
          </p:cNvSpPr>
          <p:nvPr/>
        </p:nvSpPr>
        <p:spPr bwMode="auto">
          <a:xfrm>
            <a:off x="2046288" y="304800"/>
            <a:ext cx="265112" cy="132556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3800" name="Picture 4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152400"/>
            <a:ext cx="403225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3801" name="Picture 4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"/>
            <a:ext cx="27432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3786" name="Line 26"/>
          <p:cNvSpPr>
            <a:spLocks noChangeShapeType="1"/>
          </p:cNvSpPr>
          <p:nvPr/>
        </p:nvSpPr>
        <p:spPr bwMode="auto">
          <a:xfrm flipV="1">
            <a:off x="2320925" y="685800"/>
            <a:ext cx="3317875" cy="2508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3787" name="Rectangle 27"/>
          <p:cNvSpPr>
            <a:spLocks noChangeArrowheads="1"/>
          </p:cNvSpPr>
          <p:nvPr/>
        </p:nvSpPr>
        <p:spPr bwMode="auto">
          <a:xfrm>
            <a:off x="1058863" y="2028825"/>
            <a:ext cx="1608137" cy="3206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3788" name="Rectangle 28"/>
          <p:cNvSpPr>
            <a:spLocks noChangeArrowheads="1"/>
          </p:cNvSpPr>
          <p:nvPr/>
        </p:nvSpPr>
        <p:spPr bwMode="auto">
          <a:xfrm>
            <a:off x="4121150" y="2540000"/>
            <a:ext cx="1571625" cy="3841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3789" name="Rectangle 29"/>
          <p:cNvSpPr>
            <a:spLocks noChangeArrowheads="1"/>
          </p:cNvSpPr>
          <p:nvPr/>
        </p:nvSpPr>
        <p:spPr bwMode="auto">
          <a:xfrm>
            <a:off x="7202488" y="3052763"/>
            <a:ext cx="1527175" cy="3937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3791" name="Rectangle 31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3792" name="Rectangle 32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3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3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37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3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3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3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3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3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3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77" grpId="0" animBg="1"/>
      <p:bldP spid="373779" grpId="0" animBg="1"/>
      <p:bldP spid="373783" grpId="0" animBg="1"/>
      <p:bldP spid="373783" grpId="1" animBg="1"/>
      <p:bldP spid="373786" grpId="0" animBg="1"/>
      <p:bldP spid="373786" grpId="1" animBg="1"/>
      <p:bldP spid="373787" grpId="0" animBg="1"/>
      <p:bldP spid="373787" grpId="1" animBg="1"/>
      <p:bldP spid="373788" grpId="0" animBg="1"/>
      <p:bldP spid="373788" grpId="1" animBg="1"/>
      <p:bldP spid="37378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AE7A-118D-4256-AF6D-C8195E4B993A}" type="slidenum">
              <a:rPr lang="en-US"/>
              <a:pPr/>
              <a:t>34</a:t>
            </a:fld>
            <a:endParaRPr lang="en-US"/>
          </a:p>
        </p:txBody>
      </p:sp>
      <p:pic>
        <p:nvPicPr>
          <p:cNvPr id="374801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228600"/>
            <a:ext cx="267493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4787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838200"/>
            <a:ext cx="331788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4802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046288"/>
            <a:ext cx="271145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4803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2046288"/>
            <a:ext cx="271145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4804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3" y="2046288"/>
            <a:ext cx="2711450" cy="138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4791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2582863"/>
            <a:ext cx="331788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4792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2582863"/>
            <a:ext cx="331787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4805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51288"/>
            <a:ext cx="271145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4810" name="Picture 2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0" y="3962400"/>
            <a:ext cx="271145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4809" name="Picture 2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3" y="3962400"/>
            <a:ext cx="2711450" cy="138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74808" name="Group 24"/>
          <p:cNvGrpSpPr>
            <a:grpSpLocks/>
          </p:cNvGrpSpPr>
          <p:nvPr/>
        </p:nvGrpSpPr>
        <p:grpSpPr bwMode="auto">
          <a:xfrm>
            <a:off x="2787650" y="3505200"/>
            <a:ext cx="3276600" cy="1885950"/>
            <a:chOff x="1756" y="2208"/>
            <a:chExt cx="2064" cy="1188"/>
          </a:xfrm>
        </p:grpSpPr>
        <p:pic>
          <p:nvPicPr>
            <p:cNvPr id="374797" name="Picture 13" descr="txp_fig"/>
            <p:cNvPicPr preferRelativeResize="0">
              <a:picLocks noChangeArrowheads="1"/>
            </p:cNvPicPr>
            <p:nvPr>
              <p:custDataLst>
                <p:tags r:id="rId12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6" y="2208"/>
              <a:ext cx="206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4806" name="Picture 2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4" y="2537"/>
              <a:ext cx="1928" cy="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74799" name="Rectangle 15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00" name="Rectangle 16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35838E-7 L -0.0066 -0.2765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748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138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6.35838E-6 L -0.00833 -0.27746 " pathEditMode="relative" ptsTypes="AA">
                                      <p:cBhvr>
                                        <p:cTn id="8" dur="500" fill="hold"/>
                                        <p:tgtEl>
                                          <p:spTgt spid="3748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79191E-6 L 0.00052 -0.2769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74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38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4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4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2D2B-1A01-4B58-A98F-2224B487C20A}" type="slidenum">
              <a:rPr lang="en-US"/>
              <a:pPr/>
              <a:t>35</a:t>
            </a:fld>
            <a:endParaRPr lang="en-US"/>
          </a:p>
        </p:txBody>
      </p:sp>
      <p:pic>
        <p:nvPicPr>
          <p:cNvPr id="375829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228600"/>
            <a:ext cx="267493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5811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838200"/>
            <a:ext cx="331788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5812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2582863"/>
            <a:ext cx="331788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5813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2582863"/>
            <a:ext cx="331787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5828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046288"/>
            <a:ext cx="271145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5827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2046288"/>
            <a:ext cx="271145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58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3" y="2046288"/>
            <a:ext cx="2711450" cy="138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75832" name="Group 24"/>
          <p:cNvGrpSpPr>
            <a:grpSpLocks/>
          </p:cNvGrpSpPr>
          <p:nvPr/>
        </p:nvGrpSpPr>
        <p:grpSpPr bwMode="auto">
          <a:xfrm>
            <a:off x="2787650" y="3505200"/>
            <a:ext cx="3276600" cy="1885950"/>
            <a:chOff x="1756" y="2208"/>
            <a:chExt cx="2064" cy="1188"/>
          </a:xfrm>
        </p:grpSpPr>
        <p:pic>
          <p:nvPicPr>
            <p:cNvPr id="375818" name="Picture 10" descr="txp_fig"/>
            <p:cNvPicPr preferRelativeResize="0">
              <a:picLocks noChangeArrowheads="1"/>
            </p:cNvPicPr>
            <p:nvPr>
              <p:custDataLst>
                <p:tags r:id="rId11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6" y="2208"/>
              <a:ext cx="206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5830" name="Picture 2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4" y="2537"/>
              <a:ext cx="1928" cy="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75820" name="Line 12"/>
          <p:cNvSpPr>
            <a:spLocks noChangeShapeType="1"/>
          </p:cNvSpPr>
          <p:nvPr/>
        </p:nvSpPr>
        <p:spPr bwMode="auto">
          <a:xfrm>
            <a:off x="6140450" y="3200400"/>
            <a:ext cx="0" cy="2362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5839" name="Group 31"/>
          <p:cNvGrpSpPr>
            <a:grpSpLocks/>
          </p:cNvGrpSpPr>
          <p:nvPr/>
        </p:nvGrpSpPr>
        <p:grpSpPr bwMode="auto">
          <a:xfrm>
            <a:off x="6216650" y="3505200"/>
            <a:ext cx="2895600" cy="1916113"/>
            <a:chOff x="3916" y="2208"/>
            <a:chExt cx="1824" cy="1207"/>
          </a:xfrm>
        </p:grpSpPr>
        <p:pic>
          <p:nvPicPr>
            <p:cNvPr id="375822" name="Picture 14" descr="txp_fig"/>
            <p:cNvPicPr preferRelativeResize="0">
              <a:picLocks noChangeArrowheads="1"/>
            </p:cNvPicPr>
            <p:nvPr>
              <p:custDataLst>
                <p:tags r:id="rId9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6" y="2208"/>
              <a:ext cx="182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5838" name="Picture 3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544"/>
              <a:ext cx="1708" cy="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75824" name="Rectangle 16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5825" name="Rectangle 17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5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5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2218-EA43-49EB-9CAE-0623C25CEA36}" type="slidenum">
              <a:rPr lang="en-US"/>
              <a:pPr/>
              <a:t>36</a:t>
            </a:fld>
            <a:endParaRPr lang="en-US"/>
          </a:p>
        </p:txBody>
      </p:sp>
      <p:pic>
        <p:nvPicPr>
          <p:cNvPr id="410626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228600"/>
            <a:ext cx="267493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627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838200"/>
            <a:ext cx="331788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3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046288"/>
            <a:ext cx="271145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640" name="Rectangle 16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41" name="Rectangle 17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0643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706688"/>
            <a:ext cx="239713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44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46288"/>
            <a:ext cx="271145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645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2046288"/>
            <a:ext cx="2711450" cy="138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647" name="Picture 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2582863"/>
            <a:ext cx="331787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35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4027488"/>
            <a:ext cx="3060700" cy="136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639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38600"/>
            <a:ext cx="2711450" cy="138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655" name="Line 31"/>
          <p:cNvSpPr>
            <a:spLocks noChangeShapeType="1"/>
          </p:cNvSpPr>
          <p:nvPr/>
        </p:nvSpPr>
        <p:spPr bwMode="auto">
          <a:xfrm>
            <a:off x="1373188" y="6400800"/>
            <a:ext cx="6399212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656" name="Picture 3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6477000"/>
            <a:ext cx="62420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657" name="Line 33"/>
          <p:cNvSpPr>
            <a:spLocks noChangeShapeType="1"/>
          </p:cNvSpPr>
          <p:nvPr/>
        </p:nvSpPr>
        <p:spPr bwMode="auto">
          <a:xfrm>
            <a:off x="1389063" y="6388100"/>
            <a:ext cx="0" cy="4667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58" name="Line 34"/>
          <p:cNvSpPr>
            <a:spLocks noChangeShapeType="1"/>
          </p:cNvSpPr>
          <p:nvPr/>
        </p:nvSpPr>
        <p:spPr bwMode="auto">
          <a:xfrm>
            <a:off x="7759700" y="6388100"/>
            <a:ext cx="0" cy="4667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4.07407E-6 L -0.00417 -0.2865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10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4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5.55556E-6 L -2.77778E-6 -0.28888 " pathEditMode="relative" ptsTypes="AA">
                                      <p:cBhvr>
                                        <p:cTn id="8" dur="500" fill="hold"/>
                                        <p:tgtEl>
                                          <p:spTgt spid="410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55" grpId="0" animBg="1"/>
      <p:bldP spid="410657" grpId="0" animBg="1"/>
      <p:bldP spid="41065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DAA4-FF93-42F7-8C50-2E4CB93EF3E0}" type="slidenum">
              <a:rPr lang="en-US"/>
              <a:pPr/>
              <a:t>37</a:t>
            </a:fld>
            <a:endParaRPr lang="en-US"/>
          </a:p>
        </p:txBody>
      </p:sp>
      <p:pic>
        <p:nvPicPr>
          <p:cNvPr id="378907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2046288"/>
            <a:ext cx="2711450" cy="138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08" name="Picture 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2582863"/>
            <a:ext cx="331787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883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838200"/>
            <a:ext cx="331788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00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228600"/>
            <a:ext cx="267493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01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046288"/>
            <a:ext cx="271145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886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706688"/>
            <a:ext cx="239713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02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46288"/>
            <a:ext cx="271145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898" name="Rectangle 18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99" name="Rectangle 19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9" name="Line 29"/>
          <p:cNvSpPr>
            <a:spLocks noChangeShapeType="1"/>
          </p:cNvSpPr>
          <p:nvPr/>
        </p:nvSpPr>
        <p:spPr bwMode="auto">
          <a:xfrm>
            <a:off x="1373188" y="6400800"/>
            <a:ext cx="6399212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8910" name="Picture 3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6477000"/>
            <a:ext cx="62420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11" name="Line 31"/>
          <p:cNvSpPr>
            <a:spLocks noChangeShapeType="1"/>
          </p:cNvSpPr>
          <p:nvPr/>
        </p:nvSpPr>
        <p:spPr bwMode="auto">
          <a:xfrm>
            <a:off x="1389063" y="6388100"/>
            <a:ext cx="0" cy="4667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12" name="Line 32"/>
          <p:cNvSpPr>
            <a:spLocks noChangeShapeType="1"/>
          </p:cNvSpPr>
          <p:nvPr/>
        </p:nvSpPr>
        <p:spPr bwMode="auto">
          <a:xfrm>
            <a:off x="7759700" y="6388100"/>
            <a:ext cx="0" cy="4667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8913" name="Group 33"/>
          <p:cNvGrpSpPr>
            <a:grpSpLocks/>
          </p:cNvGrpSpPr>
          <p:nvPr/>
        </p:nvGrpSpPr>
        <p:grpSpPr bwMode="auto">
          <a:xfrm>
            <a:off x="76200" y="3505200"/>
            <a:ext cx="9097963" cy="1263650"/>
            <a:chOff x="48" y="2208"/>
            <a:chExt cx="5731" cy="796"/>
          </a:xfrm>
        </p:grpSpPr>
        <p:pic>
          <p:nvPicPr>
            <p:cNvPr id="378888" name="Picture 8" descr="txp_fig"/>
            <p:cNvPicPr preferRelativeResize="0">
              <a:picLocks noChangeArrowheads="1"/>
            </p:cNvPicPr>
            <p:nvPr>
              <p:custDataLst>
                <p:tags r:id="rId10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208"/>
              <a:ext cx="182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8889" name="Picture 9" descr="txp_fig"/>
            <p:cNvPicPr preferRelativeResize="0">
              <a:picLocks noChangeArrowheads="1"/>
            </p:cNvPicPr>
            <p:nvPr>
              <p:custDataLst>
                <p:tags r:id="rId11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2208"/>
              <a:ext cx="182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8890" name="Picture 1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" y="2585"/>
              <a:ext cx="12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8905" name="Picture 2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" y="2400"/>
              <a:ext cx="1208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8892" name="Picture 12" descr="txp_fig"/>
            <p:cNvPicPr preferRelativeResize="0">
              <a:picLocks noChangeArrowheads="1"/>
            </p:cNvPicPr>
            <p:nvPr>
              <p:custDataLst>
                <p:tags r:id="rId14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" y="2208"/>
              <a:ext cx="182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8906" name="Picture 2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1" y="2640"/>
              <a:ext cx="128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8894" name="Picture 1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635"/>
              <a:ext cx="116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8904" name="Picture 2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" y="2400"/>
              <a:ext cx="1255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8897" name="Picture 1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" y="2400"/>
              <a:ext cx="1220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D023A-2B23-45B4-BDBE-88D411EDEE61}" type="slidenum">
              <a:rPr lang="en-US"/>
              <a:pPr/>
              <a:t>38</a:t>
            </a:fld>
            <a:endParaRPr lang="en-US"/>
          </a:p>
        </p:txBody>
      </p:sp>
      <p:grpSp>
        <p:nvGrpSpPr>
          <p:cNvPr id="411693" name="Group 45"/>
          <p:cNvGrpSpPr>
            <a:grpSpLocks/>
          </p:cNvGrpSpPr>
          <p:nvPr/>
        </p:nvGrpSpPr>
        <p:grpSpPr bwMode="auto">
          <a:xfrm>
            <a:off x="6557963" y="2286000"/>
            <a:ext cx="2260600" cy="958850"/>
            <a:chOff x="4131" y="2400"/>
            <a:chExt cx="1424" cy="604"/>
          </a:xfrm>
        </p:grpSpPr>
        <p:pic>
          <p:nvPicPr>
            <p:cNvPr id="411694" name="Picture 4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1" y="2640"/>
              <a:ext cx="128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1695" name="Picture 4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" y="2400"/>
              <a:ext cx="1220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11690" name="Group 42"/>
          <p:cNvGrpSpPr>
            <a:grpSpLocks/>
          </p:cNvGrpSpPr>
          <p:nvPr/>
        </p:nvGrpSpPr>
        <p:grpSpPr bwMode="auto">
          <a:xfrm>
            <a:off x="3429000" y="2286000"/>
            <a:ext cx="2224088" cy="958850"/>
            <a:chOff x="2320" y="2400"/>
            <a:chExt cx="1401" cy="604"/>
          </a:xfrm>
        </p:grpSpPr>
        <p:pic>
          <p:nvPicPr>
            <p:cNvPr id="411691" name="Picture 4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" y="2585"/>
              <a:ext cx="12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692" name="Picture 4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" y="2400"/>
              <a:ext cx="1208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11684" name="Group 36"/>
          <p:cNvGrpSpPr>
            <a:grpSpLocks/>
          </p:cNvGrpSpPr>
          <p:nvPr/>
        </p:nvGrpSpPr>
        <p:grpSpPr bwMode="auto">
          <a:xfrm>
            <a:off x="447675" y="2286000"/>
            <a:ext cx="2279650" cy="958850"/>
            <a:chOff x="288" y="2400"/>
            <a:chExt cx="1436" cy="604"/>
          </a:xfrm>
        </p:grpSpPr>
        <p:pic>
          <p:nvPicPr>
            <p:cNvPr id="411685" name="Picture 3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635"/>
              <a:ext cx="116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686" name="Picture 3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" y="2400"/>
              <a:ext cx="1255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1165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2582863"/>
            <a:ext cx="331787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5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838200"/>
            <a:ext cx="331788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5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228600"/>
            <a:ext cx="267493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1655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706688"/>
            <a:ext cx="239713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657" name="Rectangle 9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58" name="Rectangle 10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1682" name="Group 34"/>
          <p:cNvGrpSpPr>
            <a:grpSpLocks/>
          </p:cNvGrpSpPr>
          <p:nvPr/>
        </p:nvGrpSpPr>
        <p:grpSpPr bwMode="auto">
          <a:xfrm>
            <a:off x="3683000" y="3810000"/>
            <a:ext cx="2224088" cy="958850"/>
            <a:chOff x="2320" y="2400"/>
            <a:chExt cx="1401" cy="604"/>
          </a:xfrm>
        </p:grpSpPr>
        <p:pic>
          <p:nvPicPr>
            <p:cNvPr id="411666" name="Picture 1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" y="2585"/>
              <a:ext cx="12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667" name="Picture 1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" y="2400"/>
              <a:ext cx="1208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11681" name="Group 33"/>
          <p:cNvGrpSpPr>
            <a:grpSpLocks/>
          </p:cNvGrpSpPr>
          <p:nvPr/>
        </p:nvGrpSpPr>
        <p:grpSpPr bwMode="auto">
          <a:xfrm>
            <a:off x="457200" y="3810000"/>
            <a:ext cx="2279650" cy="958850"/>
            <a:chOff x="288" y="2400"/>
            <a:chExt cx="1436" cy="604"/>
          </a:xfrm>
        </p:grpSpPr>
        <p:pic>
          <p:nvPicPr>
            <p:cNvPr id="411670" name="Picture 22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635"/>
              <a:ext cx="116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671" name="Picture 2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" y="2400"/>
              <a:ext cx="1255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11683" name="Group 35"/>
          <p:cNvGrpSpPr>
            <a:grpSpLocks/>
          </p:cNvGrpSpPr>
          <p:nvPr/>
        </p:nvGrpSpPr>
        <p:grpSpPr bwMode="auto">
          <a:xfrm>
            <a:off x="6557963" y="3810000"/>
            <a:ext cx="2260600" cy="958850"/>
            <a:chOff x="4131" y="2400"/>
            <a:chExt cx="1424" cy="604"/>
          </a:xfrm>
        </p:grpSpPr>
        <p:pic>
          <p:nvPicPr>
            <p:cNvPr id="411669" name="Picture 21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1" y="2640"/>
              <a:ext cx="128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1672" name="Picture 24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" y="2400"/>
              <a:ext cx="1220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1696" name="Picture 4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5965825"/>
            <a:ext cx="63309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-5.55556E-7 -0.22222 " pathEditMode="relative" ptsTypes="AA">
                                      <p:cBhvr>
                                        <p:cTn id="6" dur="500" fill="hold"/>
                                        <p:tgtEl>
                                          <p:spTgt spid="4116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0.02431 -0.2143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411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" y="-1071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-1.38889E-6 -0.22222 " pathEditMode="relative" ptsTypes="AA">
                                      <p:cBhvr>
                                        <p:cTn id="10" dur="500" fill="hold"/>
                                        <p:tgtEl>
                                          <p:spTgt spid="4116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CFC4-26BD-4FEA-A667-53F056C75C5E}" type="slidenum">
              <a:rPr lang="en-US"/>
              <a:pPr/>
              <a:t>39</a:t>
            </a:fld>
            <a:endParaRPr lang="en-US"/>
          </a:p>
        </p:txBody>
      </p:sp>
      <p:grpSp>
        <p:nvGrpSpPr>
          <p:cNvPr id="379944" name="Group 40"/>
          <p:cNvGrpSpPr>
            <a:grpSpLocks/>
          </p:cNvGrpSpPr>
          <p:nvPr/>
        </p:nvGrpSpPr>
        <p:grpSpPr bwMode="auto">
          <a:xfrm>
            <a:off x="6557963" y="2286000"/>
            <a:ext cx="2260600" cy="958850"/>
            <a:chOff x="4131" y="2400"/>
            <a:chExt cx="1424" cy="604"/>
          </a:xfrm>
        </p:grpSpPr>
        <p:pic>
          <p:nvPicPr>
            <p:cNvPr id="379945" name="Picture 4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1" y="2640"/>
              <a:ext cx="128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9946" name="Picture 4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" y="2400"/>
              <a:ext cx="1220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79947" name="Group 43"/>
          <p:cNvGrpSpPr>
            <a:grpSpLocks/>
          </p:cNvGrpSpPr>
          <p:nvPr/>
        </p:nvGrpSpPr>
        <p:grpSpPr bwMode="auto">
          <a:xfrm>
            <a:off x="3429000" y="2286000"/>
            <a:ext cx="2224088" cy="958850"/>
            <a:chOff x="2320" y="2400"/>
            <a:chExt cx="1401" cy="604"/>
          </a:xfrm>
        </p:grpSpPr>
        <p:pic>
          <p:nvPicPr>
            <p:cNvPr id="379948" name="Picture 4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" y="2585"/>
              <a:ext cx="12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9949" name="Picture 4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" y="2400"/>
              <a:ext cx="1208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79950" name="Group 46"/>
          <p:cNvGrpSpPr>
            <a:grpSpLocks/>
          </p:cNvGrpSpPr>
          <p:nvPr/>
        </p:nvGrpSpPr>
        <p:grpSpPr bwMode="auto">
          <a:xfrm>
            <a:off x="447675" y="2286000"/>
            <a:ext cx="2279650" cy="958850"/>
            <a:chOff x="288" y="2400"/>
            <a:chExt cx="1436" cy="604"/>
          </a:xfrm>
        </p:grpSpPr>
        <p:pic>
          <p:nvPicPr>
            <p:cNvPr id="379951" name="Picture 4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635"/>
              <a:ext cx="116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9952" name="Picture 4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" y="2400"/>
              <a:ext cx="1255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79911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838200"/>
            <a:ext cx="331788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912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2582863"/>
            <a:ext cx="331788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913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706688"/>
            <a:ext cx="239713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921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2590800"/>
            <a:ext cx="331787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922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5965825"/>
            <a:ext cx="63309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940" name="Picture 3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228600"/>
            <a:ext cx="267493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9924" name="Line 20"/>
          <p:cNvSpPr>
            <a:spLocks noChangeShapeType="1"/>
          </p:cNvSpPr>
          <p:nvPr/>
        </p:nvSpPr>
        <p:spPr bwMode="auto">
          <a:xfrm>
            <a:off x="2743200" y="411163"/>
            <a:ext cx="89535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25" name="Line 21"/>
          <p:cNvSpPr>
            <a:spLocks noChangeShapeType="1"/>
          </p:cNvSpPr>
          <p:nvPr/>
        </p:nvSpPr>
        <p:spPr bwMode="auto">
          <a:xfrm>
            <a:off x="2743200" y="914400"/>
            <a:ext cx="89535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26" name="Line 22"/>
          <p:cNvSpPr>
            <a:spLocks noChangeShapeType="1"/>
          </p:cNvSpPr>
          <p:nvPr/>
        </p:nvSpPr>
        <p:spPr bwMode="auto">
          <a:xfrm>
            <a:off x="2743200" y="1447800"/>
            <a:ext cx="89535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32" name="AutoShape 28"/>
          <p:cNvSpPr>
            <a:spLocks noChangeArrowheads="1"/>
          </p:cNvSpPr>
          <p:nvPr/>
        </p:nvSpPr>
        <p:spPr bwMode="auto">
          <a:xfrm>
            <a:off x="2743200" y="685800"/>
            <a:ext cx="887413" cy="960438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933" name="Rectangle 29"/>
          <p:cNvSpPr>
            <a:spLocks noChangeArrowheads="1"/>
          </p:cNvSpPr>
          <p:nvPr/>
        </p:nvSpPr>
        <p:spPr bwMode="auto">
          <a:xfrm>
            <a:off x="2028825" y="231775"/>
            <a:ext cx="328613" cy="1498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938" name="Rectangle 34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939" name="Rectangle 35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923" name="Rectangle 19"/>
          <p:cNvSpPr>
            <a:spLocks noChangeArrowheads="1"/>
          </p:cNvSpPr>
          <p:nvPr/>
        </p:nvSpPr>
        <p:spPr bwMode="auto">
          <a:xfrm>
            <a:off x="2722563" y="182563"/>
            <a:ext cx="931862" cy="154463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906" name="Rectangle 2"/>
          <p:cNvSpPr>
            <a:spLocks noChangeArrowheads="1"/>
          </p:cNvSpPr>
          <p:nvPr/>
        </p:nvSpPr>
        <p:spPr bwMode="auto">
          <a:xfrm>
            <a:off x="6535738" y="2133600"/>
            <a:ext cx="2303462" cy="1219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927" name="Rectangle 23"/>
          <p:cNvSpPr>
            <a:spLocks noChangeArrowheads="1"/>
          </p:cNvSpPr>
          <p:nvPr/>
        </p:nvSpPr>
        <p:spPr bwMode="auto">
          <a:xfrm>
            <a:off x="411163" y="2133600"/>
            <a:ext cx="2330450" cy="1219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928" name="Rectangle 24"/>
          <p:cNvSpPr>
            <a:spLocks noChangeArrowheads="1"/>
          </p:cNvSpPr>
          <p:nvPr/>
        </p:nvSpPr>
        <p:spPr bwMode="auto">
          <a:xfrm>
            <a:off x="3390900" y="2133600"/>
            <a:ext cx="2276475" cy="1219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9953" name="Group 49"/>
          <p:cNvGrpSpPr>
            <a:grpSpLocks/>
          </p:cNvGrpSpPr>
          <p:nvPr/>
        </p:nvGrpSpPr>
        <p:grpSpPr bwMode="auto">
          <a:xfrm>
            <a:off x="609600" y="3886200"/>
            <a:ext cx="5105400" cy="457200"/>
            <a:chOff x="384" y="2448"/>
            <a:chExt cx="3216" cy="288"/>
          </a:xfrm>
        </p:grpSpPr>
        <p:sp>
          <p:nvSpPr>
            <p:cNvPr id="379919" name="Rectangle 15"/>
            <p:cNvSpPr>
              <a:spLocks noChangeArrowheads="1"/>
            </p:cNvSpPr>
            <p:nvPr/>
          </p:nvSpPr>
          <p:spPr bwMode="auto">
            <a:xfrm>
              <a:off x="384" y="2448"/>
              <a:ext cx="3216" cy="28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79920" name="Picture 1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496"/>
              <a:ext cx="3119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79934" name="Oval 30"/>
          <p:cNvSpPr>
            <a:spLocks noChangeArrowheads="1"/>
          </p:cNvSpPr>
          <p:nvPr/>
        </p:nvSpPr>
        <p:spPr bwMode="auto">
          <a:xfrm>
            <a:off x="2057400" y="273050"/>
            <a:ext cx="274638" cy="274638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9907" name="Picture 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60875"/>
            <a:ext cx="65944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9929" name="Line 25"/>
          <p:cNvSpPr>
            <a:spLocks noChangeShapeType="1"/>
          </p:cNvSpPr>
          <p:nvPr/>
        </p:nvSpPr>
        <p:spPr bwMode="auto">
          <a:xfrm flipH="1" flipV="1">
            <a:off x="227013" y="2897188"/>
            <a:ext cx="382587" cy="9890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35" name="Oval 31"/>
          <p:cNvSpPr>
            <a:spLocks noChangeArrowheads="1"/>
          </p:cNvSpPr>
          <p:nvPr/>
        </p:nvSpPr>
        <p:spPr bwMode="auto">
          <a:xfrm>
            <a:off x="2057400" y="666750"/>
            <a:ext cx="274638" cy="401638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9909" name="Picture 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03775"/>
            <a:ext cx="65389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9930" name="Line 26"/>
          <p:cNvSpPr>
            <a:spLocks noChangeShapeType="1"/>
          </p:cNvSpPr>
          <p:nvPr/>
        </p:nvSpPr>
        <p:spPr bwMode="auto">
          <a:xfrm flipV="1">
            <a:off x="2971800" y="2743200"/>
            <a:ext cx="0" cy="1143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36" name="Oval 32"/>
          <p:cNvSpPr>
            <a:spLocks noChangeArrowheads="1"/>
          </p:cNvSpPr>
          <p:nvPr/>
        </p:nvSpPr>
        <p:spPr bwMode="auto">
          <a:xfrm>
            <a:off x="2057400" y="1287463"/>
            <a:ext cx="274638" cy="401637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9908" name="Picture 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84775"/>
            <a:ext cx="65944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9931" name="Line 27"/>
          <p:cNvSpPr>
            <a:spLocks noChangeShapeType="1"/>
          </p:cNvSpPr>
          <p:nvPr/>
        </p:nvSpPr>
        <p:spPr bwMode="auto">
          <a:xfrm flipV="1">
            <a:off x="5715000" y="2895600"/>
            <a:ext cx="347663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9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9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9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9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7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9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9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9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9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9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9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37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9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9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9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9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37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7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79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9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79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79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79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9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79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79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79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79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79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79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79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79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24" grpId="0" animBg="1"/>
      <p:bldP spid="379924" grpId="1" animBg="1"/>
      <p:bldP spid="379925" grpId="0" animBg="1"/>
      <p:bldP spid="379925" grpId="1" animBg="1"/>
      <p:bldP spid="379926" grpId="0" animBg="1"/>
      <p:bldP spid="379926" grpId="1" animBg="1"/>
      <p:bldP spid="379932" grpId="0" animBg="1"/>
      <p:bldP spid="379932" grpId="1" animBg="1"/>
      <p:bldP spid="379933" grpId="0" animBg="1"/>
      <p:bldP spid="379923" grpId="0" animBg="1"/>
      <p:bldP spid="379923" grpId="1" animBg="1"/>
      <p:bldP spid="379906" grpId="0" animBg="1"/>
      <p:bldP spid="379906" grpId="1" animBg="1"/>
      <p:bldP spid="379927" grpId="0" animBg="1"/>
      <p:bldP spid="379927" grpId="1" animBg="1"/>
      <p:bldP spid="379928" grpId="0" animBg="1"/>
      <p:bldP spid="379928" grpId="1" animBg="1"/>
      <p:bldP spid="379934" grpId="0" animBg="1"/>
      <p:bldP spid="379934" grpId="1" animBg="1"/>
      <p:bldP spid="379934" grpId="2" animBg="1"/>
      <p:bldP spid="379934" grpId="3" animBg="1"/>
      <p:bldP spid="379929" grpId="0" animBg="1"/>
      <p:bldP spid="379929" grpId="1" animBg="1"/>
      <p:bldP spid="379935" grpId="0" animBg="1"/>
      <p:bldP spid="379935" grpId="1" animBg="1"/>
      <p:bldP spid="379935" grpId="2" animBg="1"/>
      <p:bldP spid="379935" grpId="3" animBg="1"/>
      <p:bldP spid="379930" grpId="0" animBg="1"/>
      <p:bldP spid="379930" grpId="1" animBg="1"/>
      <p:bldP spid="379936" grpId="0" animBg="1"/>
      <p:bldP spid="379936" grpId="1" animBg="1"/>
      <p:bldP spid="379936" grpId="2" animBg="1"/>
      <p:bldP spid="379931" grpId="0" animBg="1"/>
      <p:bldP spid="37993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0300-D0BB-404A-844B-71E8E7476B20}" type="slidenum">
              <a:rPr lang="en-US"/>
              <a:pPr/>
              <a:t>4</a:t>
            </a:fld>
            <a:endParaRPr lang="en-US"/>
          </a:p>
        </p:txBody>
      </p:sp>
      <p:sp>
        <p:nvSpPr>
          <p:cNvPr id="405506" name="Rectangle 2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07" name="Rectangle 3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550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76200"/>
            <a:ext cx="58610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5518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609600"/>
            <a:ext cx="77406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5520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9763"/>
            <a:ext cx="903288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5522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341438"/>
            <a:ext cx="719138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5528" name="Picture 2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23975"/>
            <a:ext cx="71342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5529" name="Picture 2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65300"/>
            <a:ext cx="71342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5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5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5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5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ED4A-2494-413C-BA59-D05E857713FA}" type="slidenum">
              <a:rPr lang="en-US"/>
              <a:pPr/>
              <a:t>40</a:t>
            </a:fld>
            <a:endParaRPr lang="en-US"/>
          </a:p>
        </p:txBody>
      </p:sp>
      <p:grpSp>
        <p:nvGrpSpPr>
          <p:cNvPr id="380965" name="Group 37"/>
          <p:cNvGrpSpPr>
            <a:grpSpLocks/>
          </p:cNvGrpSpPr>
          <p:nvPr/>
        </p:nvGrpSpPr>
        <p:grpSpPr bwMode="auto">
          <a:xfrm>
            <a:off x="6557963" y="2286000"/>
            <a:ext cx="2260600" cy="958850"/>
            <a:chOff x="4131" y="2400"/>
            <a:chExt cx="1424" cy="604"/>
          </a:xfrm>
        </p:grpSpPr>
        <p:pic>
          <p:nvPicPr>
            <p:cNvPr id="380966" name="Picture 3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1" y="2640"/>
              <a:ext cx="128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0967" name="Picture 3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" y="2400"/>
              <a:ext cx="1220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80968" name="Group 40"/>
          <p:cNvGrpSpPr>
            <a:grpSpLocks/>
          </p:cNvGrpSpPr>
          <p:nvPr/>
        </p:nvGrpSpPr>
        <p:grpSpPr bwMode="auto">
          <a:xfrm>
            <a:off x="3429000" y="2286000"/>
            <a:ext cx="2224088" cy="958850"/>
            <a:chOff x="2320" y="2400"/>
            <a:chExt cx="1401" cy="604"/>
          </a:xfrm>
        </p:grpSpPr>
        <p:pic>
          <p:nvPicPr>
            <p:cNvPr id="380969" name="Picture 4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" y="2585"/>
              <a:ext cx="12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0970" name="Picture 4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" y="2400"/>
              <a:ext cx="1208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80971" name="Group 43"/>
          <p:cNvGrpSpPr>
            <a:grpSpLocks/>
          </p:cNvGrpSpPr>
          <p:nvPr/>
        </p:nvGrpSpPr>
        <p:grpSpPr bwMode="auto">
          <a:xfrm>
            <a:off x="447675" y="2286000"/>
            <a:ext cx="2279650" cy="958850"/>
            <a:chOff x="288" y="2400"/>
            <a:chExt cx="1436" cy="604"/>
          </a:xfrm>
        </p:grpSpPr>
        <p:pic>
          <p:nvPicPr>
            <p:cNvPr id="380972" name="Picture 4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635"/>
              <a:ext cx="116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0973" name="Picture 4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" y="2400"/>
              <a:ext cx="1255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80930" name="Rectangle 2"/>
          <p:cNvSpPr>
            <a:spLocks noChangeArrowheads="1"/>
          </p:cNvSpPr>
          <p:nvPr/>
        </p:nvSpPr>
        <p:spPr bwMode="auto">
          <a:xfrm>
            <a:off x="533400" y="4495800"/>
            <a:ext cx="7010400" cy="858838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093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838200"/>
            <a:ext cx="331788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093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706688"/>
            <a:ext cx="239713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0955" name="Picture 2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228600"/>
            <a:ext cx="267493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0940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2590800"/>
            <a:ext cx="331787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0941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54413"/>
            <a:ext cx="331788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0942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3484563"/>
            <a:ext cx="331788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0943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608388"/>
            <a:ext cx="239713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0944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84638"/>
            <a:ext cx="331788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0945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4954588"/>
            <a:ext cx="45735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0946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4573588"/>
            <a:ext cx="32496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0960" name="Picture 3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3429000"/>
            <a:ext cx="17494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0961" name="Picture 3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3429000"/>
            <a:ext cx="16748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0949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3588"/>
            <a:ext cx="13604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0962" name="Picture 3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3429000"/>
            <a:ext cx="17478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0963" name="Picture 3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3962400"/>
            <a:ext cx="5878512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0953" name="Rectangle 25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0954" name="Rectangle 26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0964" name="Picture 3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2582863"/>
            <a:ext cx="331788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0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0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0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0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0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0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0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0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D95D-5939-4D97-A4E4-E51D74DB8FF9}" type="slidenum">
              <a:rPr lang="en-US"/>
              <a:pPr/>
              <a:t>41</a:t>
            </a:fld>
            <a:endParaRPr lang="en-US"/>
          </a:p>
        </p:txBody>
      </p:sp>
      <p:pic>
        <p:nvPicPr>
          <p:cNvPr id="381954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152400"/>
            <a:ext cx="3503612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1955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1014413"/>
            <a:ext cx="331787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1956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30450"/>
            <a:ext cx="3392488" cy="138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1957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0"/>
            <a:ext cx="3282950" cy="138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1958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54450"/>
            <a:ext cx="3282950" cy="138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1959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86200"/>
            <a:ext cx="3448050" cy="138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1960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5965825"/>
            <a:ext cx="63309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1961" name="Rectangle 9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1962" name="Rectangle 10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DF718-32AB-4EAF-AC91-D5C0B4E28085}" type="slidenum">
              <a:rPr lang="en-US"/>
              <a:pPr/>
              <a:t>42</a:t>
            </a:fld>
            <a:endParaRPr lang="en-US"/>
          </a:p>
        </p:txBody>
      </p:sp>
      <p:pic>
        <p:nvPicPr>
          <p:cNvPr id="38297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152400"/>
            <a:ext cx="3503612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298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1014413"/>
            <a:ext cx="331787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298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30450"/>
            <a:ext cx="3392488" cy="138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2982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51088"/>
            <a:ext cx="3319463" cy="138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2983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3875088"/>
            <a:ext cx="3411537" cy="138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2984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3892550"/>
            <a:ext cx="335597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2985" name="Line 9"/>
          <p:cNvSpPr>
            <a:spLocks noChangeShapeType="1"/>
          </p:cNvSpPr>
          <p:nvPr/>
        </p:nvSpPr>
        <p:spPr bwMode="auto">
          <a:xfrm>
            <a:off x="0" y="59594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2986" name="Line 10"/>
          <p:cNvSpPr>
            <a:spLocks noChangeShapeType="1"/>
          </p:cNvSpPr>
          <p:nvPr/>
        </p:nvSpPr>
        <p:spPr bwMode="auto">
          <a:xfrm>
            <a:off x="6400800" y="0"/>
            <a:ext cx="12700" cy="1905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2987" name="Line 11"/>
          <p:cNvSpPr>
            <a:spLocks noChangeShapeType="1"/>
          </p:cNvSpPr>
          <p:nvPr/>
        </p:nvSpPr>
        <p:spPr bwMode="auto">
          <a:xfrm>
            <a:off x="6396038" y="1905000"/>
            <a:ext cx="2747962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2988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5562600"/>
            <a:ext cx="56689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 bwMode="auto">
          <a:xfrm>
            <a:off x="6477000" y="76200"/>
            <a:ext cx="2286000" cy="1731963"/>
            <a:chOff x="6477000" y="76200"/>
            <a:chExt cx="2286000" cy="1731963"/>
          </a:xfrm>
        </p:grpSpPr>
        <p:pic>
          <p:nvPicPr>
            <p:cNvPr id="382990" name="Picture 1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6050" y="1143000"/>
              <a:ext cx="2266950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2991" name="Picture 1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3513" y="1524000"/>
              <a:ext cx="2097088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2992" name="Picture 1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776288"/>
              <a:ext cx="2097088" cy="32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2993" name="Picture 1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419100"/>
              <a:ext cx="1190625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88111" y="76200"/>
              <a:ext cx="1360491" cy="30270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116075" y="6019808"/>
            <a:ext cx="8037326" cy="762001"/>
            <a:chOff x="116075" y="6019808"/>
            <a:chExt cx="8037326" cy="762001"/>
          </a:xfrm>
        </p:grpSpPr>
        <p:pic>
          <p:nvPicPr>
            <p:cNvPr id="382996" name="Picture 2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1501" y="6019808"/>
              <a:ext cx="6311900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2997" name="Picture 2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1" y="6423034"/>
              <a:ext cx="7275513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6075" y="6019808"/>
              <a:ext cx="1625225" cy="2835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82999" name="Rectangle 23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3000" name="Rectangle 24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2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2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5" grpId="0" animBg="1"/>
      <p:bldP spid="382986" grpId="0" animBg="1"/>
      <p:bldP spid="38298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DC9C-12A4-4139-B360-64888C56B453}" type="slidenum">
              <a:rPr lang="en-US"/>
              <a:pPr/>
              <a:t>43</a:t>
            </a:fld>
            <a:endParaRPr lang="en-US"/>
          </a:p>
        </p:txBody>
      </p:sp>
      <p:pic>
        <p:nvPicPr>
          <p:cNvPr id="38400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3392488" cy="193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400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14413"/>
            <a:ext cx="331788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4005" name="Line 5"/>
          <p:cNvSpPr>
            <a:spLocks noChangeShapeType="1"/>
          </p:cNvSpPr>
          <p:nvPr/>
        </p:nvSpPr>
        <p:spPr bwMode="auto">
          <a:xfrm>
            <a:off x="0" y="472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400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"/>
            <a:ext cx="3043238" cy="138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4007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755900"/>
            <a:ext cx="331788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4008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2508250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4009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54450"/>
            <a:ext cx="331788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4010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33800"/>
            <a:ext cx="83026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4011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76800"/>
            <a:ext cx="74025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4012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240338"/>
            <a:ext cx="65341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4013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230938"/>
            <a:ext cx="65341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4023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867400"/>
            <a:ext cx="70818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4015" name="Line 15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4016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4267200"/>
            <a:ext cx="63309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4021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4022" name="Picture 2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4019" name="Rectangle 19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4020" name="Rectangle 20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5" grpId="0" animBg="1"/>
      <p:bldP spid="3840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5F82-53A1-485F-87C4-628986E4DBF0}" type="slidenum">
              <a:rPr lang="en-US"/>
              <a:pPr/>
              <a:t>44</a:t>
            </a:fld>
            <a:endParaRPr lang="en-US"/>
          </a:p>
        </p:txBody>
      </p:sp>
      <p:sp>
        <p:nvSpPr>
          <p:cNvPr id="399378" name="Rectangle 18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79" name="Rectangle 19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390" name="Group 30"/>
          <p:cNvGrpSpPr>
            <a:grpSpLocks/>
          </p:cNvGrpSpPr>
          <p:nvPr/>
        </p:nvGrpSpPr>
        <p:grpSpPr bwMode="auto">
          <a:xfrm>
            <a:off x="76200" y="365125"/>
            <a:ext cx="8942388" cy="6070600"/>
            <a:chOff x="48" y="230"/>
            <a:chExt cx="5633" cy="3824"/>
          </a:xfrm>
        </p:grpSpPr>
        <p:pic>
          <p:nvPicPr>
            <p:cNvPr id="399362" name="Picture 2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943"/>
              <a:ext cx="216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9363" name="Picture 3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" y="2210"/>
              <a:ext cx="158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9364" name="Picture 4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30"/>
              <a:ext cx="1716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9365" name="Picture 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736"/>
              <a:ext cx="299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9366" name="Picture 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" y="2453"/>
              <a:ext cx="2170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9367" name="Picture 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41"/>
              <a:ext cx="114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9369" name="Picture 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469"/>
              <a:ext cx="411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399370" name="Group 10"/>
            <p:cNvGrpSpPr>
              <a:grpSpLocks/>
            </p:cNvGrpSpPr>
            <p:nvPr/>
          </p:nvGrpSpPr>
          <p:grpSpPr bwMode="auto">
            <a:xfrm>
              <a:off x="96" y="935"/>
              <a:ext cx="4935" cy="455"/>
              <a:chOff x="96" y="935"/>
              <a:chExt cx="4935" cy="455"/>
            </a:xfrm>
          </p:grpSpPr>
          <p:pic>
            <p:nvPicPr>
              <p:cNvPr id="399371" name="Picture 11" descr="txp_fig"/>
              <p:cNvPicPr>
                <a:picLocks noChangeAspect="1" noChangeArrowheads="1"/>
              </p:cNvPicPr>
              <p:nvPr>
                <p:custDataLst>
                  <p:tags r:id="rId22"/>
                </p:custDataLst>
              </p:nvPr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935"/>
                <a:ext cx="3135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99372" name="Picture 12" descr="txp_fig"/>
              <p:cNvPicPr>
                <a:picLocks noChangeAspect="1" noChangeArrowheads="1"/>
              </p:cNvPicPr>
              <p:nvPr>
                <p:custDataLst>
                  <p:tags r:id="rId23"/>
                </p:custDataLst>
              </p:nvPr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6" y="1175"/>
                <a:ext cx="2515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99373" name="Picture 1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415"/>
              <a:ext cx="493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9374" name="Picture 1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692"/>
              <a:ext cx="493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9375" name="Picture 1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208"/>
              <a:ext cx="284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9376" name="Picture 1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450"/>
              <a:ext cx="301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9377" name="Picture 1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695"/>
              <a:ext cx="443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9380" name="Picture 2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3135"/>
              <a:ext cx="325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9381" name="Picture 2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3592"/>
              <a:ext cx="4530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9382" name="Picture 2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" y="3120"/>
              <a:ext cx="71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9384" name="Picture 2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840"/>
              <a:ext cx="60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9385" name="Picture 2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" y="1947"/>
              <a:ext cx="205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9388" name="Picture 2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3376"/>
              <a:ext cx="4804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99368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5" y="4346575"/>
            <a:ext cx="28940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391" name="Line 31"/>
          <p:cNvSpPr>
            <a:spLocks noChangeShapeType="1"/>
          </p:cNvSpPr>
          <p:nvPr/>
        </p:nvSpPr>
        <p:spPr bwMode="auto">
          <a:xfrm>
            <a:off x="2028825" y="5502275"/>
            <a:ext cx="11890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99395" name="Group 35"/>
          <p:cNvGrpSpPr>
            <a:grpSpLocks/>
          </p:cNvGrpSpPr>
          <p:nvPr/>
        </p:nvGrpSpPr>
        <p:grpSpPr bwMode="auto">
          <a:xfrm>
            <a:off x="3187700" y="5602288"/>
            <a:ext cx="1308100" cy="798512"/>
            <a:chOff x="1920" y="3529"/>
            <a:chExt cx="824" cy="503"/>
          </a:xfrm>
        </p:grpSpPr>
        <p:pic>
          <p:nvPicPr>
            <p:cNvPr id="399393" name="Picture 33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893"/>
              <a:ext cx="584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99394" name="Line 34"/>
            <p:cNvSpPr>
              <a:spLocks noChangeShapeType="1"/>
            </p:cNvSpPr>
            <p:nvPr/>
          </p:nvSpPr>
          <p:spPr bwMode="auto">
            <a:xfrm flipH="1" flipV="1">
              <a:off x="1920" y="3529"/>
              <a:ext cx="384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1" grpId="0" animBg="1"/>
      <p:bldP spid="399391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38538-15F9-4CD5-94F1-7D40D12A7554}" type="slidenum">
              <a:rPr lang="en-US"/>
              <a:pPr/>
              <a:t>45</a:t>
            </a:fld>
            <a:endParaRPr lang="en-US"/>
          </a:p>
        </p:txBody>
      </p:sp>
      <p:pic>
        <p:nvPicPr>
          <p:cNvPr id="388120" name="Picture 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228600"/>
            <a:ext cx="267493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8099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838200"/>
            <a:ext cx="331788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8100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5965825"/>
            <a:ext cx="56689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8101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2278063"/>
            <a:ext cx="331787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8102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401888"/>
            <a:ext cx="239713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8103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354263"/>
            <a:ext cx="18415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8121" name="Picture 2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981200"/>
            <a:ext cx="1992312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8105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2271713"/>
            <a:ext cx="16668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8122" name="Picture 2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38" y="1981200"/>
            <a:ext cx="1955800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8107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2362200"/>
            <a:ext cx="166687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8108" name="Picture 1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2286000"/>
            <a:ext cx="331787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8123" name="Picture 2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1981200"/>
            <a:ext cx="1955800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88110" name="Group 14"/>
          <p:cNvGrpSpPr>
            <a:grpSpLocks/>
          </p:cNvGrpSpPr>
          <p:nvPr/>
        </p:nvGrpSpPr>
        <p:grpSpPr bwMode="auto">
          <a:xfrm>
            <a:off x="762000" y="2895600"/>
            <a:ext cx="8077200" cy="619125"/>
            <a:chOff x="480" y="1824"/>
            <a:chExt cx="5088" cy="390"/>
          </a:xfrm>
        </p:grpSpPr>
        <p:pic>
          <p:nvPicPr>
            <p:cNvPr id="388111" name="Picture 1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016"/>
              <a:ext cx="186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88112" name="AutoShape 16"/>
            <p:cNvSpPr>
              <a:spLocks/>
            </p:cNvSpPr>
            <p:nvPr/>
          </p:nvSpPr>
          <p:spPr bwMode="auto">
            <a:xfrm rot="-5400000">
              <a:off x="1032" y="1272"/>
              <a:ext cx="144" cy="1248"/>
            </a:xfrm>
            <a:prstGeom prst="leftBrace">
              <a:avLst>
                <a:gd name="adj1" fmla="val 72222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88113" name="Picture 1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6" y="2016"/>
              <a:ext cx="15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88114" name="AutoShape 18"/>
            <p:cNvSpPr>
              <a:spLocks/>
            </p:cNvSpPr>
            <p:nvPr/>
          </p:nvSpPr>
          <p:spPr bwMode="auto">
            <a:xfrm rot="-5400000">
              <a:off x="2904" y="1272"/>
              <a:ext cx="144" cy="1248"/>
            </a:xfrm>
            <a:prstGeom prst="leftBrace">
              <a:avLst>
                <a:gd name="adj1" fmla="val 72222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88115" name="Picture 1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8" y="2016"/>
              <a:ext cx="163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88116" name="AutoShape 20"/>
            <p:cNvSpPr>
              <a:spLocks/>
            </p:cNvSpPr>
            <p:nvPr/>
          </p:nvSpPr>
          <p:spPr bwMode="auto">
            <a:xfrm rot="-5400000">
              <a:off x="4872" y="1272"/>
              <a:ext cx="144" cy="1248"/>
            </a:xfrm>
            <a:prstGeom prst="leftBrace">
              <a:avLst>
                <a:gd name="adj1" fmla="val 72222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8118" name="Rectangle 22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19" name="Rectangle 23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8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8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8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8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8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8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500" fill="hold"/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8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8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5079-9A06-4151-8B69-473200E54B25}" type="slidenum">
              <a:rPr lang="en-US"/>
              <a:pPr/>
              <a:t>46</a:t>
            </a:fld>
            <a:endParaRPr lang="en-US"/>
          </a:p>
        </p:txBody>
      </p:sp>
      <p:pic>
        <p:nvPicPr>
          <p:cNvPr id="389162" name="Picture 4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228600"/>
            <a:ext cx="267493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63" name="Picture 4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981200"/>
            <a:ext cx="1992312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64" name="Picture 4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38" y="1981200"/>
            <a:ext cx="1955800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65" name="Picture 4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1981200"/>
            <a:ext cx="1955800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23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2278063"/>
            <a:ext cx="331787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24" name="Picture 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401888"/>
            <a:ext cx="239713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25" name="Picture 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354263"/>
            <a:ext cx="18415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27" name="Picture 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2271713"/>
            <a:ext cx="16668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29" name="Picture 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2362200"/>
            <a:ext cx="166687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30" name="Picture 1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2286000"/>
            <a:ext cx="331787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32" name="Picture 1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00400"/>
            <a:ext cx="2952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33" name="AutoShape 13"/>
          <p:cNvSpPr>
            <a:spLocks/>
          </p:cNvSpPr>
          <p:nvPr/>
        </p:nvSpPr>
        <p:spPr bwMode="auto">
          <a:xfrm rot="-5400000">
            <a:off x="1638300" y="2019300"/>
            <a:ext cx="228600" cy="1981200"/>
          </a:xfrm>
          <a:prstGeom prst="leftBrace">
            <a:avLst>
              <a:gd name="adj1" fmla="val 72222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9134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3200400"/>
            <a:ext cx="239713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35" name="AutoShape 15"/>
          <p:cNvSpPr>
            <a:spLocks/>
          </p:cNvSpPr>
          <p:nvPr/>
        </p:nvSpPr>
        <p:spPr bwMode="auto">
          <a:xfrm rot="-5400000">
            <a:off x="4610100" y="2019300"/>
            <a:ext cx="228600" cy="1981200"/>
          </a:xfrm>
          <a:prstGeom prst="leftBrace">
            <a:avLst>
              <a:gd name="adj1" fmla="val 72222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9136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3200400"/>
            <a:ext cx="258763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37" name="AutoShape 17"/>
          <p:cNvSpPr>
            <a:spLocks/>
          </p:cNvSpPr>
          <p:nvPr/>
        </p:nvSpPr>
        <p:spPr bwMode="auto">
          <a:xfrm rot="-5400000">
            <a:off x="7734300" y="2019300"/>
            <a:ext cx="228600" cy="1981200"/>
          </a:xfrm>
          <a:prstGeom prst="leftBrace">
            <a:avLst>
              <a:gd name="adj1" fmla="val 72222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9160" name="Picture 4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3810000"/>
            <a:ext cx="2674938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89139" name="Group 19"/>
          <p:cNvGrpSpPr>
            <a:grpSpLocks/>
          </p:cNvGrpSpPr>
          <p:nvPr/>
        </p:nvGrpSpPr>
        <p:grpSpPr bwMode="auto">
          <a:xfrm>
            <a:off x="4113213" y="4271963"/>
            <a:ext cx="2997200" cy="387350"/>
            <a:chOff x="2585" y="2691"/>
            <a:chExt cx="1888" cy="244"/>
          </a:xfrm>
        </p:grpSpPr>
        <p:pic>
          <p:nvPicPr>
            <p:cNvPr id="389140" name="Picture 2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" y="2784"/>
              <a:ext cx="209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9141" name="Picture 2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0" y="2691"/>
              <a:ext cx="1533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89166" name="Picture 4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5322888"/>
            <a:ext cx="2673350" cy="138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89169" name="Group 49"/>
          <p:cNvGrpSpPr>
            <a:grpSpLocks/>
          </p:cNvGrpSpPr>
          <p:nvPr/>
        </p:nvGrpSpPr>
        <p:grpSpPr bwMode="auto">
          <a:xfrm>
            <a:off x="4108450" y="5784850"/>
            <a:ext cx="2979738" cy="387350"/>
            <a:chOff x="2594" y="3644"/>
            <a:chExt cx="1877" cy="244"/>
          </a:xfrm>
        </p:grpSpPr>
        <p:pic>
          <p:nvPicPr>
            <p:cNvPr id="389144" name="Picture 2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4" y="3737"/>
              <a:ext cx="209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9167" name="Picture 4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" y="3644"/>
              <a:ext cx="1509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89149" name="Picture 2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54513"/>
            <a:ext cx="66516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50" name="Picture 3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7400"/>
            <a:ext cx="66516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51" name="Rectangle 31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2" name="Rectangle 32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156" name="Group 36"/>
          <p:cNvGrpSpPr>
            <a:grpSpLocks/>
          </p:cNvGrpSpPr>
          <p:nvPr/>
        </p:nvGrpSpPr>
        <p:grpSpPr bwMode="auto">
          <a:xfrm>
            <a:off x="4129088" y="685800"/>
            <a:ext cx="3490912" cy="368300"/>
            <a:chOff x="2601" y="432"/>
            <a:chExt cx="2199" cy="232"/>
          </a:xfrm>
        </p:grpSpPr>
        <p:pic>
          <p:nvPicPr>
            <p:cNvPr id="389147" name="Picture 2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1" y="528"/>
              <a:ext cx="209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9148" name="Picture 2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0" y="432"/>
              <a:ext cx="1486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9154" name="Picture 3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" y="528"/>
              <a:ext cx="209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9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9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B28D-1EAC-443C-815B-5DF23B80D2AE}" type="slidenum">
              <a:rPr lang="en-US"/>
              <a:pPr/>
              <a:t>47</a:t>
            </a:fld>
            <a:endParaRPr lang="en-US"/>
          </a:p>
        </p:txBody>
      </p:sp>
      <p:grpSp>
        <p:nvGrpSpPr>
          <p:cNvPr id="401467" name="Group 59"/>
          <p:cNvGrpSpPr>
            <a:grpSpLocks/>
          </p:cNvGrpSpPr>
          <p:nvPr/>
        </p:nvGrpSpPr>
        <p:grpSpPr bwMode="auto">
          <a:xfrm>
            <a:off x="304800" y="1752600"/>
            <a:ext cx="6805613" cy="2895600"/>
            <a:chOff x="192" y="1104"/>
            <a:chExt cx="4287" cy="1824"/>
          </a:xfrm>
        </p:grpSpPr>
        <p:pic>
          <p:nvPicPr>
            <p:cNvPr id="401461" name="Picture 5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" y="2057"/>
              <a:ext cx="1684" cy="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1462" name="Picture 5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400"/>
              <a:ext cx="419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401463" name="Group 55"/>
            <p:cNvGrpSpPr>
              <a:grpSpLocks/>
            </p:cNvGrpSpPr>
            <p:nvPr/>
          </p:nvGrpSpPr>
          <p:grpSpPr bwMode="auto">
            <a:xfrm>
              <a:off x="2588" y="2348"/>
              <a:ext cx="1877" cy="244"/>
              <a:chOff x="2594" y="3644"/>
              <a:chExt cx="1877" cy="244"/>
            </a:xfrm>
          </p:grpSpPr>
          <p:pic>
            <p:nvPicPr>
              <p:cNvPr id="401464" name="Picture 56" descr="txp_fig"/>
              <p:cNvPicPr>
                <a:picLocks noChangeAspect="1" noChangeArrowheads="1"/>
              </p:cNvPicPr>
              <p:nvPr>
                <p:custDataLst>
                  <p:tags r:id="rId20"/>
                </p:custDataLst>
              </p:nvPr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4" y="3737"/>
                <a:ext cx="209" cy="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01465" name="Picture 57" descr="txp_fig"/>
              <p:cNvPicPr>
                <a:picLocks noChangeAspect="1" noChangeArrowheads="1"/>
              </p:cNvPicPr>
              <p:nvPr>
                <p:custDataLst>
                  <p:tags r:id="rId21"/>
                </p:custDataLst>
              </p:nvPr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2" y="3644"/>
                <a:ext cx="1509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01442" name="Picture 3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" y="1104"/>
              <a:ext cx="1685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401443" name="Group 35"/>
            <p:cNvGrpSpPr>
              <a:grpSpLocks/>
            </p:cNvGrpSpPr>
            <p:nvPr/>
          </p:nvGrpSpPr>
          <p:grpSpPr bwMode="auto">
            <a:xfrm>
              <a:off x="2591" y="1395"/>
              <a:ext cx="1888" cy="244"/>
              <a:chOff x="2585" y="1395"/>
              <a:chExt cx="1888" cy="244"/>
            </a:xfrm>
          </p:grpSpPr>
          <p:pic>
            <p:nvPicPr>
              <p:cNvPr id="401444" name="Picture 36" descr="txp_fig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5" y="1488"/>
                <a:ext cx="209" cy="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401445" name="Picture 37" descr="txp_fig"/>
              <p:cNvPicPr>
                <a:picLocks noChangeAspect="1" noChangeArrowheads="1"/>
              </p:cNvPicPr>
              <p:nvPr>
                <p:custDataLst>
                  <p:tags r:id="rId19"/>
                </p:custDataLst>
              </p:nvPr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0" y="1395"/>
                <a:ext cx="1533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01450" name="Picture 4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447"/>
              <a:ext cx="419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01410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228600"/>
            <a:ext cx="267493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01453" name="Group 45"/>
          <p:cNvGrpSpPr>
            <a:grpSpLocks/>
          </p:cNvGrpSpPr>
          <p:nvPr/>
        </p:nvGrpSpPr>
        <p:grpSpPr bwMode="auto">
          <a:xfrm>
            <a:off x="304800" y="3810000"/>
            <a:ext cx="6805613" cy="1384300"/>
            <a:chOff x="192" y="2400"/>
            <a:chExt cx="4287" cy="872"/>
          </a:xfrm>
        </p:grpSpPr>
        <p:pic>
          <p:nvPicPr>
            <p:cNvPr id="401426" name="Picture 1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" y="2400"/>
              <a:ext cx="1685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401427" name="Group 19"/>
            <p:cNvGrpSpPr>
              <a:grpSpLocks/>
            </p:cNvGrpSpPr>
            <p:nvPr/>
          </p:nvGrpSpPr>
          <p:grpSpPr bwMode="auto">
            <a:xfrm>
              <a:off x="2591" y="2691"/>
              <a:ext cx="1888" cy="244"/>
              <a:chOff x="2585" y="2691"/>
              <a:chExt cx="1888" cy="244"/>
            </a:xfrm>
          </p:grpSpPr>
          <p:pic>
            <p:nvPicPr>
              <p:cNvPr id="401428" name="Picture 20" descr="txp_fig"/>
              <p:cNvPicPr>
                <a:picLocks noChangeAspect="1" noChangeArrowheads="1"/>
              </p:cNvPicPr>
              <p:nvPr>
                <p:custDataLst>
                  <p:tags r:id="rId12"/>
                </p:custDataLst>
              </p:nvPr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5" y="2784"/>
                <a:ext cx="209" cy="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01429" name="Picture 21" descr="txp_fig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0" y="2691"/>
                <a:ext cx="1533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01434" name="Picture 2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743"/>
              <a:ext cx="419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01436" name="Rectangle 28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437" name="Rectangle 29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1439" name="Picture 3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838200"/>
            <a:ext cx="331787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1440" name="Picture 3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685800"/>
            <a:ext cx="23590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1455" name="Picture 4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762000"/>
            <a:ext cx="887413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01459" name="Group 51"/>
          <p:cNvGrpSpPr>
            <a:grpSpLocks/>
          </p:cNvGrpSpPr>
          <p:nvPr/>
        </p:nvGrpSpPr>
        <p:grpSpPr bwMode="auto">
          <a:xfrm>
            <a:off x="304800" y="5322888"/>
            <a:ext cx="6783388" cy="1382712"/>
            <a:chOff x="192" y="3353"/>
            <a:chExt cx="4273" cy="871"/>
          </a:xfrm>
        </p:grpSpPr>
        <p:pic>
          <p:nvPicPr>
            <p:cNvPr id="401430" name="Picture 22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" y="3353"/>
              <a:ext cx="1684" cy="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1435" name="Picture 27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696"/>
              <a:ext cx="419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401456" name="Group 48"/>
            <p:cNvGrpSpPr>
              <a:grpSpLocks/>
            </p:cNvGrpSpPr>
            <p:nvPr/>
          </p:nvGrpSpPr>
          <p:grpSpPr bwMode="auto">
            <a:xfrm>
              <a:off x="2588" y="3644"/>
              <a:ext cx="1877" cy="244"/>
              <a:chOff x="2594" y="3644"/>
              <a:chExt cx="1877" cy="244"/>
            </a:xfrm>
          </p:grpSpPr>
          <p:pic>
            <p:nvPicPr>
              <p:cNvPr id="401457" name="Picture 49" descr="txp_fig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4" y="3737"/>
                <a:ext cx="209" cy="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01458" name="Picture 50" descr="txp_fig"/>
              <p:cNvPicPr>
                <a:picLocks noChangeAspect="1" noChangeArrowheads="1"/>
              </p:cNvPicPr>
              <p:nvPr>
                <p:custDataLst>
                  <p:tags r:id="rId9"/>
                </p:custDataLst>
              </p:nvPr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2" y="3644"/>
                <a:ext cx="1509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3.12139E-6 L 5.27778E-6 -0.29965 " pathEditMode="relative" ptsTypes="AA">
                                      <p:cBhvr>
                                        <p:cTn id="6" dur="500" fill="hold"/>
                                        <p:tgtEl>
                                          <p:spTgt spid="401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6.5896E-6 L 1.38778E-17 -0.29966 " pathEditMode="relative" ptsTypes="AA">
                                      <p:cBhvr>
                                        <p:cTn id="8" dur="500" fill="hold"/>
                                        <p:tgtEl>
                                          <p:spTgt spid="401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1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1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5A4A-B20F-4D5C-9144-E09B47E471E2}" type="slidenum">
              <a:rPr lang="en-US"/>
              <a:pPr/>
              <a:t>48</a:t>
            </a:fld>
            <a:endParaRPr lang="en-US"/>
          </a:p>
        </p:txBody>
      </p:sp>
      <p:pic>
        <p:nvPicPr>
          <p:cNvPr id="390165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228600"/>
            <a:ext cx="267493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90155" name="Group 11"/>
          <p:cNvGrpSpPr>
            <a:grpSpLocks/>
          </p:cNvGrpSpPr>
          <p:nvPr/>
        </p:nvGrpSpPr>
        <p:grpSpPr bwMode="auto">
          <a:xfrm>
            <a:off x="4129088" y="685800"/>
            <a:ext cx="2960687" cy="368300"/>
            <a:chOff x="2592" y="432"/>
            <a:chExt cx="1865" cy="232"/>
          </a:xfrm>
        </p:grpSpPr>
        <p:pic>
          <p:nvPicPr>
            <p:cNvPr id="390156" name="Picture 1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528"/>
              <a:ext cx="209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0157" name="Picture 1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432"/>
              <a:ext cx="1486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90160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762000"/>
            <a:ext cx="887413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0163" name="Rectangle 19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164" name="Rectangle 20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0170" name="Picture 2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3265488"/>
            <a:ext cx="2673350" cy="138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0171" name="Picture 2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66516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90172" name="Group 28"/>
          <p:cNvGrpSpPr>
            <a:grpSpLocks/>
          </p:cNvGrpSpPr>
          <p:nvPr/>
        </p:nvGrpSpPr>
        <p:grpSpPr bwMode="auto">
          <a:xfrm>
            <a:off x="4108450" y="3727450"/>
            <a:ext cx="2979738" cy="387350"/>
            <a:chOff x="2594" y="3644"/>
            <a:chExt cx="1877" cy="244"/>
          </a:xfrm>
        </p:grpSpPr>
        <p:pic>
          <p:nvPicPr>
            <p:cNvPr id="390173" name="Picture 2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4" y="3737"/>
              <a:ext cx="209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0174" name="Picture 3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" y="3644"/>
              <a:ext cx="1509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90175" name="Picture 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752600"/>
            <a:ext cx="2674938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90176" name="Group 32"/>
          <p:cNvGrpSpPr>
            <a:grpSpLocks/>
          </p:cNvGrpSpPr>
          <p:nvPr/>
        </p:nvGrpSpPr>
        <p:grpSpPr bwMode="auto">
          <a:xfrm>
            <a:off x="4113213" y="2214563"/>
            <a:ext cx="2997200" cy="387350"/>
            <a:chOff x="2585" y="1395"/>
            <a:chExt cx="1888" cy="244"/>
          </a:xfrm>
        </p:grpSpPr>
        <p:pic>
          <p:nvPicPr>
            <p:cNvPr id="390177" name="Picture 3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" y="1488"/>
              <a:ext cx="209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0178" name="Picture 3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0" y="1395"/>
              <a:ext cx="1533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90179" name="Picture 3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97113"/>
            <a:ext cx="66516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0168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5018088"/>
            <a:ext cx="3135312" cy="142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0162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5029200"/>
            <a:ext cx="12366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0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0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0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0100-32B5-48AE-8934-617E7160F99B}" type="slidenum">
              <a:rPr lang="en-US"/>
              <a:pPr/>
              <a:t>49</a:t>
            </a:fld>
            <a:endParaRPr lang="en-US"/>
          </a:p>
        </p:txBody>
      </p:sp>
      <p:sp>
        <p:nvSpPr>
          <p:cNvPr id="402451" name="Rectangle 19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52" name="Rectangle 20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2454" name="Picture 2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152400"/>
            <a:ext cx="3135312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2455" name="Picture 2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163513"/>
            <a:ext cx="1236662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2449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5018088"/>
            <a:ext cx="3135312" cy="142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2450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5029200"/>
            <a:ext cx="12366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2457" name="Picture 2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31718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46821E-7 L 0.05555 -0.7121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02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-356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48555E-6 L 0.03594 -0.7098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402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5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2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2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EA40-8032-4873-8C37-597ED973E507}" type="slidenum">
              <a:rPr lang="en-US"/>
              <a:pPr/>
              <a:t>5</a:t>
            </a:fld>
            <a:endParaRPr lang="en-US"/>
          </a:p>
        </p:txBody>
      </p:sp>
      <p:sp>
        <p:nvSpPr>
          <p:cNvPr id="398339" name="Line 3"/>
          <p:cNvSpPr>
            <a:spLocks noChangeShapeType="1"/>
          </p:cNvSpPr>
          <p:nvPr/>
        </p:nvSpPr>
        <p:spPr bwMode="auto">
          <a:xfrm>
            <a:off x="2522538" y="4130675"/>
            <a:ext cx="0" cy="990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8347" name="Line 11"/>
          <p:cNvSpPr>
            <a:spLocks noChangeShapeType="1"/>
          </p:cNvSpPr>
          <p:nvPr/>
        </p:nvSpPr>
        <p:spPr bwMode="auto">
          <a:xfrm>
            <a:off x="0" y="30892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8398" name="Picture 6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4606925"/>
            <a:ext cx="2398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8399" name="Picture 6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754063"/>
            <a:ext cx="737552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8375" name="Picture 3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8" y="4275138"/>
            <a:ext cx="43354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8396" name="Picture 6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085850"/>
            <a:ext cx="75787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8401" name="Picture 6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3" y="5129213"/>
            <a:ext cx="1512887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98422" name="Group 86"/>
          <p:cNvGrpSpPr>
            <a:grpSpLocks/>
          </p:cNvGrpSpPr>
          <p:nvPr/>
        </p:nvGrpSpPr>
        <p:grpSpPr bwMode="auto">
          <a:xfrm>
            <a:off x="84138" y="3140075"/>
            <a:ext cx="3219450" cy="960438"/>
            <a:chOff x="53" y="1978"/>
            <a:chExt cx="2028" cy="605"/>
          </a:xfrm>
        </p:grpSpPr>
        <p:pic>
          <p:nvPicPr>
            <p:cNvPr id="398355" name="Picture 1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" y="2247"/>
              <a:ext cx="209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8393" name="Picture 5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" y="2178"/>
              <a:ext cx="720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8394" name="Picture 5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" y="1978"/>
              <a:ext cx="930" cy="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98360" name="Rectangle 24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8361" name="Rectangle 25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8434" name="Picture 9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516063"/>
            <a:ext cx="32829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8390" name="Picture 5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63" y="36513"/>
            <a:ext cx="20637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8380" name="Rectangle 44"/>
          <p:cNvSpPr>
            <a:spLocks noChangeArrowheads="1"/>
          </p:cNvSpPr>
          <p:nvPr/>
        </p:nvSpPr>
        <p:spPr bwMode="auto">
          <a:xfrm>
            <a:off x="2640013" y="4238625"/>
            <a:ext cx="4295775" cy="33813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8439" name="Picture 10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411163"/>
            <a:ext cx="4462462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8392" name="Line 56"/>
          <p:cNvSpPr>
            <a:spLocks noChangeShapeType="1"/>
          </p:cNvSpPr>
          <p:nvPr/>
        </p:nvSpPr>
        <p:spPr bwMode="auto">
          <a:xfrm rot="-5400000">
            <a:off x="3838575" y="5113338"/>
            <a:ext cx="0" cy="990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8407" name="Picture 7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933575"/>
            <a:ext cx="754221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8435" name="Picture 9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2682875"/>
            <a:ext cx="34099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8408" name="Picture 7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2265363"/>
            <a:ext cx="75231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8413" name="Picture 7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6489700"/>
            <a:ext cx="23653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8406" name="Picture 7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6161088"/>
            <a:ext cx="43354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8411" name="Picture 7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5129213"/>
            <a:ext cx="1439862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8412" name="Rectangle 76"/>
          <p:cNvSpPr>
            <a:spLocks noChangeArrowheads="1"/>
          </p:cNvSpPr>
          <p:nvPr/>
        </p:nvSpPr>
        <p:spPr bwMode="auto">
          <a:xfrm>
            <a:off x="2339975" y="6122988"/>
            <a:ext cx="4305300" cy="33813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8426" name="Picture 9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451475"/>
            <a:ext cx="155098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8436" name="Picture 10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3200400"/>
            <a:ext cx="56054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8383" name="Line 47"/>
          <p:cNvSpPr>
            <a:spLocks noChangeShapeType="1"/>
          </p:cNvSpPr>
          <p:nvPr/>
        </p:nvSpPr>
        <p:spPr bwMode="auto">
          <a:xfrm flipH="1">
            <a:off x="4648200" y="1343025"/>
            <a:ext cx="3276600" cy="336391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8421" name="Line 85"/>
          <p:cNvSpPr>
            <a:spLocks noChangeShapeType="1"/>
          </p:cNvSpPr>
          <p:nvPr/>
        </p:nvSpPr>
        <p:spPr bwMode="auto">
          <a:xfrm flipH="1">
            <a:off x="4359275" y="2522538"/>
            <a:ext cx="3565525" cy="406717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98424" name="Group 88"/>
          <p:cNvGrpSpPr>
            <a:grpSpLocks/>
          </p:cNvGrpSpPr>
          <p:nvPr/>
        </p:nvGrpSpPr>
        <p:grpSpPr bwMode="auto">
          <a:xfrm>
            <a:off x="958850" y="2257425"/>
            <a:ext cx="4652963" cy="3838575"/>
            <a:chOff x="604" y="1422"/>
            <a:chExt cx="2931" cy="2401"/>
          </a:xfrm>
        </p:grpSpPr>
        <p:sp>
          <p:nvSpPr>
            <p:cNvPr id="398418" name="Rectangle 82"/>
            <p:cNvSpPr>
              <a:spLocks noChangeArrowheads="1"/>
            </p:cNvSpPr>
            <p:nvPr/>
          </p:nvSpPr>
          <p:spPr bwMode="auto">
            <a:xfrm>
              <a:off x="604" y="1422"/>
              <a:ext cx="2931" cy="230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8419" name="Picture 8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" y="1692"/>
              <a:ext cx="534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98420" name="Line 84"/>
            <p:cNvSpPr>
              <a:spLocks noChangeShapeType="1"/>
            </p:cNvSpPr>
            <p:nvPr/>
          </p:nvSpPr>
          <p:spPr bwMode="auto">
            <a:xfrm>
              <a:off x="2448" y="1646"/>
              <a:ext cx="144" cy="217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8433" name="Group 97"/>
          <p:cNvGrpSpPr>
            <a:grpSpLocks/>
          </p:cNvGrpSpPr>
          <p:nvPr/>
        </p:nvGrpSpPr>
        <p:grpSpPr bwMode="auto">
          <a:xfrm>
            <a:off x="958850" y="1087438"/>
            <a:ext cx="4652963" cy="3135312"/>
            <a:chOff x="604" y="685"/>
            <a:chExt cx="2931" cy="1975"/>
          </a:xfrm>
        </p:grpSpPr>
        <p:sp>
          <p:nvSpPr>
            <p:cNvPr id="398379" name="Rectangle 43"/>
            <p:cNvSpPr>
              <a:spLocks noChangeArrowheads="1"/>
            </p:cNvSpPr>
            <p:nvPr/>
          </p:nvSpPr>
          <p:spPr bwMode="auto">
            <a:xfrm>
              <a:off x="604" y="685"/>
              <a:ext cx="2931" cy="230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8431" name="Picture 9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955"/>
              <a:ext cx="534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98381" name="Line 45"/>
            <p:cNvSpPr>
              <a:spLocks noChangeShapeType="1"/>
            </p:cNvSpPr>
            <p:nvPr/>
          </p:nvSpPr>
          <p:spPr bwMode="auto">
            <a:xfrm>
              <a:off x="2448" y="915"/>
              <a:ext cx="288" cy="174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8437" name="Line 101"/>
          <p:cNvSpPr>
            <a:spLocks noChangeShapeType="1"/>
          </p:cNvSpPr>
          <p:nvPr/>
        </p:nvSpPr>
        <p:spPr bwMode="auto">
          <a:xfrm>
            <a:off x="3390900" y="3098800"/>
            <a:ext cx="0" cy="56673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8438" name="Line 102"/>
          <p:cNvSpPr>
            <a:spLocks noChangeShapeType="1"/>
          </p:cNvSpPr>
          <p:nvPr/>
        </p:nvSpPr>
        <p:spPr bwMode="auto">
          <a:xfrm>
            <a:off x="3371850" y="3673475"/>
            <a:ext cx="5776913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8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8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8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8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39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8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8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39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8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8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9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39" grpId="0" animBg="1"/>
      <p:bldP spid="398347" grpId="0" animBg="1"/>
      <p:bldP spid="398380" grpId="0" animBg="1"/>
      <p:bldP spid="398380" grpId="1" animBg="1"/>
      <p:bldP spid="398392" grpId="0" animBg="1"/>
      <p:bldP spid="398412" grpId="0" animBg="1"/>
      <p:bldP spid="398412" grpId="1" animBg="1"/>
      <p:bldP spid="398383" grpId="0" animBg="1"/>
      <p:bldP spid="398383" grpId="1" animBg="1"/>
      <p:bldP spid="398421" grpId="0" animBg="1"/>
      <p:bldP spid="398421" grpId="1" animBg="1"/>
      <p:bldP spid="398437" grpId="0" animBg="1"/>
      <p:bldP spid="39843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63CC-DCCF-477D-BEA6-F15A55B781EA}" type="slidenum">
              <a:rPr lang="en-US"/>
              <a:pPr/>
              <a:t>50</a:t>
            </a:fld>
            <a:endParaRPr lang="en-US"/>
          </a:p>
        </p:txBody>
      </p:sp>
      <p:pic>
        <p:nvPicPr>
          <p:cNvPr id="391180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152400"/>
            <a:ext cx="3135312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171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163513"/>
            <a:ext cx="1236662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181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31718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173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1611313"/>
            <a:ext cx="1236662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182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3124200"/>
            <a:ext cx="3173412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175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3135313"/>
            <a:ext cx="1236662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183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4751388"/>
            <a:ext cx="5275262" cy="142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177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4730750"/>
            <a:ext cx="2805112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1178" name="Rectangle 10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179" name="Rectangle 11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1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1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1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1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1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1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1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1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5789-F8E7-4062-89B0-821595639E8A}" type="slidenum">
              <a:rPr lang="en-US"/>
              <a:pPr/>
              <a:t>51</a:t>
            </a:fld>
            <a:endParaRPr lang="en-US"/>
          </a:p>
        </p:txBody>
      </p:sp>
      <p:pic>
        <p:nvPicPr>
          <p:cNvPr id="392225" name="Picture 3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4751388"/>
            <a:ext cx="5275262" cy="142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2195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4730750"/>
            <a:ext cx="2805112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2222" name="Picture 3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8" y="76200"/>
            <a:ext cx="22129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2223" name="Picture 3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8" y="1676400"/>
            <a:ext cx="3135312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2224" name="Picture 3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8" y="3151188"/>
            <a:ext cx="3098800" cy="142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92236" name="Group 44"/>
          <p:cNvGrpSpPr>
            <a:grpSpLocks/>
          </p:cNvGrpSpPr>
          <p:nvPr/>
        </p:nvGrpSpPr>
        <p:grpSpPr bwMode="auto">
          <a:xfrm>
            <a:off x="796925" y="390525"/>
            <a:ext cx="2433638" cy="666750"/>
            <a:chOff x="502" y="246"/>
            <a:chExt cx="1533" cy="420"/>
          </a:xfrm>
        </p:grpSpPr>
        <p:pic>
          <p:nvPicPr>
            <p:cNvPr id="392231" name="Picture 3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" y="246"/>
              <a:ext cx="1022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2234" name="Picture 4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" y="480"/>
              <a:ext cx="1533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92202" name="Group 10"/>
          <p:cNvGrpSpPr>
            <a:grpSpLocks/>
          </p:cNvGrpSpPr>
          <p:nvPr/>
        </p:nvGrpSpPr>
        <p:grpSpPr bwMode="auto">
          <a:xfrm>
            <a:off x="814388" y="2019300"/>
            <a:ext cx="2397125" cy="647700"/>
            <a:chOff x="513" y="1272"/>
            <a:chExt cx="1510" cy="408"/>
          </a:xfrm>
        </p:grpSpPr>
        <p:pic>
          <p:nvPicPr>
            <p:cNvPr id="392203" name="Picture 1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" y="1272"/>
              <a:ext cx="1510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2204" name="Picture 1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" y="1506"/>
              <a:ext cx="1022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92230" name="Group 38"/>
          <p:cNvGrpSpPr>
            <a:grpSpLocks/>
          </p:cNvGrpSpPr>
          <p:nvPr/>
        </p:nvGrpSpPr>
        <p:grpSpPr bwMode="auto">
          <a:xfrm>
            <a:off x="538163" y="3429000"/>
            <a:ext cx="2951162" cy="990600"/>
            <a:chOff x="339" y="2160"/>
            <a:chExt cx="1859" cy="624"/>
          </a:xfrm>
        </p:grpSpPr>
        <p:pic>
          <p:nvPicPr>
            <p:cNvPr id="392228" name="Picture 3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" y="2376"/>
              <a:ext cx="1510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2207" name="Picture 1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" y="2610"/>
              <a:ext cx="1022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2208" name="Picture 1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" y="2160"/>
              <a:ext cx="1859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9220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38900"/>
            <a:ext cx="14478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92226" name="Group 34"/>
          <p:cNvGrpSpPr>
            <a:grpSpLocks/>
          </p:cNvGrpSpPr>
          <p:nvPr/>
        </p:nvGrpSpPr>
        <p:grpSpPr bwMode="auto">
          <a:xfrm>
            <a:off x="2438400" y="6324600"/>
            <a:ext cx="3048000" cy="457200"/>
            <a:chOff x="1536" y="3984"/>
            <a:chExt cx="1920" cy="288"/>
          </a:xfrm>
        </p:grpSpPr>
        <p:grpSp>
          <p:nvGrpSpPr>
            <p:cNvPr id="392210" name="Group 18"/>
            <p:cNvGrpSpPr>
              <a:grpSpLocks/>
            </p:cNvGrpSpPr>
            <p:nvPr/>
          </p:nvGrpSpPr>
          <p:grpSpPr bwMode="auto">
            <a:xfrm>
              <a:off x="1536" y="3992"/>
              <a:ext cx="552" cy="264"/>
              <a:chOff x="1200" y="3992"/>
              <a:chExt cx="552" cy="264"/>
            </a:xfrm>
          </p:grpSpPr>
          <p:pic>
            <p:nvPicPr>
              <p:cNvPr id="392211" name="Picture 19" descr="txp_fig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3992"/>
                <a:ext cx="552" cy="1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92212" name="Picture 20" descr="txp_fig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2" y="4144"/>
                <a:ext cx="248" cy="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92213" name="Group 21"/>
            <p:cNvGrpSpPr>
              <a:grpSpLocks/>
            </p:cNvGrpSpPr>
            <p:nvPr/>
          </p:nvGrpSpPr>
          <p:grpSpPr bwMode="auto">
            <a:xfrm>
              <a:off x="2296" y="3984"/>
              <a:ext cx="1160" cy="288"/>
              <a:chOff x="1960" y="3984"/>
              <a:chExt cx="1160" cy="288"/>
            </a:xfrm>
          </p:grpSpPr>
          <p:pic>
            <p:nvPicPr>
              <p:cNvPr id="392214" name="Picture 22" descr="txp_fig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0" y="3984"/>
                <a:ext cx="1160" cy="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92215" name="Picture 23" descr="txp_fig"/>
              <p:cNvPicPr>
                <a:picLocks noChangeAspect="1" noChangeArrowheads="1"/>
              </p:cNvPicPr>
              <p:nvPr>
                <p:custDataLst>
                  <p:tags r:id="rId12"/>
                </p:custDataLst>
              </p:nvPr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0" y="4144"/>
                <a:ext cx="1040" cy="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392227" name="Group 35"/>
          <p:cNvGrpSpPr>
            <a:grpSpLocks/>
          </p:cNvGrpSpPr>
          <p:nvPr/>
        </p:nvGrpSpPr>
        <p:grpSpPr bwMode="auto">
          <a:xfrm>
            <a:off x="5943600" y="6324600"/>
            <a:ext cx="2057400" cy="457200"/>
            <a:chOff x="3744" y="3984"/>
            <a:chExt cx="1296" cy="288"/>
          </a:xfrm>
        </p:grpSpPr>
        <p:pic>
          <p:nvPicPr>
            <p:cNvPr id="392216" name="Picture 24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4080"/>
              <a:ext cx="160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392217" name="Group 25"/>
            <p:cNvGrpSpPr>
              <a:grpSpLocks/>
            </p:cNvGrpSpPr>
            <p:nvPr/>
          </p:nvGrpSpPr>
          <p:grpSpPr bwMode="auto">
            <a:xfrm>
              <a:off x="4224" y="3984"/>
              <a:ext cx="816" cy="288"/>
              <a:chOff x="4224" y="3984"/>
              <a:chExt cx="816" cy="288"/>
            </a:xfrm>
          </p:grpSpPr>
          <p:pic>
            <p:nvPicPr>
              <p:cNvPr id="392218" name="Picture 26" descr="txp_fig"/>
              <p:cNvPicPr>
                <a:picLocks noChangeAspect="1" noChangeArrowheads="1"/>
              </p:cNvPicPr>
              <p:nvPr>
                <p:custDataLst>
                  <p:tags r:id="rId9"/>
                </p:custDataLst>
              </p:nvPr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4" y="3984"/>
                <a:ext cx="816" cy="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92219" name="Picture 27" descr="txp_fig"/>
              <p:cNvPicPr>
                <a:picLocks noChangeAspect="1"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2" y="4144"/>
                <a:ext cx="720" cy="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392220" name="Rectangle 28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2221" name="Rectangle 29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2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2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2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2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2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2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2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2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2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2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80A05-014D-482E-9DE5-B78DB852096E}" type="slidenum">
              <a:rPr lang="en-US"/>
              <a:pPr/>
              <a:t>52</a:t>
            </a:fld>
            <a:endParaRPr lang="en-US"/>
          </a:p>
        </p:txBody>
      </p:sp>
      <p:pic>
        <p:nvPicPr>
          <p:cNvPr id="393246" name="Picture 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38900"/>
            <a:ext cx="14478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93247" name="Group 31"/>
          <p:cNvGrpSpPr>
            <a:grpSpLocks/>
          </p:cNvGrpSpPr>
          <p:nvPr/>
        </p:nvGrpSpPr>
        <p:grpSpPr bwMode="auto">
          <a:xfrm>
            <a:off x="2438400" y="6337300"/>
            <a:ext cx="876300" cy="419100"/>
            <a:chOff x="1200" y="3992"/>
            <a:chExt cx="552" cy="264"/>
          </a:xfrm>
        </p:grpSpPr>
        <p:pic>
          <p:nvPicPr>
            <p:cNvPr id="393248" name="Picture 3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3992"/>
              <a:ext cx="552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3249" name="Picture 3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2" y="4144"/>
              <a:ext cx="248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93250" name="Group 34"/>
          <p:cNvGrpSpPr>
            <a:grpSpLocks/>
          </p:cNvGrpSpPr>
          <p:nvPr/>
        </p:nvGrpSpPr>
        <p:grpSpPr bwMode="auto">
          <a:xfrm>
            <a:off x="3644900" y="6324600"/>
            <a:ext cx="1841500" cy="457200"/>
            <a:chOff x="1960" y="3984"/>
            <a:chExt cx="1160" cy="288"/>
          </a:xfrm>
        </p:grpSpPr>
        <p:pic>
          <p:nvPicPr>
            <p:cNvPr id="393251" name="Picture 3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0" y="3984"/>
              <a:ext cx="1160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3252" name="Picture 3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0" y="4144"/>
              <a:ext cx="1040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93253" name="Picture 3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477000"/>
            <a:ext cx="2540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3218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4730750"/>
            <a:ext cx="2805112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93227" name="Group 11"/>
          <p:cNvGrpSpPr>
            <a:grpSpLocks/>
          </p:cNvGrpSpPr>
          <p:nvPr/>
        </p:nvGrpSpPr>
        <p:grpSpPr bwMode="auto">
          <a:xfrm>
            <a:off x="6705600" y="6324600"/>
            <a:ext cx="1295400" cy="457200"/>
            <a:chOff x="4224" y="3984"/>
            <a:chExt cx="816" cy="288"/>
          </a:xfrm>
        </p:grpSpPr>
        <p:pic>
          <p:nvPicPr>
            <p:cNvPr id="393228" name="Picture 1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984"/>
              <a:ext cx="816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3229" name="Picture 1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4144"/>
              <a:ext cx="720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93255" name="Picture 3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4751388"/>
            <a:ext cx="5275262" cy="142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3244" name="Rectangle 28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3245" name="Rectangle 29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3258" name="Picture 4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4221163"/>
            <a:ext cx="1808162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3230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2550"/>
            <a:ext cx="2509838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3231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40767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93232" name="Group 16"/>
          <p:cNvGrpSpPr>
            <a:grpSpLocks/>
          </p:cNvGrpSpPr>
          <p:nvPr/>
        </p:nvGrpSpPr>
        <p:grpSpPr bwMode="auto">
          <a:xfrm>
            <a:off x="4775200" y="2057400"/>
            <a:ext cx="3924300" cy="1041400"/>
            <a:chOff x="3008" y="1296"/>
            <a:chExt cx="2472" cy="656"/>
          </a:xfrm>
        </p:grpSpPr>
        <p:pic>
          <p:nvPicPr>
            <p:cNvPr id="393233" name="Picture 1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" y="1632"/>
              <a:ext cx="160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393234" name="Group 18"/>
            <p:cNvGrpSpPr>
              <a:grpSpLocks/>
            </p:cNvGrpSpPr>
            <p:nvPr/>
          </p:nvGrpSpPr>
          <p:grpSpPr bwMode="auto">
            <a:xfrm>
              <a:off x="3648" y="1296"/>
              <a:ext cx="1832" cy="288"/>
              <a:chOff x="3688" y="1296"/>
              <a:chExt cx="1832" cy="288"/>
            </a:xfrm>
          </p:grpSpPr>
          <p:pic>
            <p:nvPicPr>
              <p:cNvPr id="393235" name="Picture 19" descr="txp_fi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6" y="1296"/>
                <a:ext cx="1656" cy="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93236" name="Picture 20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8" y="1456"/>
                <a:ext cx="1832" cy="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93237" name="Picture 2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0" y="1632"/>
              <a:ext cx="1088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3238" name="Picture 2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0" y="1824"/>
              <a:ext cx="1768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93254" name="Picture 3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76200"/>
            <a:ext cx="5718175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93239" name="Group 23"/>
          <p:cNvGrpSpPr>
            <a:grpSpLocks/>
          </p:cNvGrpSpPr>
          <p:nvPr/>
        </p:nvGrpSpPr>
        <p:grpSpPr bwMode="auto">
          <a:xfrm>
            <a:off x="3251200" y="3352800"/>
            <a:ext cx="4826000" cy="482600"/>
            <a:chOff x="992" y="2272"/>
            <a:chExt cx="3040" cy="304"/>
          </a:xfrm>
        </p:grpSpPr>
        <p:pic>
          <p:nvPicPr>
            <p:cNvPr id="393240" name="Picture 2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2" y="2272"/>
              <a:ext cx="1560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3241" name="Picture 2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" y="2448"/>
              <a:ext cx="3040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3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3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3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3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BB56-D924-4225-835B-9872D5DDC2D6}" type="slidenum">
              <a:rPr lang="en-US"/>
              <a:pPr/>
              <a:t>53</a:t>
            </a:fld>
            <a:endParaRPr lang="en-US"/>
          </a:p>
        </p:txBody>
      </p:sp>
      <p:pic>
        <p:nvPicPr>
          <p:cNvPr id="394261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76200"/>
            <a:ext cx="5718175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4262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5322888"/>
            <a:ext cx="4094162" cy="138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4243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2550"/>
            <a:ext cx="2509838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4244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40767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94245" name="Group 5"/>
          <p:cNvGrpSpPr>
            <a:grpSpLocks/>
          </p:cNvGrpSpPr>
          <p:nvPr/>
        </p:nvGrpSpPr>
        <p:grpSpPr bwMode="auto">
          <a:xfrm>
            <a:off x="4775200" y="2057400"/>
            <a:ext cx="3924300" cy="1041400"/>
            <a:chOff x="3008" y="1296"/>
            <a:chExt cx="2472" cy="656"/>
          </a:xfrm>
        </p:grpSpPr>
        <p:pic>
          <p:nvPicPr>
            <p:cNvPr id="394246" name="Picture 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" y="1632"/>
              <a:ext cx="160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394247" name="Group 7"/>
            <p:cNvGrpSpPr>
              <a:grpSpLocks/>
            </p:cNvGrpSpPr>
            <p:nvPr/>
          </p:nvGrpSpPr>
          <p:grpSpPr bwMode="auto">
            <a:xfrm>
              <a:off x="3648" y="1296"/>
              <a:ext cx="1832" cy="288"/>
              <a:chOff x="3688" y="1296"/>
              <a:chExt cx="1832" cy="288"/>
            </a:xfrm>
          </p:grpSpPr>
          <p:pic>
            <p:nvPicPr>
              <p:cNvPr id="394248" name="Picture 8" descr="txp_fig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6" y="1296"/>
                <a:ext cx="1656" cy="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94249" name="Picture 9" descr="txp_fig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8" y="1456"/>
                <a:ext cx="1832" cy="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94250" name="Picture 1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0" y="1632"/>
              <a:ext cx="1088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4251" name="Picture 1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0" y="1824"/>
              <a:ext cx="1768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94252" name="Group 12"/>
          <p:cNvGrpSpPr>
            <a:grpSpLocks/>
          </p:cNvGrpSpPr>
          <p:nvPr/>
        </p:nvGrpSpPr>
        <p:grpSpPr bwMode="auto">
          <a:xfrm>
            <a:off x="3251200" y="3352800"/>
            <a:ext cx="4826000" cy="482600"/>
            <a:chOff x="992" y="2272"/>
            <a:chExt cx="3040" cy="304"/>
          </a:xfrm>
        </p:grpSpPr>
        <p:pic>
          <p:nvPicPr>
            <p:cNvPr id="394253" name="Picture 1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2" y="2272"/>
              <a:ext cx="1560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4254" name="Picture 1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" y="2448"/>
              <a:ext cx="3040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94255" name="Group 15"/>
          <p:cNvGrpSpPr>
            <a:grpSpLocks/>
          </p:cNvGrpSpPr>
          <p:nvPr/>
        </p:nvGrpSpPr>
        <p:grpSpPr bwMode="auto">
          <a:xfrm>
            <a:off x="6827838" y="5465763"/>
            <a:ext cx="1096962" cy="584200"/>
            <a:chOff x="4349" y="3648"/>
            <a:chExt cx="691" cy="368"/>
          </a:xfrm>
        </p:grpSpPr>
        <p:pic>
          <p:nvPicPr>
            <p:cNvPr id="394256" name="Picture 16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9" y="3648"/>
              <a:ext cx="691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4257" name="Picture 17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7" y="3862"/>
              <a:ext cx="60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94259" name="Rectangle 19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260" name="Rectangle 20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4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4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4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4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6994-C4E0-4671-90E4-ACF543D77E5B}" type="slidenum">
              <a:rPr lang="en-US"/>
              <a:pPr/>
              <a:t>54</a:t>
            </a:fld>
            <a:endParaRPr lang="en-US"/>
          </a:p>
        </p:txBody>
      </p:sp>
      <p:pic>
        <p:nvPicPr>
          <p:cNvPr id="395292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76200"/>
            <a:ext cx="5718175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5266" name="Rectangle 2"/>
          <p:cNvSpPr>
            <a:spLocks noChangeArrowheads="1"/>
          </p:cNvSpPr>
          <p:nvPr/>
        </p:nvSpPr>
        <p:spPr bwMode="auto">
          <a:xfrm>
            <a:off x="6745288" y="1524000"/>
            <a:ext cx="2230437" cy="457041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5295" name="Picture 3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5322888"/>
            <a:ext cx="4094162" cy="138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5268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2550"/>
            <a:ext cx="2509838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95269" name="Group 5"/>
          <p:cNvGrpSpPr>
            <a:grpSpLocks/>
          </p:cNvGrpSpPr>
          <p:nvPr/>
        </p:nvGrpSpPr>
        <p:grpSpPr bwMode="auto">
          <a:xfrm>
            <a:off x="6827838" y="5468938"/>
            <a:ext cx="1096962" cy="584200"/>
            <a:chOff x="4349" y="3648"/>
            <a:chExt cx="691" cy="368"/>
          </a:xfrm>
        </p:grpSpPr>
        <p:pic>
          <p:nvPicPr>
            <p:cNvPr id="395270" name="Picture 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9" y="3648"/>
              <a:ext cx="691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5271" name="Picture 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7" y="3862"/>
              <a:ext cx="60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95296" name="Picture 3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3608388"/>
            <a:ext cx="3614737" cy="142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5273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3657600"/>
            <a:ext cx="554037" cy="136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5274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3663950"/>
            <a:ext cx="1125537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5294" name="Picture 3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2362200"/>
            <a:ext cx="31750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95304" name="Group 40"/>
          <p:cNvGrpSpPr>
            <a:grpSpLocks/>
          </p:cNvGrpSpPr>
          <p:nvPr/>
        </p:nvGrpSpPr>
        <p:grpSpPr bwMode="auto">
          <a:xfrm>
            <a:off x="6818313" y="4470400"/>
            <a:ext cx="2111375" cy="990600"/>
            <a:chOff x="4332" y="2816"/>
            <a:chExt cx="1330" cy="624"/>
          </a:xfrm>
        </p:grpSpPr>
        <p:pic>
          <p:nvPicPr>
            <p:cNvPr id="395302" name="Picture 3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2816"/>
              <a:ext cx="1330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5280" name="Picture 1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914" y="3329"/>
              <a:ext cx="160" cy="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95301" name="Text Box 37"/>
          <p:cNvSpPr txBox="1">
            <a:spLocks noChangeArrowheads="1"/>
          </p:cNvSpPr>
          <p:nvPr/>
        </p:nvSpPr>
        <p:spPr bwMode="auto">
          <a:xfrm>
            <a:off x="6781800" y="2032000"/>
            <a:ext cx="1981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95287" name="Rectangle 23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5288" name="Rectangle 24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5293" name="Picture 2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931988"/>
            <a:ext cx="2655888" cy="138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95305" name="Group 41"/>
          <p:cNvGrpSpPr>
            <a:grpSpLocks/>
          </p:cNvGrpSpPr>
          <p:nvPr/>
        </p:nvGrpSpPr>
        <p:grpSpPr bwMode="auto">
          <a:xfrm>
            <a:off x="6800850" y="2057400"/>
            <a:ext cx="1981200" cy="2362200"/>
            <a:chOff x="4320" y="1280"/>
            <a:chExt cx="1248" cy="1488"/>
          </a:xfrm>
        </p:grpSpPr>
        <p:pic>
          <p:nvPicPr>
            <p:cNvPr id="395283" name="Picture 1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" y="2620"/>
              <a:ext cx="58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5300" name="Picture 3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1280"/>
              <a:ext cx="1248" cy="1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95306" name="Line 42"/>
          <p:cNvSpPr>
            <a:spLocks noChangeShapeType="1"/>
          </p:cNvSpPr>
          <p:nvPr/>
        </p:nvSpPr>
        <p:spPr bwMode="auto">
          <a:xfrm flipV="1">
            <a:off x="5715000" y="2743200"/>
            <a:ext cx="2209800" cy="2590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95284" name="Group 20"/>
          <p:cNvGrpSpPr>
            <a:grpSpLocks/>
          </p:cNvGrpSpPr>
          <p:nvPr/>
        </p:nvGrpSpPr>
        <p:grpSpPr bwMode="auto">
          <a:xfrm>
            <a:off x="7032625" y="1570038"/>
            <a:ext cx="1654175" cy="442912"/>
            <a:chOff x="4430" y="1104"/>
            <a:chExt cx="1042" cy="279"/>
          </a:xfrm>
        </p:grpSpPr>
        <p:pic>
          <p:nvPicPr>
            <p:cNvPr id="395285" name="Picture 2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0" y="1104"/>
              <a:ext cx="1042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5286" name="Picture 2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0" y="1251"/>
              <a:ext cx="521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95289" name="Group 25"/>
          <p:cNvGrpSpPr>
            <a:grpSpLocks/>
          </p:cNvGrpSpPr>
          <p:nvPr/>
        </p:nvGrpSpPr>
        <p:grpSpPr bwMode="auto">
          <a:xfrm>
            <a:off x="5715000" y="5791200"/>
            <a:ext cx="914400" cy="914400"/>
            <a:chOff x="4853" y="1680"/>
            <a:chExt cx="576" cy="576"/>
          </a:xfrm>
        </p:grpSpPr>
        <p:sp>
          <p:nvSpPr>
            <p:cNvPr id="395290" name="AutoShape 26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291" name="Text Box 27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  <p:sp>
        <p:nvSpPr>
          <p:cNvPr id="395307" name="Rectangle 43"/>
          <p:cNvSpPr>
            <a:spLocks noChangeArrowheads="1"/>
          </p:cNvSpPr>
          <p:nvPr/>
        </p:nvSpPr>
        <p:spPr bwMode="auto">
          <a:xfrm>
            <a:off x="1790700" y="1992313"/>
            <a:ext cx="255588" cy="1262062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5308" name="Line 44"/>
          <p:cNvSpPr>
            <a:spLocks noChangeShapeType="1"/>
          </p:cNvSpPr>
          <p:nvPr/>
        </p:nvSpPr>
        <p:spPr bwMode="auto">
          <a:xfrm flipH="1" flipV="1">
            <a:off x="4953000" y="2819400"/>
            <a:ext cx="2057400" cy="1676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95312" name="Group 48"/>
          <p:cNvGrpSpPr>
            <a:grpSpLocks/>
          </p:cNvGrpSpPr>
          <p:nvPr/>
        </p:nvGrpSpPr>
        <p:grpSpPr bwMode="auto">
          <a:xfrm>
            <a:off x="2971800" y="1600200"/>
            <a:ext cx="3965575" cy="731838"/>
            <a:chOff x="1872" y="1008"/>
            <a:chExt cx="2498" cy="461"/>
          </a:xfrm>
        </p:grpSpPr>
        <p:sp>
          <p:nvSpPr>
            <p:cNvPr id="395310" name="Line 46"/>
            <p:cNvSpPr>
              <a:spLocks noChangeShapeType="1"/>
            </p:cNvSpPr>
            <p:nvPr/>
          </p:nvSpPr>
          <p:spPr bwMode="auto">
            <a:xfrm flipV="1">
              <a:off x="1872" y="1008"/>
              <a:ext cx="576" cy="24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311" name="Line 47"/>
            <p:cNvSpPr>
              <a:spLocks noChangeShapeType="1"/>
            </p:cNvSpPr>
            <p:nvPr/>
          </p:nvSpPr>
          <p:spPr bwMode="auto">
            <a:xfrm>
              <a:off x="2441" y="1008"/>
              <a:ext cx="1929" cy="46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5315" name="Group 51"/>
          <p:cNvGrpSpPr>
            <a:grpSpLocks/>
          </p:cNvGrpSpPr>
          <p:nvPr/>
        </p:nvGrpSpPr>
        <p:grpSpPr bwMode="auto">
          <a:xfrm>
            <a:off x="6215063" y="3886200"/>
            <a:ext cx="1571625" cy="1112838"/>
            <a:chOff x="3915" y="2448"/>
            <a:chExt cx="990" cy="701"/>
          </a:xfrm>
        </p:grpSpPr>
        <p:sp>
          <p:nvSpPr>
            <p:cNvPr id="395313" name="Line 49"/>
            <p:cNvSpPr>
              <a:spLocks noChangeShapeType="1"/>
            </p:cNvSpPr>
            <p:nvPr/>
          </p:nvSpPr>
          <p:spPr bwMode="auto">
            <a:xfrm flipH="1">
              <a:off x="3915" y="3149"/>
              <a:ext cx="990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314" name="Line 50"/>
            <p:cNvSpPr>
              <a:spLocks noChangeShapeType="1"/>
            </p:cNvSpPr>
            <p:nvPr/>
          </p:nvSpPr>
          <p:spPr bwMode="auto">
            <a:xfrm flipV="1">
              <a:off x="3921" y="2448"/>
              <a:ext cx="495" cy="70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5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5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5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5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5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5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5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5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400" fill="hold"/>
                                        <p:tgtEl>
                                          <p:spTgt spid="39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400" fill="hold"/>
                                        <p:tgtEl>
                                          <p:spTgt spid="39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5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5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5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5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5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5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5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95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5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5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6" grpId="0" animBg="1"/>
      <p:bldP spid="395306" grpId="0" animBg="1"/>
      <p:bldP spid="395306" grpId="1" animBg="1"/>
      <p:bldP spid="395307" grpId="0" animBg="1"/>
      <p:bldP spid="395307" grpId="1" animBg="1"/>
      <p:bldP spid="395308" grpId="0" animBg="1"/>
      <p:bldP spid="39530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C73A-2532-42E3-8C58-FAF91E8E3B53}" type="slidenum">
              <a:rPr lang="en-US"/>
              <a:pPr/>
              <a:t>6</a:t>
            </a:fld>
            <a:endParaRPr lang="en-US"/>
          </a:p>
        </p:txBody>
      </p:sp>
      <p:pic>
        <p:nvPicPr>
          <p:cNvPr id="406593" name="Picture 6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411163"/>
            <a:ext cx="4462462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6581" name="Picture 5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516063"/>
            <a:ext cx="32829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6582" name="Picture 5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2682875"/>
            <a:ext cx="34099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6531" name="Line 3"/>
          <p:cNvSpPr>
            <a:spLocks noChangeShapeType="1"/>
          </p:cNvSpPr>
          <p:nvPr/>
        </p:nvSpPr>
        <p:spPr bwMode="auto">
          <a:xfrm>
            <a:off x="0" y="30892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653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754063"/>
            <a:ext cx="737552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6537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085850"/>
            <a:ext cx="75787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6543" name="Rectangle 15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44" name="Rectangle 16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6545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63" y="36513"/>
            <a:ext cx="20637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6548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933575"/>
            <a:ext cx="754221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6550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2265363"/>
            <a:ext cx="75231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6577" name="Picture 4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4113213"/>
            <a:ext cx="56054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6583" name="Picture 5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4660900"/>
            <a:ext cx="28765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6584" name="Picture 5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5194300"/>
            <a:ext cx="45735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6576" name="Picture 4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3200400"/>
            <a:ext cx="56054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6586" name="Line 58"/>
          <p:cNvSpPr>
            <a:spLocks noChangeShapeType="1"/>
          </p:cNvSpPr>
          <p:nvPr/>
        </p:nvSpPr>
        <p:spPr bwMode="auto">
          <a:xfrm flipH="1" flipV="1">
            <a:off x="2971800" y="1828800"/>
            <a:ext cx="1752600" cy="2819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6587" name="Line 59"/>
          <p:cNvSpPr>
            <a:spLocks noChangeShapeType="1"/>
          </p:cNvSpPr>
          <p:nvPr/>
        </p:nvSpPr>
        <p:spPr bwMode="auto">
          <a:xfrm flipH="1" flipV="1">
            <a:off x="3429000" y="2971800"/>
            <a:ext cx="2514600" cy="1752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6588" name="Line 60"/>
          <p:cNvSpPr>
            <a:spLocks noChangeShapeType="1"/>
          </p:cNvSpPr>
          <p:nvPr/>
        </p:nvSpPr>
        <p:spPr bwMode="auto">
          <a:xfrm>
            <a:off x="1828800" y="1828800"/>
            <a:ext cx="2895600" cy="33829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6589" name="Line 61"/>
          <p:cNvSpPr>
            <a:spLocks noChangeShapeType="1"/>
          </p:cNvSpPr>
          <p:nvPr/>
        </p:nvSpPr>
        <p:spPr bwMode="auto">
          <a:xfrm>
            <a:off x="1905000" y="2971800"/>
            <a:ext cx="4343400" cy="22098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-0.30833 0.13333 " pathEditMode="relative" ptsTypes="AA">
                                      <p:cBhvr>
                                        <p:cTn id="6" dur="500" fill="hold"/>
                                        <p:tgtEl>
                                          <p:spTgt spid="406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6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6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40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0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40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0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86" grpId="0" animBg="1"/>
      <p:bldP spid="406587" grpId="0" animBg="1"/>
      <p:bldP spid="406588" grpId="0" animBg="1"/>
      <p:bldP spid="4065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CB85-9582-40A8-AEB9-EF110ADB8781}" type="slidenum">
              <a:rPr lang="en-US"/>
              <a:pPr/>
              <a:t>7</a:t>
            </a:fld>
            <a:endParaRPr lang="en-US"/>
          </a:p>
        </p:txBody>
      </p:sp>
      <p:pic>
        <p:nvPicPr>
          <p:cNvPr id="409633" name="Picture 3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411163"/>
            <a:ext cx="4462462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02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516063"/>
            <a:ext cx="32829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03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2682875"/>
            <a:ext cx="34099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04" name="Line 4"/>
          <p:cNvSpPr>
            <a:spLocks noChangeShapeType="1"/>
          </p:cNvSpPr>
          <p:nvPr/>
        </p:nvSpPr>
        <p:spPr bwMode="auto">
          <a:xfrm>
            <a:off x="0" y="30892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960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754063"/>
            <a:ext cx="737552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07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085850"/>
            <a:ext cx="75787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08" name="Rectangle 8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09" name="Rectangle 9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610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63" y="36513"/>
            <a:ext cx="20637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11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933575"/>
            <a:ext cx="754221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12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2265363"/>
            <a:ext cx="75231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23" name="Picture 2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4114800"/>
            <a:ext cx="45735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15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5194300"/>
            <a:ext cx="45735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22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113213"/>
            <a:ext cx="29686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09630" name="Group 30"/>
          <p:cNvGrpSpPr>
            <a:grpSpLocks/>
          </p:cNvGrpSpPr>
          <p:nvPr/>
        </p:nvGrpSpPr>
        <p:grpSpPr bwMode="auto">
          <a:xfrm>
            <a:off x="630238" y="4114800"/>
            <a:ext cx="5902325" cy="304800"/>
            <a:chOff x="397" y="2592"/>
            <a:chExt cx="3718" cy="192"/>
          </a:xfrm>
        </p:grpSpPr>
        <p:sp>
          <p:nvSpPr>
            <p:cNvPr id="409624" name="Line 24"/>
            <p:cNvSpPr>
              <a:spLocks noChangeShapeType="1"/>
            </p:cNvSpPr>
            <p:nvPr/>
          </p:nvSpPr>
          <p:spPr bwMode="auto">
            <a:xfrm>
              <a:off x="397" y="2592"/>
              <a:ext cx="9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26" name="Line 26"/>
            <p:cNvSpPr>
              <a:spLocks noChangeShapeType="1"/>
            </p:cNvSpPr>
            <p:nvPr/>
          </p:nvSpPr>
          <p:spPr bwMode="auto">
            <a:xfrm>
              <a:off x="528" y="2592"/>
              <a:ext cx="9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27" name="Line 27"/>
            <p:cNvSpPr>
              <a:spLocks noChangeShapeType="1"/>
            </p:cNvSpPr>
            <p:nvPr/>
          </p:nvSpPr>
          <p:spPr bwMode="auto">
            <a:xfrm>
              <a:off x="2736" y="2592"/>
              <a:ext cx="9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28" name="Line 28"/>
            <p:cNvSpPr>
              <a:spLocks noChangeShapeType="1"/>
            </p:cNvSpPr>
            <p:nvPr/>
          </p:nvSpPr>
          <p:spPr bwMode="auto">
            <a:xfrm>
              <a:off x="4019" y="2592"/>
              <a:ext cx="9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09632" name="Picture 3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4737100"/>
            <a:ext cx="53467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-2.77778E-6 -0.15556 " pathEditMode="relative" ptsTypes="AA">
                                      <p:cBhvr>
                                        <p:cTn id="6" dur="500" fill="hold"/>
                                        <p:tgtEl>
                                          <p:spTgt spid="409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A4DF-1310-4824-AA3D-606B9CBE7B9E}" type="slidenum">
              <a:rPr lang="en-US"/>
              <a:pPr/>
              <a:t>8</a:t>
            </a:fld>
            <a:endParaRPr lang="en-US"/>
          </a:p>
        </p:txBody>
      </p:sp>
      <p:pic>
        <p:nvPicPr>
          <p:cNvPr id="412707" name="Picture 3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411163"/>
            <a:ext cx="4462462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2674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516063"/>
            <a:ext cx="32829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2675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2682875"/>
            <a:ext cx="34099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2676" name="Line 4"/>
          <p:cNvSpPr>
            <a:spLocks noChangeShapeType="1"/>
          </p:cNvSpPr>
          <p:nvPr/>
        </p:nvSpPr>
        <p:spPr bwMode="auto">
          <a:xfrm>
            <a:off x="0" y="30892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267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754063"/>
            <a:ext cx="737552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2679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085850"/>
            <a:ext cx="75787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2680" name="Rectangle 8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681" name="Rectangle 9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2682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63" y="36513"/>
            <a:ext cx="20637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2683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933575"/>
            <a:ext cx="754221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2684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2265363"/>
            <a:ext cx="75231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2693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4737100"/>
            <a:ext cx="53467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2694" name="Rectangle 22"/>
          <p:cNvSpPr>
            <a:spLocks noChangeArrowheads="1"/>
          </p:cNvSpPr>
          <p:nvPr/>
        </p:nvSpPr>
        <p:spPr bwMode="auto">
          <a:xfrm>
            <a:off x="1447800" y="4648200"/>
            <a:ext cx="5562600" cy="5334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2699" name="Group 27"/>
          <p:cNvGrpSpPr>
            <a:grpSpLocks/>
          </p:cNvGrpSpPr>
          <p:nvPr/>
        </p:nvGrpSpPr>
        <p:grpSpPr bwMode="auto">
          <a:xfrm>
            <a:off x="609600" y="3733800"/>
            <a:ext cx="7259638" cy="692150"/>
            <a:chOff x="384" y="3368"/>
            <a:chExt cx="4573" cy="436"/>
          </a:xfrm>
        </p:grpSpPr>
        <p:pic>
          <p:nvPicPr>
            <p:cNvPr id="412696" name="Picture 2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" y="3368"/>
              <a:ext cx="409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2698" name="Picture 2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618"/>
              <a:ext cx="4573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12700" name="Picture 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76925"/>
            <a:ext cx="17557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2706" name="Picture 3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881688"/>
            <a:ext cx="682942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2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2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2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2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8952-8BE8-4B3C-86A1-946BA9C848BF}" type="slidenum">
              <a:rPr lang="en-US"/>
              <a:pPr/>
              <a:t>9</a:t>
            </a:fld>
            <a:endParaRPr lang="en-US"/>
          </a:p>
        </p:txBody>
      </p:sp>
      <p:pic>
        <p:nvPicPr>
          <p:cNvPr id="34918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74788"/>
            <a:ext cx="3606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9204" name="Picture 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17383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9188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458788"/>
            <a:ext cx="50419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9189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198563"/>
            <a:ext cx="1420813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9190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19400"/>
            <a:ext cx="45132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9212" name="Picture 2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5645150"/>
            <a:ext cx="3946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9193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3352800"/>
            <a:ext cx="5835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9194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5" y="6403975"/>
            <a:ext cx="13970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9205" name="Picture 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36863"/>
            <a:ext cx="10953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9206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6423025"/>
            <a:ext cx="10953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9197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88" y="6403975"/>
            <a:ext cx="23987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9202" name="Rectangle 18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03" name="Rectangle 19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07" name="Rectangle 23"/>
          <p:cNvSpPr>
            <a:spLocks noChangeArrowheads="1"/>
          </p:cNvSpPr>
          <p:nvPr/>
        </p:nvSpPr>
        <p:spPr bwMode="auto">
          <a:xfrm>
            <a:off x="4305300" y="1435100"/>
            <a:ext cx="1196975" cy="43815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9213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3886200"/>
            <a:ext cx="51371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9214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4422775"/>
            <a:ext cx="71199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49225" name="Group 41"/>
          <p:cNvGrpSpPr>
            <a:grpSpLocks/>
          </p:cNvGrpSpPr>
          <p:nvPr/>
        </p:nvGrpSpPr>
        <p:grpSpPr bwMode="auto">
          <a:xfrm>
            <a:off x="3209925" y="4757738"/>
            <a:ext cx="3217863" cy="523875"/>
            <a:chOff x="2022" y="2997"/>
            <a:chExt cx="2027" cy="330"/>
          </a:xfrm>
        </p:grpSpPr>
        <p:sp>
          <p:nvSpPr>
            <p:cNvPr id="349215" name="AutoShape 31"/>
            <p:cNvSpPr>
              <a:spLocks/>
            </p:cNvSpPr>
            <p:nvPr/>
          </p:nvSpPr>
          <p:spPr bwMode="auto">
            <a:xfrm rot="-5400000">
              <a:off x="2964" y="2055"/>
              <a:ext cx="144" cy="2027"/>
            </a:xfrm>
            <a:prstGeom prst="leftBrace">
              <a:avLst>
                <a:gd name="adj1" fmla="val 117303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49223" name="Picture 3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2" y="3161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49199" name="Line 15"/>
          <p:cNvSpPr>
            <a:spLocks noChangeShapeType="1"/>
          </p:cNvSpPr>
          <p:nvPr/>
        </p:nvSpPr>
        <p:spPr bwMode="auto">
          <a:xfrm flipH="1" flipV="1">
            <a:off x="2057400" y="3124200"/>
            <a:ext cx="2819400" cy="2590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201" name="Line 17"/>
          <p:cNvSpPr>
            <a:spLocks noChangeShapeType="1"/>
          </p:cNvSpPr>
          <p:nvPr/>
        </p:nvSpPr>
        <p:spPr bwMode="auto">
          <a:xfrm>
            <a:off x="3276600" y="3200400"/>
            <a:ext cx="1905000" cy="3200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218" name="Line 34"/>
          <p:cNvSpPr>
            <a:spLocks noChangeShapeType="1"/>
          </p:cNvSpPr>
          <p:nvPr/>
        </p:nvSpPr>
        <p:spPr bwMode="auto">
          <a:xfrm>
            <a:off x="2698750" y="4800600"/>
            <a:ext cx="1371600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219" name="Line 35"/>
          <p:cNvSpPr>
            <a:spLocks noChangeShapeType="1"/>
          </p:cNvSpPr>
          <p:nvPr/>
        </p:nvSpPr>
        <p:spPr bwMode="auto">
          <a:xfrm flipH="1">
            <a:off x="3384550" y="4724400"/>
            <a:ext cx="3581400" cy="990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198" name="Line 14"/>
          <p:cNvSpPr>
            <a:spLocks noChangeShapeType="1"/>
          </p:cNvSpPr>
          <p:nvPr/>
        </p:nvSpPr>
        <p:spPr bwMode="auto">
          <a:xfrm flipH="1">
            <a:off x="2819400" y="6019800"/>
            <a:ext cx="0" cy="4143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9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9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9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9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9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9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9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9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34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34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9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9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9" dur="500"/>
                                        <p:tgtEl>
                                          <p:spTgt spid="349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349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207" grpId="0" animBg="1"/>
      <p:bldP spid="349199" grpId="0" animBg="1"/>
      <p:bldP spid="349201" grpId="0" animBg="1"/>
      <p:bldP spid="349218" grpId="0" animBg="1"/>
      <p:bldP spid="349218" grpId="1" animBg="1"/>
      <p:bldP spid="349219" grpId="0" animBg="1"/>
      <p:bldP spid="349219" grpId="1" animBg="1"/>
      <p:bldP spid="34919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2580&quot;&gt;&lt;property id=&quot;20148&quot; value=&quot;5&quot;/&gt;&lt;property id=&quot;20300&quot; value=&quot;Slide 2&quot;/&gt;&lt;property id=&quot;20307&quot; value=&quot;546&quot;/&gt;&lt;/object&gt;&lt;object type=&quot;3&quot; unique_id=&quot;12581&quot;&gt;&lt;property id=&quot;20148&quot; value=&quot;5&quot;/&gt;&lt;property id=&quot;20300&quot; value=&quot;Slide 3&quot;/&gt;&lt;property id=&quot;20307&quot; value=&quot;547&quot;/&gt;&lt;/object&gt;&lt;object type=&quot;3&quot; unique_id=&quot;12588&quot;&gt;&lt;property id=&quot;20148&quot; value=&quot;5&quot;/&gt;&lt;property id=&quot;20300&quot; value=&quot;Slide 9&quot;/&gt;&lt;property id=&quot;20307&quot; value=&quot;553&quot;/&gt;&lt;/object&gt;&lt;object type=&quot;3&quot; unique_id=&quot;12589&quot;&gt;&lt;property id=&quot;20148&quot; value=&quot;5&quot;/&gt;&lt;property id=&quot;20300&quot; value=&quot;Slide 10&quot;/&gt;&lt;property id=&quot;20307&quot; value=&quot;554&quot;/&gt;&lt;/object&gt;&lt;object type=&quot;3&quot; unique_id=&quot;12590&quot;&gt;&lt;property id=&quot;20148&quot; value=&quot;5&quot;/&gt;&lt;property id=&quot;20300&quot; value=&quot;Slide 11&quot;/&gt;&lt;property id=&quot;20307&quot; value=&quot;555&quot;/&gt;&lt;/object&gt;&lt;object type=&quot;3&quot; unique_id=&quot;12591&quot;&gt;&lt;property id=&quot;20148&quot; value=&quot;5&quot;/&gt;&lt;property id=&quot;20300&quot; value=&quot;Slide 12&quot;/&gt;&lt;property id=&quot;20307&quot; value=&quot;556&quot;/&gt;&lt;/object&gt;&lt;object type=&quot;3&quot; unique_id=&quot;12592&quot;&gt;&lt;property id=&quot;20148&quot; value=&quot;5&quot;/&gt;&lt;property id=&quot;20300&quot; value=&quot;Slide 13&quot;/&gt;&lt;property id=&quot;20307&quot; value=&quot;557&quot;/&gt;&lt;/object&gt;&lt;object type=&quot;3&quot; unique_id=&quot;12593&quot;&gt;&lt;property id=&quot;20148&quot; value=&quot;5&quot;/&gt;&lt;property id=&quot;20300&quot; value=&quot;Slide 14&quot;/&gt;&lt;property id=&quot;20307&quot; value=&quot;558&quot;/&gt;&lt;/object&gt;&lt;object type=&quot;3&quot; unique_id=&quot;12594&quot;&gt;&lt;property id=&quot;20148&quot; value=&quot;5&quot;/&gt;&lt;property id=&quot;20300&quot; value=&quot;Slide 15&quot;/&gt;&lt;property id=&quot;20307&quot; value=&quot;559&quot;/&gt;&lt;/object&gt;&lt;object type=&quot;3&quot; unique_id=&quot;12595&quot;&gt;&lt;property id=&quot;20148&quot; value=&quot;5&quot;/&gt;&lt;property id=&quot;20300&quot; value=&quot;Slide 16&quot;/&gt;&lt;property id=&quot;20307&quot; value=&quot;560&quot;/&gt;&lt;/object&gt;&lt;object type=&quot;3&quot; unique_id=&quot;12596&quot;&gt;&lt;property id=&quot;20148&quot; value=&quot;5&quot;/&gt;&lt;property id=&quot;20300&quot; value=&quot;Slide 17&quot;/&gt;&lt;property id=&quot;20307&quot; value=&quot;561&quot;/&gt;&lt;/object&gt;&lt;object type=&quot;3&quot; unique_id=&quot;12597&quot;&gt;&lt;property id=&quot;20148&quot; value=&quot;5&quot;/&gt;&lt;property id=&quot;20300&quot; value=&quot;Slide 18&quot;/&gt;&lt;property id=&quot;20307&quot; value=&quot;562&quot;/&gt;&lt;/object&gt;&lt;object type=&quot;3&quot; unique_id=&quot;12598&quot;&gt;&lt;property id=&quot;20148&quot; value=&quot;5&quot;/&gt;&lt;property id=&quot;20300&quot; value=&quot;Slide 19&quot;/&gt;&lt;property id=&quot;20307&quot; value=&quot;563&quot;/&gt;&lt;/object&gt;&lt;object type=&quot;3&quot; unique_id=&quot;12599&quot;&gt;&lt;property id=&quot;20148&quot; value=&quot;5&quot;/&gt;&lt;property id=&quot;20300&quot; value=&quot;Slide 20&quot;/&gt;&lt;property id=&quot;20307&quot; value=&quot;564&quot;/&gt;&lt;/object&gt;&lt;object type=&quot;3&quot; unique_id=&quot;12600&quot;&gt;&lt;property id=&quot;20148&quot; value=&quot;5&quot;/&gt;&lt;property id=&quot;20300&quot; value=&quot;Slide 21&quot;/&gt;&lt;property id=&quot;20307&quot; value=&quot;565&quot;/&gt;&lt;/object&gt;&lt;object type=&quot;3&quot; unique_id=&quot;12601&quot;&gt;&lt;property id=&quot;20148&quot; value=&quot;5&quot;/&gt;&lt;property id=&quot;20300&quot; value=&quot;Slide 22&quot;/&gt;&lt;property id=&quot;20307&quot; value=&quot;566&quot;/&gt;&lt;/object&gt;&lt;object type=&quot;3&quot; unique_id=&quot;12602&quot;&gt;&lt;property id=&quot;20148&quot; value=&quot;5&quot;/&gt;&lt;property id=&quot;20300&quot; value=&quot;Slide 23&quot;/&gt;&lt;property id=&quot;20307&quot; value=&quot;567&quot;/&gt;&lt;/object&gt;&lt;object type=&quot;3&quot; unique_id=&quot;12603&quot;&gt;&lt;property id=&quot;20148&quot; value=&quot;5&quot;/&gt;&lt;property id=&quot;20300&quot; value=&quot;Slide 24&quot;/&gt;&lt;property id=&quot;20307&quot; value=&quot;568&quot;/&gt;&lt;/object&gt;&lt;object type=&quot;3&quot; unique_id=&quot;12604&quot;&gt;&lt;property id=&quot;20148&quot; value=&quot;5&quot;/&gt;&lt;property id=&quot;20300&quot; value=&quot;Slide 25&quot;/&gt;&lt;property id=&quot;20307&quot; value=&quot;569&quot;/&gt;&lt;/object&gt;&lt;object type=&quot;3&quot; unique_id=&quot;12605&quot;&gt;&lt;property id=&quot;20148&quot; value=&quot;5&quot;/&gt;&lt;property id=&quot;20300&quot; value=&quot;Slide 26&quot;/&gt;&lt;property id=&quot;20307&quot; value=&quot;570&quot;/&gt;&lt;/object&gt;&lt;object type=&quot;3&quot; unique_id=&quot;12606&quot;&gt;&lt;property id=&quot;20148&quot; value=&quot;5&quot;/&gt;&lt;property id=&quot;20300&quot; value=&quot;Slide 27&quot;/&gt;&lt;property id=&quot;20307&quot; value=&quot;571&quot;/&gt;&lt;/object&gt;&lt;object type=&quot;3&quot; unique_id=&quot;12607&quot;&gt;&lt;property id=&quot;20148&quot; value=&quot;5&quot;/&gt;&lt;property id=&quot;20300&quot; value=&quot;Slide 28&quot;/&gt;&lt;property id=&quot;20307&quot; value=&quot;572&quot;/&gt;&lt;/object&gt;&lt;object type=&quot;3&quot; unique_id=&quot;12608&quot;&gt;&lt;property id=&quot;20148&quot; value=&quot;5&quot;/&gt;&lt;property id=&quot;20300&quot; value=&quot;Slide 29&quot;/&gt;&lt;property id=&quot;20307&quot; value=&quot;573&quot;/&gt;&lt;/object&gt;&lt;object type=&quot;3&quot; unique_id=&quot;12609&quot;&gt;&lt;property id=&quot;20148&quot; value=&quot;5&quot;/&gt;&lt;property id=&quot;20300&quot; value=&quot;Slide 30&quot;/&gt;&lt;property id=&quot;20307&quot; value=&quot;574&quot;/&gt;&lt;/object&gt;&lt;object type=&quot;3&quot; unique_id=&quot;12610&quot;&gt;&lt;property id=&quot;20148&quot; value=&quot;5&quot;/&gt;&lt;property id=&quot;20300&quot; value=&quot;Slide 31&quot;/&gt;&lt;property id=&quot;20307&quot; value=&quot;575&quot;/&gt;&lt;/object&gt;&lt;object type=&quot;3&quot; unique_id=&quot;12611&quot;&gt;&lt;property id=&quot;20148&quot; value=&quot;5&quot;/&gt;&lt;property id=&quot;20300&quot; value=&quot;Slide 32&quot;/&gt;&lt;property id=&quot;20307&quot; value=&quot;576&quot;/&gt;&lt;/object&gt;&lt;object type=&quot;3&quot; unique_id=&quot;12612&quot;&gt;&lt;property id=&quot;20148&quot; value=&quot;5&quot;/&gt;&lt;property id=&quot;20300&quot; value=&quot;Slide 33&quot;/&gt;&lt;property id=&quot;20307&quot; value=&quot;577&quot;/&gt;&lt;/object&gt;&lt;object type=&quot;3&quot; unique_id=&quot;12613&quot;&gt;&lt;property id=&quot;20148&quot; value=&quot;5&quot;/&gt;&lt;property id=&quot;20300&quot; value=&quot;Slide 34&quot;/&gt;&lt;property id=&quot;20307&quot; value=&quot;578&quot;/&gt;&lt;/object&gt;&lt;object type=&quot;3&quot; unique_id=&quot;12614&quot;&gt;&lt;property id=&quot;20148&quot; value=&quot;5&quot;/&gt;&lt;property id=&quot;20300&quot; value=&quot;Slide 35&quot;/&gt;&lt;property id=&quot;20307&quot; value=&quot;579&quot;/&gt;&lt;/object&gt;&lt;object type=&quot;3&quot; unique_id=&quot;12617&quot;&gt;&lt;property id=&quot;20148&quot; value=&quot;5&quot;/&gt;&lt;property id=&quot;20300&quot; value=&quot;Slide 37&quot;/&gt;&lt;property id=&quot;20307&quot; value=&quot;582&quot;/&gt;&lt;/object&gt;&lt;object type=&quot;3&quot; unique_id=&quot;12618&quot;&gt;&lt;property id=&quot;20148&quot; value=&quot;5&quot;/&gt;&lt;property id=&quot;20300&quot; value=&quot;Slide 39&quot;/&gt;&lt;property id=&quot;20307&quot; value=&quot;583&quot;/&gt;&lt;/object&gt;&lt;object type=&quot;3&quot; unique_id=&quot;12619&quot;&gt;&lt;property id=&quot;20148&quot; value=&quot;5&quot;/&gt;&lt;property id=&quot;20300&quot; value=&quot;Slide 40&quot;/&gt;&lt;property id=&quot;20307&quot; value=&quot;584&quot;/&gt;&lt;/object&gt;&lt;object type=&quot;3&quot; unique_id=&quot;12620&quot;&gt;&lt;property id=&quot;20148&quot; value=&quot;5&quot;/&gt;&lt;property id=&quot;20300&quot; value=&quot;Slide 41&quot;/&gt;&lt;property id=&quot;20307&quot; value=&quot;585&quot;/&gt;&lt;/object&gt;&lt;object type=&quot;3&quot; unique_id=&quot;12621&quot;&gt;&lt;property id=&quot;20148&quot; value=&quot;5&quot;/&gt;&lt;property id=&quot;20300&quot; value=&quot;Slide 42&quot;/&gt;&lt;property id=&quot;20307&quot; value=&quot;586&quot;/&gt;&lt;/object&gt;&lt;object type=&quot;3&quot; unique_id=&quot;12622&quot;&gt;&lt;property id=&quot;20148&quot; value=&quot;5&quot;/&gt;&lt;property id=&quot;20300&quot; value=&quot;Slide 43&quot;/&gt;&lt;property id=&quot;20307&quot; value=&quot;587&quot;/&gt;&lt;/object&gt;&lt;object type=&quot;3&quot; unique_id=&quot;12626&quot;&gt;&lt;property id=&quot;20148&quot; value=&quot;5&quot;/&gt;&lt;property id=&quot;20300&quot; value=&quot;Slide 46&quot;/&gt;&lt;property id=&quot;20307&quot; value=&quot;591&quot;/&gt;&lt;/object&gt;&lt;object type=&quot;3&quot; unique_id=&quot;12627&quot;&gt;&lt;property id=&quot;20148&quot; value=&quot;5&quot;/&gt;&lt;property id=&quot;20300&quot; value=&quot;Slide 47&quot;/&gt;&lt;property id=&quot;20307&quot; value=&quot;592&quot;/&gt;&lt;/object&gt;&lt;object type=&quot;3&quot; unique_id=&quot;12628&quot;&gt;&lt;property id=&quot;20148&quot; value=&quot;5&quot;/&gt;&lt;property id=&quot;20300&quot; value=&quot;Slide 49&quot;/&gt;&lt;property id=&quot;20307&quot; value=&quot;593&quot;/&gt;&lt;/object&gt;&lt;object type=&quot;3&quot; unique_id=&quot;12629&quot;&gt;&lt;property id=&quot;20148&quot; value=&quot;5&quot;/&gt;&lt;property id=&quot;20300&quot; value=&quot;Slide 51&quot;/&gt;&lt;property id=&quot;20307&quot; value=&quot;594&quot;/&gt;&lt;/object&gt;&lt;object type=&quot;3&quot; unique_id=&quot;12630&quot;&gt;&lt;property id=&quot;20148&quot; value=&quot;5&quot;/&gt;&lt;property id=&quot;20300&quot; value=&quot;Slide 52&quot;/&gt;&lt;property id=&quot;20307&quot; value=&quot;595&quot;/&gt;&lt;/object&gt;&lt;object type=&quot;3&quot; unique_id=&quot;12631&quot;&gt;&lt;property id=&quot;20148&quot; value=&quot;5&quot;/&gt;&lt;property id=&quot;20300&quot; value=&quot;Slide 53&quot;/&gt;&lt;property id=&quot;20307&quot; value=&quot;596&quot;/&gt;&lt;/object&gt;&lt;object type=&quot;3&quot; unique_id=&quot;12632&quot;&gt;&lt;property id=&quot;20148&quot; value=&quot;5&quot;/&gt;&lt;property id=&quot;20300&quot; value=&quot;Slide 54&quot;/&gt;&lt;property id=&quot;20307&quot; value=&quot;597&quot;/&gt;&lt;/object&gt;&lt;object type=&quot;3&quot; unique_id=&quot;12633&quot;&gt;&lt;property id=&quot;20148&quot; value=&quot;5&quot;/&gt;&lt;property id=&quot;20300&quot; value=&quot;Slide 55&quot;/&gt;&lt;property id=&quot;20307&quot; value=&quot;598&quot;/&gt;&lt;/object&gt;&lt;object type=&quot;3&quot; unique_id=&quot;12685&quot;&gt;&lt;property id=&quot;20148&quot; value=&quot;5&quot;/&gt;&lt;property id=&quot;20300&quot; value=&quot;Slide 5&quot;/&gt;&lt;property id=&quot;20307&quot; value=&quot;599&quot;/&gt;&lt;/object&gt;&lt;object type=&quot;3&quot; unique_id=&quot;13279&quot;&gt;&lt;property id=&quot;20148&quot; value=&quot;5&quot;/&gt;&lt;property id=&quot;20300&quot; value=&quot;Slide 44&quot;/&gt;&lt;property id=&quot;20307&quot; value=&quot;600&quot;/&gt;&lt;/object&gt;&lt;object type=&quot;3&quot; unique_id=&quot;13280&quot;&gt;&lt;property id=&quot;20148&quot; value=&quot;5&quot;/&gt;&lt;property id=&quot;20300&quot; value=&quot;Slide 45&quot;/&gt;&lt;property id=&quot;20307&quot; value=&quot;601&quot;/&gt;&lt;/object&gt;&lt;object type=&quot;3&quot; unique_id=&quot;13944&quot;&gt;&lt;property id=&quot;20148&quot; value=&quot;5&quot;/&gt;&lt;property id=&quot;20300&quot; value=&quot;Slide 48&quot;/&gt;&lt;property id=&quot;20307&quot; value=&quot;602&quot;/&gt;&lt;/object&gt;&lt;object type=&quot;3&quot; unique_id=&quot;14101&quot;&gt;&lt;property id=&quot;20148&quot; value=&quot;5&quot;/&gt;&lt;property id=&quot;20300&quot; value=&quot;Slide 50&quot;/&gt;&lt;property id=&quot;20307&quot; value=&quot;603&quot;/&gt;&lt;/object&gt;&lt;object type=&quot;3&quot; unique_id=&quot;14698&quot;&gt;&lt;property id=&quot;20148&quot; value=&quot;5&quot;/&gt;&lt;property id=&quot;20300&quot; value=&quot;Slide 4&quot;/&gt;&lt;property id=&quot;20307&quot; value=&quot;606&quot;/&gt;&lt;/object&gt;&lt;object type=&quot;3&quot; unique_id=&quot;14699&quot;&gt;&lt;property id=&quot;20148&quot; value=&quot;5&quot;/&gt;&lt;property id=&quot;20300&quot; value=&quot;Slide 6&quot;/&gt;&lt;property id=&quot;20307&quot; value=&quot;607&quot;/&gt;&lt;/object&gt;&lt;object type=&quot;3&quot; unique_id=&quot;15377&quot;&gt;&lt;property id=&quot;20148&quot; value=&quot;5&quot;/&gt;&lt;property id=&quot;20300&quot; value=&quot;Slide 7&quot;/&gt;&lt;property id=&quot;20307&quot; value=&quot;609&quot;/&gt;&lt;/object&gt;&lt;object type=&quot;3&quot; unique_id=&quot;16330&quot;&gt;&lt;property id=&quot;20148&quot; value=&quot;5&quot;/&gt;&lt;property id=&quot;20300&quot; value=&quot;Slide 36&quot;/&gt;&lt;property id=&quot;20307&quot; value=&quot;610&quot;/&gt;&lt;/object&gt;&lt;object type=&quot;3&quot; unique_id=&quot;16613&quot;&gt;&lt;property id=&quot;20148&quot; value=&quot;5&quot;/&gt;&lt;property id=&quot;20300&quot; value=&quot;Slide 38&quot;/&gt;&lt;property id=&quot;20307&quot; value=&quot;611&quot;/&gt;&lt;/object&gt;&lt;object type=&quot;3&quot; unique_id=&quot;16838&quot;&gt;&lt;property id=&quot;20148&quot; value=&quot;5&quot;/&gt;&lt;property id=&quot;20300&quot; value=&quot;Slide 8&quot;/&gt;&lt;property id=&quot;20307&quot; value=&quot;612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so, $M^t=(E'_l)^t\cdots&#10;(E'_1)^tC^t(E_k)^t\cdots(E_1)^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302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sv}(v,w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65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426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426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det[v\quad w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64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$A((1,0),(0,1))=(v,w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109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$[\det A][\hbox{sv}((1,0),(0,1))]=\hbox{sv}(v,w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3136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1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et[v\quad w]=\hbox{sv}(v,w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543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sv}(v,w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65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et[v\quad w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99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-\hbox{sv}(w,v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5"/>
  <p:tag name="PICTUREFILESIZE" val="861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et[v\quad w]=\hbox{sv}(v,w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543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-\hbox{sv}(w,v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5"/>
  <p:tag name="PICTUREFILESIZE" val="861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-\det[w\quad v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913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``The determinant is alternating in columns.''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1"/>
  <p:tag name="PICTUREFILESIZE" val="3132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et\left[\matrix{a&amp;b\cr c&amp;d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1458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so, {\color[rgb]{0,.8,0}for all} integers $j\in[1,l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385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-\det\left[\matrix{b&amp;a\cr d&amp;c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548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ranspose matrices on left and right hand sides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468"/>
  <p:tag name="PICTUREFILESIZE" val="3501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et\left[\matrix{a&amp;b\cr c&amp;d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1458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-\det\left[\matrix{b&amp;a\cr d&amp;c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548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et\left[\matrix{a&amp;b\cr c&amp;d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1458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-\det\left[\matrix{b&amp;a\cr d&amp;c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548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et(E'_j)=\det((E'_j)^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6"/>
  <p:tag name="PICTUREFILESIZE" val="2054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ranspose matrices on left and right hand sides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468"/>
  <p:tag name="PICTUREFILESIZE" val="3501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``The determinant is alternating in rows.''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5"/>
  <p:tag name="PICTUREFILESIZE" val="2966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multilinearity of determin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161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a&amp;b\cr a&amp;b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1545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a&amp;b\cr a&amp;b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878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, {\color[rgb]{0,.8,0}so}&#10;$\displaystyle{\det\left[\matrix{a&amp;b\cr a&amp;b}\right]=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2177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``{\color[rgb]{0,.8,0}If} two columns are equal,&#10;{\color[rgb]{0,.8,0}then} $\det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2869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=-x\quad{\color[rgb]{0,.8,0}\Rightarrow}\quad 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670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ranspo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873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``{\color[rgb]{0,.8,0}If} two rows are equal,&#10;{\color[rgb]{0,.8,0}then} $\det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9"/>
  <p:tag name="PICTUREFILESIZE" val="2643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so, {\color[rgb]{0,.8,0}for all} integers $j\in[1,k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427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Next topic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13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et\left[\matrix{a&amp;c\cr b&amp;d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1463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-\det\left[\matrix{b&amp;d\cr a&amp;c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561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et\left[\matrix{a&amp;b\cr c&amp;d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1458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-\det\left[\matrix{b&amp;a\cr d&amp;c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548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\d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87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et(E_j)=\det(E_j^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0"/>
  <p:tag name="PICTUREFILESIZE" val="1812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v+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34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6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8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area}=&#10;\det[{\color{blue}u}\quad v+w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455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area}=&#10;\det[{\color{blue}u}\quad{\color{red}v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156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area}=&#10;\det[{\color{blue}u}\quad{\color[rgb]{0,.8,0}w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214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u+v+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646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lso, $C=C^t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942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et[{\color{blue}u}\quad{\color{red}v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727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et[{\color{blue}u}\quad v+w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6"/>
  <p:tag name="PICTUREFILESIZE" val="1041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et[{\color{blue}u}\quad&#10;{\color[rgb]{0,.8,0}w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781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interchange first and second columns all through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477"/>
  <p:tag name="PICTUREFILESIZE" val="3573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et[{\color{blue}u}\quad{\color{red}v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727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et[{\color{blue}u}\quad v+w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6"/>
  <p:tag name="PICTUREFILESIZE" val="1041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et[{\color{blue}u}\quad&#10;{\color[rgb]{0,.8,0}w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78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E_1,\ldots,E_k,E'_1,\ldots,E'_l$ primary elementar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3518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et[{\color{blue}u}\quad{\color{red}v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727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et[{\color{blue}u}\quad v+w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6"/>
  <p:tag name="PICTUREFILESIZE" val="1041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et[{\color{blue}u}\quad{\color[rgb]{0,.8,0}w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781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et[{\color{blue}u}\quad{\color{red}v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727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et[{\color{blue}u}\quad v+w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6"/>
  <p:tag name="PICTUREFILESIZE" val="104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\det(M)=\det(M^t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2134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et[{\color{red}v}\quad{\color{blue}u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726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et[v+w{\color{blue}\quad u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6"/>
  <p:tag name="PICTUREFILESIZE" val="10027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et[{\color{red}v}\quad{\color{blue}u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726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et[v+w{\color{blue}\quad u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6"/>
  <p:tag name="PICTUREFILESIZE" val="10027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\det(C\oplus D)$, with $C$, $D$ diagonal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318"/>
  <p:tag name="PICTUREFILESIZE" val="2624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``The determinant is additive in columns.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1"/>
  <p:tag name="PICTUREFILESIZE" val="2878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et[{\color{blue}u}\quad{\color[rgb]{0,.8,0}w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781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et[{\color[rgb]{0,.8,0}w}\quad{\color{blue}u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767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et[{\color[rgb]{0,.8,0}w}\quad{\color{blue}u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767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interchange first and second columns all through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477"/>
  <p:tag name="PICTUREFILESIZE" val="3573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multiply by minus one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221"/>
  <p:tag name="PICTUREFILESIZE" val="1642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et\left[\matrix{a+4a'+7a''&amp;b\cr&#10;c+4c'+7c''&amp;d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5"/>
  <p:tag name="PICTUREFILESIZE" val="30149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et\left[\matrix{a&amp;b\cr&#10;c&amp;d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1458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4a'&amp;b\cr&#10;4c'&amp;d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770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500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571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(\left[\matrix{2&amp;0\cr0&amp;3}\right]\oplus&#10;\left[\matrix{4&amp;0&amp;0\cr0&amp;5&amp;0\cr0&amp;0&amp;6}\right]\right)$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280"/>
  <p:tag name="PICTUREFILESIZE" val="52313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7a''&amp;b\cr&#10;7c''&amp;d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896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et\left[\matrix{a+4a'+7a''&amp;b\cr&#10;c+4c'+7c''&amp;d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5"/>
  <p:tag name="PICTUREFILESIZE" val="3014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&#10;\left[\matrix{a&amp;b\cr c&amp;d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1458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&#10;\left[\matrix{a'&amp;b\cr c'&amp;d}\right]\left[\matrix{4&amp;0\cr0&amp;1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2815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&#10;\left[\matrix{a''&amp;b\cr c''&amp;d}\right]\left[\matrix{7&amp;0\cr0&amp;1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2859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(2)(3)(4)(5)(6)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82"/>
  <p:tag name="PICTUREFILESIZE" val="15666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et\left[\matrix{a+4a'+7a''&amp;b\cr&#10;c+4c'+7c''&amp;d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5"/>
  <p:tag name="PICTUREFILESIZE" val="30149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&#10;\left[\matrix{a&amp;b\cr c&amp;d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1458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a'&amp;b\cr c'&amp;d}\right]\cdot\det&#10;\left[\matrix{4&amp;0\cr0&amp;1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3204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a''&amp;b\cr c''&amp;d}\right]\cdot&#10;\det\left[\matrix{7&amp;0\cr0&amp;1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3261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41"/>
  <p:tag name="PICTUREFILESIZE" val="370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et\left[\matrix{a+4a'+7a''&amp;b\cr&#10;c+4c'+7c''&amp;d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5"/>
  <p:tag name="PICTUREFILESIZE" val="30149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4\cdot\det\left[\matrix{a'&amp;b\cr&#10;c'&amp;d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8"/>
  <p:tag name="PICTUREFILESIZE" val="1808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7\cdot\det\left[\matrix{a''&amp;b\cr&#10;c''&amp;d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833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&#10;\left[\matrix{a&amp;b\cr c&amp;d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1458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``The determinant is multilin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197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 columns.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826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et(C\oplus D)=(\det C)(\det D)$,&#10;${\color[rgb]{0,.8,0}\forall}$diag.~$C$, $D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420"/>
  <p:tag name="PICTUREFILESIZE" val="3327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et\left[\matrix{a+4a'+7a''&amp;b&amp;c\cr&#10;d+4d'+7d''&amp;e&amp;f\cr&#10;g+4g'+7g''&amp;h&amp;i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5"/>
  <p:tag name="PICTUREFILESIZE" val="46569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et\left[\matrix{a&amp;b&amp;c\cr&#10;d&amp;e&amp;f\cr&#10;g&amp;h&amp;i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5"/>
  <p:tag name="PICTUREFILESIZE" val="2448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4\cdot\det\left[\matrix{a'&amp;b&amp;c\cr&#10;d'&amp;e&amp;f\cr&#10;g'&amp;h&amp;i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9"/>
  <p:tag name="PICTUREFILESIZE" val="2805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7\cdot\det\left[\matrix{a''&amp;b&amp;c\cr&#10;d''&amp;e&amp;f\cr&#10;g''&amp;h&amp;i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3"/>
  <p:tag name="PICTUREFILESIZE" val="28836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et\left[\matrix{a+a'&amp;b\cr c+c'&amp;d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0"/>
  <p:tag name="PICTUREFILESIZE" val="1976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49"/>
  <p:tag name="PICTUREFILESIZE" val="3829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et\left[\matrix{a&amp;b\cr c&amp;d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1458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et\left[\matrix{a'&amp;b\cr c'&amp;d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562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et\left[\matrix{a+a'&amp;c+c'\cr b&amp;d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20056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et\left[\matrix{a&amp;c\cr b&amp;d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14638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et\left[\matrix{a'&amp;c'\cr b&amp;d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15733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``The determinant is additive in rows.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2704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det\left[\matrix{2&amp;0\cr0&amp;3}\right]\right)&#10;\left(\det\left[\matrix{4&amp;0&amp;0\cr0&amp;5&amp;0\cr0&amp;0&amp;6}\right]\right)$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318"/>
  <p:tag name="PICTUREFILESIZE" val="57474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ranspose matrices on left and right hand sides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468"/>
  <p:tag name="PICTUREFILESIZE" val="3501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``The determinant is multilinear in rows.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1"/>
  <p:tag name="PICTUREFILESIZE" val="2799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If a row is zero, det is zer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4"/>
  <p:tag name="PICTUREFILESIZE" val="1873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0&amp;0&amp;0\cr d&amp;e&amp;f\cr g&amp;h&amp;i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668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0+0&amp;0+0&amp;0+0\cr&#10;d&amp;e&amp;f\cr g&amp;h&amp;i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0"/>
  <p:tag name="PICTUREFILESIZE" val="2452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e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45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e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45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8"/>
  <p:tag name="PICTUREFILESIZE" val="1285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0&amp;0&amp;0\cr d&amp;e&amp;f\cr g&amp;h&amp;i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668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e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45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0&amp;0&amp;0\cr d&amp;e&amp;f\cr g&amp;h&amp;i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6688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e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45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If a row is zero, det is zer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4"/>
  <p:tag name="PICTUREFILESIZE" val="18734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0&amp;0&amp;0\cr d&amp;e&amp;f\cr g&amp;h&amp;i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668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e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45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2&amp;0&amp;0&amp;0&amp;0\cr0&amp;3&amp;0&amp;0&amp;0\cr0&amp;0&amp;4&amp;0&amp;0\cr&#10;0&amp;0&amp;0&amp;5&amp;0\cr0&amp;0&amp;0&amp;0&amp;6}\right]$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80"/>
  <p:tag name="PICTUREFILESIZE" val="4200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0&amp;0&amp;0\cr d&amp;e&amp;f\cr g&amp;h&amp;i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668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e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45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0&amp;0&amp;0\cr d&amp;e&amp;f\cr g&amp;h&amp;i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6688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e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45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If a row is zero, det is zer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4"/>
  <p:tag name="PICTUREFILESIZE" val="1873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0&amp;0&amp;0\cr d&amp;e&amp;f\cr g&amp;h&amp;i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66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\det(C\oplus D)$, with $C$, $D$ diagonal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318"/>
  <p:tag name="PICTUREFILESIZE" val="2624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e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45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If a column is zero, det is zer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0"/>
  <p:tag name="PICTUREFILESIZE" val="20637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e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45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e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45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et(C\oplus D)=(\det C)(\det D)$,&#10;${\color[rgb]{0,.8,0}\forall}$diag.~$C$, $D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420"/>
  <p:tag name="PICTUREFILESIZE" val="3327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e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45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e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45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0&amp;b&amp;c\cr 0&amp;e&amp;f\cr 0&amp;h&amp;i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5676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0+0&amp;b&amp;c\cr&#10;0+0&amp;e&amp;f\cr0+0&amp;h&amp;i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8"/>
  <p:tag name="PICTUREFILESIZE" val="2228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0&amp;b&amp;c\cr0&amp;e&amp;f\cr0&amp;h&amp;i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5676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0&amp;b&amp;c\cr0&amp;e&amp;f\cr0&amp;h&amp;i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5676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e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45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01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54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49"/>
  <p:tag name="PICTUREFILESIZE" val="3829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e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45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e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45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If a column is zero, det is zer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0"/>
  <p:tag name="PICTUREFILESIZE" val="20637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0&amp;b&amp;c\cr 0&amp;e&amp;f\cr 0&amp;h&amp;i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5676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0&amp;b&amp;c\cr0&amp;e&amp;f\cr0&amp;h&amp;i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5676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0&amp;b&amp;c\cr0&amp;e&amp;f\cr0&amp;h&amp;i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5676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}: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39"/>
  <p:tag name="PICTUREFILESIZE" val="363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e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45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If a column is zero, det is zer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0"/>
  <p:tag name="PICTUREFILESIZE" val="20637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0&amp;b&amp;c\cr0&amp;e&amp;f\cr0&amp;h&amp;i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5676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determinant formul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844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Next topic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138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A:=\left[\matrix{a&amp;b\cr c&amp;d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3"/>
  <p:tag name="PICTUREFILESIZE" val="1403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et(I\oplus E)=\det E$,&#10;${\color[rgb]{0,.8,0}\forall}$id.$~I$, pr.~elem.~$E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387"/>
  <p:tag name="PICTUREFILESIZE" val="27545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A=\left[\matrix{a+0&amp;b\cr0+c&amp;d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9702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et(A)=&#10;\det\left[\matrix{a&amp;b\cr0&amp;d}\right]&#10;+\det\left[\matrix{0&amp;b\cr c&amp;d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4"/>
  <p:tag name="PICTUREFILESIZE" val="3996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&#10;\det\left[\matrix{a&amp;b\cr0&amp;d}\right]&#10;-\det\left[\matrix{c&amp;d\cr0&amp;b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8"/>
  <p:tag name="PICTUREFILESIZE" val="31508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et(A)=$ {\color[rgb]{0,.8,0}??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3"/>
  <p:tag name="PICTUREFILESIZE" val="9638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et(A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7373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A:=\left[\matrix{a&amp;b\cr c&amp;d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3"/>
  <p:tag name="PICTUREFILESIZE" val="14037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et(A)=$ {\color[rgb]{0,.8,0}??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3"/>
  <p:tag name="PICTUREFILESIZE" val="9638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et(A)=&#10;\det\left[\matrix{a&amp;b\cr0&amp;d}\right]&#10;-\det\left[\matrix{c&amp; d\cr0&amp;b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2"/>
  <p:tag name="PICTUREFILESIZE" val="39140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a&amp;b\cr0&amp;d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548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et(E\oplus I)=\det E$,&#10;${\color[rgb]{0,.8,0}\forall}$id.~$I$, pr.~elem.~$E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387"/>
  <p:tag name="PICTUREFILESIZE" val="27719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&#10;\det\left[\matrix{a&amp;b\cr0&amp;d}\right]&#10;-\det\left[\matrix{c&amp;d\cr0&amp;b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8"/>
  <p:tag name="PICTUREFILESIZE" val="31508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et(A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7373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A:=\left[\matrix{a&amp;b\cr c&amp;d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3"/>
  <p:tag name="PICTUREFILESIZE" val="14037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et(A)=&#10;\det\left[\matrix{a&amp;b\cr0&amp;d}\right]&#10;-\det\left[\matrix{c&amp; d\cr0&amp;b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2"/>
  <p:tag name="PICTUREFILESIZE" val="3914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et\left[\matrix{a&amp;b\cr0&amp;0}\right]=0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4"/>
  <p:tag name="PICTUREFILESIZE" val="1908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et\left[\matrix{a&amp;0\cr0&amp;d}\right]=ad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5"/>
  <p:tag name="PICTUREFILESIZE" val="20149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et(A)=$ {\color[rgb]{0,.8,0}??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3"/>
  <p:tag name="PICTUREFILESIZE" val="9638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\det\left[\matrix{a&amp;b\cr0&amp;0}\right]&#10;+\det\left[\matrix{a&amp;0\cr0&amp;d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4"/>
  <p:tag name="PICTUREFILESIZE" val="32977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det\left[\matrix{a&amp;b+0\cr0&amp;0+d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2225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/ $\prod\hbox{dets}=a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41"/>
  <p:tag name="PICTUREFILESIZE" val="11455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ad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279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a&amp;b\cr0&amp;d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5484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648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A:=\left[\matrix{a&amp;b\cr c&amp;d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3"/>
  <p:tag name="PICTUREFILESIZE" val="14037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et(A)=&#10;\det\left[\matrix{a&amp;b\cr0&amp;d}\right]&#10;-\det\left[\matrix{c&amp; d\cr0&amp;b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2"/>
  <p:tag name="PICTUREFILESIZE" val="3914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et\left[\matrix{a&amp;b\cr c&amp;d}\right]=ad-bc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7"/>
  <p:tag name="PICTUREFILESIZE" val="22133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half with $+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9199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half with 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8162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et(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736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Obtain} a diagonal matrix $C$ from $L$, via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400"/>
  <p:tag name="PICTUREFILESIZE" val="30289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monomial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8322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2!=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02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et(A)=$ {\color[rgb]{0,.8,0}??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3"/>
  <p:tag name="PICTUREFILESIZE" val="9638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NOTE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5817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bc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3358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et\left[\matrix{c&amp;d\cr0&amp;b}\right]=cb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19139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64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b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59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ad-b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5741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$3\times3$ case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82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rimary row and col.~ops,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255"/>
  <p:tag name="PICTUREFILESIZE" val="1884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969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969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a&amp;b&amp;c\cr d&amp;e&amp;f\cr&#10;g&amp;h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2448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imary row and col.~ops, w/ $\prod\hbox{dets}=a$.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411"/>
  <p:tag name="PICTUREFILESIZE" val="29739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a&amp;b&amp;c\cr0&amp;e&amp;f\cr&#10;0&amp;h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24077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0&amp;b&amp;c\cr d&amp;e&amp;f\cr&#10;0&amp;h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24692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0&amp;b&amp;c\cr0&amp;e&amp;f\cr&#10;g&amp;h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24275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a&amp;0&amp;0\cr0&amp;e&amp;f\cr&#10;0&amp;h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24796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0&amp;b&amp;c\cr d&amp;0&amp;0\cr&#10;0&amp;h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2483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969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0&amp;b&amp;c\cr0&amp;e&amp;f\cr&#10;g&amp;0&amp;0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25038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969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969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96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C&amp;0\cr0&amp;M}\right]$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82"/>
  <p:tag name="PICTUREFILESIZE" val="1081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$\left[\matrix{a\cr d\cr g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672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$=\left[\matrix{a\cr0\cr0}\right]&#10;+\left[\matrix{0\cr d\cr0}\right]&#10;+\left[\matrix{0\cr0\cr g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39286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a&amp;b&amp;c\cr d&amp;e&amp;f\cr&#10;g&amp;h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2448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a&amp;0&amp;0\cr0&amp;e&amp;f\cr&#10;0&amp;h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24796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0&amp;b&amp;c\cr d&amp;0&amp;0\cr&#10;0&amp;h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24831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0&amp;b&amp;c\cr0&amp;e&amp;f\cr&#10;g&amp;0&amp;0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2503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\cdot(\det L)=\det C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78"/>
  <p:tag name="PICTUREFILESIZE" val="14147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a&amp;0&amp;0\cr0&amp;e&amp;f\cr&#10;0&amp;h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24796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0&amp;b&amp;c\cr d&amp;0&amp;0\cr&#10;0&amp;h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2483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0&amp;b&amp;c\cr0&amp;e&amp;f\cr&#10;g&amp;0&amp;0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25038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-\det\left[\matrix{d&amp;0&amp;0\cr0&amp;b&amp;c\cr&#10;0&amp;h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26210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a&amp;b&amp;c\cr d&amp;e&amp;f\cr&#10;g&amp;h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2448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ay} $M=E_1\cdots E_kCE'_1\cdots E'_l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1946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\det(L\oplus M)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12"/>
  <p:tag name="PICTUREFILESIZE" val="11338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a&amp;0&amp;0\cr0&amp;e&amp;f\cr&#10;0&amp;h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24796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0&amp;b&amp;c\cr d&amp;0&amp;0\cr&#10;0&amp;h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2483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0&amp;b&amp;c\cr0&amp;e&amp;f\cr&#10;g&amp;0&amp;0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25038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g&amp;0&amp;0\cr0&amp;b&amp;c\cr&#10;0&amp;e&amp;f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25235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-\det\left[\matrix{d&amp;0&amp;0\cr0&amp;b&amp;c\cr&#10;0&amp;h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26210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a&amp;b&amp;c\cr d&amp;e&amp;f\cr&#10;g&amp;h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24481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L\in{\mathbb R}^{p\times p}$,&#10;$M\in{\mathbb R}^{q\times q}$.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242"/>
  <p:tag name="PICTUREFILESIZE" val="1893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a&amp;0&amp;0\cr0&amp;e&amp;f\cr&#10;0&amp;h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24796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d&amp;0&amp;0\cr0&amp;b&amp;c\cr&#10;0&amp;h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25267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g&amp;0&amp;0\cr0&amp;b&amp;c\cr&#10;0&amp;e&amp;f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25235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-\det\left[\matrix{d&amp;0&amp;0\cr0&amp;b&amp;c\cr&#10;0&amp;h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26210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g&amp;0&amp;0\cr0&amp;b&amp;c\cr&#10;0&amp;e&amp;f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25235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et of direct sum =&#10;product of dets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367"/>
  <p:tag name="PICTUREFILESIZE" val="25946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g&amp;0&amp;0\cr0&amp;b&amp;c\cr&#10;0&amp;e&amp;f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2523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Obtain} a diagonal matrix $D$ from $M$, via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409"/>
  <p:tag name="PICTUREFILESIZE" val="31429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a&amp;b&amp;c\cr d&amp;e&amp;f\cr&#10;g&amp;h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24481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a&amp;0&amp;0\cr0&amp;e&amp;f\cr&#10;0&amp;h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2479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d&amp;0&amp;0\cr0&amp;b&amp;c\cr&#10;0&amp;h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25267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et of direct sum =&#10;product of dets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367"/>
  <p:tag name="PICTUREFILESIZE" val="25946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0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\cdot(\det M)=\det D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85"/>
  <p:tag name="PICTUREFILESIZE" val="15163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b&amp;c\cr&#10;h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3646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02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e&amp;f\cr&#10;h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3792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et\left[\matrix{b&amp;c\cr&#10;e&amp;f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13770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a&amp;b&amp;c\cr d&amp;e&amp;f\cr&#10;g&amp;h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2448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imary row and col.~ops, w/ $\prod\hbox{dets}=b$.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408"/>
  <p:tag name="PICTUREFILESIZE" val="29734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Expanding along the first colum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5"/>
  <p:tag name="PICTUREFILESIZE" val="25142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et\left[\matrix{b&amp;c\cr&#10;e&amp;f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13770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02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e&amp;f\cr&#10;h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3792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05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b&amp;c\cr&#10;h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3646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02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e&amp;f\cr&#10;h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379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/ $\prod\hbox{dets}=b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39"/>
  <p:tag name="PICTUREFILESIZE" val="11468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05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b&amp;c\cr&#10;h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3646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et\left[\matrix{b&amp;c\cr&#10;e&amp;f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13770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Expanding along the first colum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5"/>
  <p:tag name="PICTUREFILESIZE" val="2514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rimary row and col.~ops,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255"/>
  <p:tag name="PICTUREFILESIZE" val="1884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a&amp;b&amp;c\cr d&amp;e&amp;f\cr&#10;g&amp;h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2448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(1,1) entry;&#10;1+1 is even $\Rightarrow$ $+$ sig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9"/>
  <p:tag name="PICTUREFILESIZE" val="23435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(2,1) entry;&#10;2+1 is odd \hskip.1in $\Rightarrow$ $-$ sig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6"/>
  <p:tag name="PICTUREFILESIZE" val="23414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(3,1) entry;&#10;3+1 is even $\Rightarrow$ $+$ sig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9"/>
  <p:tag name="PICTUREFILESIZE" val="24623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red}Note the alternating sign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2"/>
  <p:tag name="PICTUREFILESIZE" val="20874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02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e&amp;f\cr&#10;h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3792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05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b&amp;c\cr&#10;h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3646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C&amp;0\cr0&amp;D}\right]$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78"/>
  <p:tag name="PICTUREFILESIZE" val="9802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et\left[\matrix{b&amp;c\cr&#10;e&amp;f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13770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a&amp;b&amp;c\cr d&amp;e&amp;f\cr&#10;g&amp;h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2448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C\oplus D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84"/>
  <p:tag name="PICTUREFILESIZE" val="6269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half with $+$, half with 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2"/>
  <p:tag name="PICTUREFILESIZE" val="16720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3!=6 monomial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2"/>
  <p:tag name="PICTUREFILESIZE" val="12237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(ei-hf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600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d(bi-hc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8402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NOTE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5817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g(bf-ec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447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ei-ahf-dbi+dhc+gbf-ge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1848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02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e&amp;f\cr&#10;h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379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ab\cdot[\det(L\oplus M)]=\det(C\oplus D)$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304"/>
  <p:tag name="PICTUREFILESIZE" val="25990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05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b&amp;c\cr&#10;h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3646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et\left[\matrix{b&amp;c\cr&#10;e&amp;f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13770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et\left[\matrix{a&amp;b&amp;c&amp;d\cr e&amp;f&amp;g&amp;h\cr&#10;i&amp;j&amp;k&amp;l\cr m&amp;n&amp;o&amp;p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0"/>
  <p:tag name="PICTUREFILESIZE" val="38415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a\,\det\left[\matrix{f&amp;g&amp;h\cr&#10;j&amp;k&amp;l\cr n&amp;o&amp;p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4"/>
  <p:tag name="PICTUREFILESIZE" val="28150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-e\,\det\left[\matrix{b&amp;c&amp;d\cr&#10;j&amp;k&amp;l\cr n&amp;o&amp;p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26827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i\,\det\left[\matrix{b&amp;c&amp;d\cr f&amp;g&amp;h\cr&#10;n&amp;o&amp;p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279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et(M)=[\det(E_1)]\cdots[\det(E_k)]\time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3"/>
  <p:tag name="PICTUREFILESIZE" val="291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\bullet\oplus I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46"/>
  <p:tag name="PICTUREFILESIZE" val="5453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-m\,\det\left[\matrix{b&amp;c&amp;d\cr f&amp;g&amp;h\cr&#10;j&amp;k&amp;l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28319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Expanding along the first colum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5"/>
  <p:tag name="PICTUREFILESIZE" val="25142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et\left[\matrix{a&amp;b&amp;c&amp;d\cr e&amp;f&amp;g&amp;h\cr&#10;i&amp;j&amp;k&amp;l\cr m&amp;n&amp;o&amp;p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0"/>
  <p:tag name="PICTUREFILESIZE" val="38415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a\,\det\left[\matrix{f&amp;g&amp;h\cr&#10;j&amp;k&amp;l\cr n&amp;o&amp;p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4"/>
  <p:tag name="PICTUREFILESIZE" val="28150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-b\det\left[\matrix{e&amp;g&amp;h\cr&#10;i&amp;k&amp;l\cr m&amp;o&amp;p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0"/>
  <p:tag name="PICTUREFILESIZE" val="2745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c\det\left[\matrix{e&amp;f&amp;h\cr&#10;i&amp;j&amp;l\cr m&amp;n&amp;p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5"/>
  <p:tag name="PICTUREFILESIZE" val="27122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-d\det\left[\matrix{e&amp;f&amp;g\cr&#10;i&amp;j&amp;k\cr m&amp;n&amp;o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2"/>
  <p:tag name="PICTUREFILESIZE" val="25628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Expanding along the first row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0"/>
  <p:tag name="PICTUREFILESIZE" val="2313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I\oplus\bullet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46"/>
  <p:tag name="PICTUREFILESIZE" val="5518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Work out} formulas for expand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6896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long the second row \&amp; third column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5"/>
  <p:tag name="PICTUREFILESIZE" val="29263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half with $+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9199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half with 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8162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monomial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8322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4!=24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021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93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et\left[\matrix{a&amp;b&amp;c&amp;d\cr 0&amp;f&amp;g&amp;h\cr&#10;0&amp;0&amp;k&amp;l\cr 0&amp;0&amp;0&amp;p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4"/>
  <p:tag name="PICTUREFILESIZE" val="3906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a\,\det\left[\matrix{f&amp;g&amp;h\cr&#10;0&amp;k&amp;l\cr 0&amp;0&amp;p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5"/>
  <p:tag name="PICTUREFILESIZE" val="27313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af\,\det\left[\matrix{k&amp;l\cr0&amp;p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6"/>
  <p:tag name="PICTUREFILESIZE" val="18609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afkp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649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det.~of an upper triangular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2"/>
  <p:tag name="PICTUREFILESIZE" val="28567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is the product of the diag.~entrie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6"/>
  <p:tag name="PICTUREFILESIZE" val="26305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is the product of the diag.~entrie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6"/>
  <p:tag name="PICTUREFILESIZE" val="26305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det.~of a lower triangular matr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2768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L\oplus M$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62"/>
  <p:tag name="PICTUREFILESIZE" val="5690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Expanding along the first colum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5"/>
  <p:tag name="PICTUREFILESIZE" val="25142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$\bullet$) $\det(M)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3548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wel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081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$\bullet$) $M$ is invertib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5978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$\bullet$) $L_M$ is 1-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438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M\in{\mathbb R}^{n\times 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1585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$\bullet$) $L_M:{\mathbb R}^n\to{\mathbb R}^n$&#10;is on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826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L&amp;0\cr0&amp;M}\right]$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80"/>
  <p:tag name="PICTUREFILESIZE" val="10225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$\bullet$) $\hbox{im}(M)={\mathbb R}^{n\times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6104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 the following are equivale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5523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$\bullet$) $M$ is reducible to $I$ via elem.~row op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0432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$\bullet$) $M$ is reducible to $I$ via elem.~col.~op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29496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$\bullet$) $M$ has a left inver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9065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$\bullet$) $M$ has a right inver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0369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$\bullet$) $M$ is a product of elem.~matric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26803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rue for diagonal matrice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3"/>
  <p:tag name="PICTUREFILESIZE" val="21182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elementary row \&amp; column operation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0"/>
  <p:tag name="PICTUREFILESIZE" val="2826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L\in{\mathbb R}^{p\times p}$,&#10;$M\in{\mathbb R}^{q\times q}$.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242"/>
  <p:tag name="PICTUREFILESIZE" val="1893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$\bullet$) $\hbox{ker}(M)=\{0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4919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 All eleven} &#10;properties are invariant und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30717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$\bullet$) $M$ is reducible to $I$ vi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20786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elem.~row \&amp; col.~op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1"/>
  <p:tag name="PICTUREFILESIZE" val="15283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a&amp;b&amp;c\cr d&amp;e&amp;f\cr&#10;g&amp;h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24481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xpanding along the first ro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313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\cdot(\det L)=\det C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78"/>
  <p:tag name="PICTUREFILESIZE" val="14147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02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e&amp;f\cr&#10;h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3792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9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d&amp;f\cr&#10;g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4163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63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d&amp;e\cr&#10;g&amp;h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4808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a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320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\cdot(\det M)=\det D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85"/>
  <p:tag name="PICTUREFILESIZE" val="15163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b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3141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c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2762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a&amp;b&amp;c\cr d&amp;e&amp;f\cr&#10;g&amp;h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2448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e&amp;f\cr&#10;h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3792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d&amp;f\cr&#10;g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4163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d&amp;e\cr&#10;g&amp;h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4808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0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Obtain} a diagonal matrix $C$ from $L$, via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400"/>
  <p:tag name="PICTUREFILESIZE" val="30289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9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63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a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3201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b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3141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c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2762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d&amp;e&amp;f\cr d&amp;e&amp;f\cr&#10;g&amp;h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24973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g&amp;h&amp;i\cr d&amp;e&amp;f\cr&#10;g&amp;h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24730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709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70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imary row and col.~ops, w/ $\prod\hbox{dets}=a$.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411"/>
  <p:tag name="PICTUREFILESIZE" val="29739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{\color[rgb]{1,.38,0}a'}-b{\color[rgb]{1,.38,0}b'}+&#10;c{\color[rgb]{1,.38,0}c'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603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g{\color[rgb]{1,.38,0}a'}-h{\color[rgb]{1,.38,0}b'}+&#10;i{\color[rgb]{1,.38,0}c'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2131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d{\color[rgb]{1,.38,0}a'}-e{\color[rgb]{1,.38,0}b'}+&#10;f{\color[rgb]{1,.38,0}c'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2018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a&amp;b&amp;c\cr d&amp;e&amp;f\cr&#10;g&amp;h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24481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\det(C)][\det(E'_1)]\cdots[\det(E'_l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8"/>
  <p:tag name="PICTUREFILESIZE" val="2817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\det(L\oplus M)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12"/>
  <p:tag name="PICTUREFILESIZE" val="11338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{\color[rgb]{1,.38,0}a'}-b{\color[rgb]{1,.38,0}b'}+&#10;c{\color[rgb]{1,.38,0}c'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603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D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3130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g&amp;h&amp;i\cr d&amp;e&amp;f\cr&#10;g&amp;h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24730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709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g{\color[rgb]{1,.38,0}a'}-h{\color[rgb]{1,.38,0}b'}+&#10;i{\color[rgb]{1,.38,0}c'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2131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d&amp;e&amp;f\cr d&amp;e&amp;f\cr&#10;g&amp;h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24973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709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d{\color[rgb]{1,.38,0}a'}-e{\color[rgb]{1,.38,0}b'}+&#10;f{\color[rgb]{1,.38,0}c'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201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Obtain} a diagonal matrix $D$ from $M$, via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409"/>
  <p:tag name="PICTUREFILESIZE" val="31429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g&amp;h&amp;i\cr d&amp;e&amp;f\cr&#10;g&amp;h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24730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709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d&amp;e&amp;f\cr d&amp;e&amp;f\cr&#10;g&amp;h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24973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709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d{\color[rgb]{1,.38,0}a'}-e{\color[rgb]{1,.38,0}b'}+&#10;f{\color[rgb]{1,.38,0}c'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2018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g{\color[rgb]{1,.38,0}a'}-h{\color[rgb]{1,.38,0}b'}+&#10;i{\color[rgb]{1,.38,0}c'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2131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a&amp;b&amp;c\cr d&amp;e&amp;f\cr&#10;g&amp;h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2448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imary row and col.~ops, w/ $\prod\hbox{dets}=b$.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408"/>
  <p:tag name="PICTUREFILESIZE" val="29734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D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3130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g&amp;h&amp;i\cr d&amp;e&amp;f\cr&#10;g&amp;h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24730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709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d&amp;e&amp;f\cr d&amp;e&amp;f\cr&#10;g&amp;h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24973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709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a&amp;b&amp;c\cr d&amp;e&amp;f\cr&#10;g&amp;h&amp;i}\right]{\color[rgb]{1,.38,0}\left[\matrix{a'\cr-b'\cr c'}\right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35841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left[\matrix{D\cr0\cr0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12269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d{\color[rgb]{1,.38,0}a'}-e{\color[rgb]{1,.38,0}b'}+&#10;f{\color[rgb]{1,.38,0}c'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2018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ab\cdot[\det(L\oplus M)]=\det(C\oplus D)$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304"/>
  <p:tag name="PICTUREFILESIZE" val="25990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g{\color[rgb]{1,.38,0}a'}-h{\color[rgb]{1,.38,0}b'}+&#10;i{\color[rgb]{1,.38,0}c'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2131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{\color[rgb]{1,.38,0}a'}-b{\color[rgb]{1,.38,0}b'}+&#10;c{\color[rgb]{1,.38,0}c'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603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a&amp;b&amp;c\cr d&amp;e&amp;f\cr&#10;g&amp;h&amp;i}\right]{\color[rgb]{1,.38,0}\left[\matrix{a'\cr-b'\cr c'}\right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35841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left[\matrix{D\cr0\cr0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12269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a&amp;b&amp;c\cr d&amp;e&amp;f\cr&#10;g&amp;h&amp;i}\right]{\color[rgb]{1,.38,0}\left[\matrix{a'\cr-b'\cr c'}\right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35841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left[\matrix{D\cr0\cr0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12269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a&amp;b&amp;c\cr d&amp;e&amp;f\cr&#10;g&amp;h&amp;i}\right]{\color[rgb]{1,.38,0}\left[\matrix{-d'\cr e'\cr-f'}\right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36975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\det C][\det D]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56"/>
  <p:tag name="PICTUREFILESIZE" val="14293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a&amp;b&amp;c\cr d&amp;e&amp;f\cr&#10;g&amp;h&amp;i}\right]{\color[rgb]{1,.38,0}\left[\matrix{a'\cr-b'\cr c'}\right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35841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left[\matrix{D\cr0\cr0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12269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a&amp;b&amp;c\cr d&amp;e&amp;f\cr&#10;g&amp;h&amp;i}\right]{\color[rgb]{1,.38,0}\left[\matrix{-d'\cr e'\cr-f'}\right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36975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left[\matrix{0\cr D\cr0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12221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a&amp;b&amp;c\cr d&amp;e&amp;f\cr&#10;g&amp;h&amp;i}\right]{\color[rgb]{1,.38,0}\left[\matrix{g'\cr-h'\cr i'}\right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37083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left[\matrix{0\cr0\cr D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12251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a&amp;b&amp;c\cr d&amp;e&amp;f\cr g&amp;h&amp;i}\right]&#10;{\color[rgb]{1,.38,0}\left[\matrix{a'&amp;-d'&amp;g'\cr-b'&amp;e'&amp;-h'\cr c'&amp;-f'&amp;i'}\right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52013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left[\matrix{D&amp;0&amp;0\cr0&amp;D&amp;0\cr0&amp;0&amp;D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24864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a&amp;b&amp;c\cr d&amp;e&amp;f\cr g&amp;h&amp;i}\right]&#10;{\color[rgb]{1,.38,0}\left[\matrix{a'&amp;-d'&amp;g'\cr-b'&amp;e'&amp;-h'\cr c'&amp;-f'&amp;i'}\right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5201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a\cdot(\det L)][b\cdot(\det M)]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248"/>
  <p:tag name="PICTUREFILESIZE" val="21317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left[\matrix{D&amp;0&amp;0\cr0&amp;D&amp;0\cr0&amp;0&amp;D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24864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{\color[rgb]{1,.38,0}\left[\matrix{a'&amp;b'&amp;c'\cr d'&amp;e'&amp;f'\cr g'&amp;h'&amp;i'}\right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28546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{\color[rgb]{1,.38,0}\left[\matrix{a'&amp;-b'&amp;c'\cr-d'&amp;e'&amp;-f'\cr g'&amp;-h'&amp;i'}\right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32787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{\color[rgb]{1,.38,0}\left[\matrix{a'&amp;-d'&amp;g'\cr-b'&amp;e'&amp;-h'\cr c'&amp;-f'&amp;i'}\right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31335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MATR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0142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333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TS DE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6487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CAL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741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ITS TRANSP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3594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COFACT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262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ab\cdot[\det(L\oplus M)]=\det(C\oplus D)$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304"/>
  <p:tag name="PICTUREFILESIZE" val="25990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MUL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5415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037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.38,0}COFACT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2622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.38,0}MATR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10766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.38,0}TRANSPOS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5966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.38,0}COFACT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2622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.38,0}MATR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10766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.38,0}MATR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10766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.38,0}OF MINO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4555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L\in{\mathbb R}^{p\times p}$,&#10;$M\in{\mathbb R}^{q\times q}$.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242"/>
  <p:tag name="PICTUREFILESIZE" val="18931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MATR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0142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333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left[\matrix{D&amp;0&amp;0\cr0&amp;D&amp;0\cr0&amp;0&amp;D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24864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a&amp;b&amp;c\cr d&amp;e&amp;f\cr g&amp;h&amp;i}\right]&#10;{\color[rgb]{1,.38,0}\left[\matrix{a'&amp;-d'&amp;g'\cr-b'&amp;e'&amp;-h'\cr c'&amp;-f'&amp;i'}\right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52013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ay} $D{\color{red}\ne}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559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left[\matrix{1&amp;0&amp;0\cr0&amp;1&amp;0\cr0&amp;0&amp;1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22657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INVERSE OF A MATR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3102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a&amp;b&amp;c\cr d&amp;e&amp;f\cr g&amp;h&amp;i}\right]&#10;{\color[rgb]{1,.38,0}\frac{1}{D}&#10;\left[\matrix{a'&amp;-d'&amp;g'\cr-b'&amp;e'&amp;-h'\cr c'&amp;-f'&amp;i'}\right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55770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VIDED}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4783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TS DETERMINANT IS {\color{red}NON}ZERO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743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\cdot(\det L)=\det C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78"/>
  <p:tag name="PICTUREFILESIZE" val="14147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333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DIVI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0135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TS DETERMIN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6770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ITS TRANSPOS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9139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COFACTOR MATR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22010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TS DE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6487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CAL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741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ITS TRANSP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3594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COFACT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2622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MUL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541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\cdot(\det M)=\det D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85"/>
  <p:tag name="PICTUREFILESIZE" val="15163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037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a&amp;b&amp;c\cr d&amp;e&amp;f\cr g&amp;h&amp;i}\right]&#10;{\color[rgb]{1,.38,0}\frac{1}{D}&#10;\left[\matrix{a'&amp;-d'&amp;g'\cr-b'&amp;e'&amp;-h'\cr c'&amp;-f'&amp;i'}\right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55770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a&amp;b&amp;c\cr d&amp;e&amp;f\cr g&amp;h&amp;i}\right]&#10;\left[\matrix{x\cr y\cr z}\right]=\left[\matrix{p\cr q\cr r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40517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left[\matrix{1&amp;0&amp;0\cr0&amp;1&amp;0\cr0&amp;0&amp;1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22657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INVERSE OF A MATR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3102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IND} 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585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NL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165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VIDED}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4783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TS DETERMINANT IS {\color{red}NON}ZERO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743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Obtain} a diagonal matrix $C$ from $L$, via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400"/>
  <p:tag name="PICTUREFILESIZE" val="30289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333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DIVI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0135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TS DETERMIN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6770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ITS TRANSPOS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9139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COFACTOR MATR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22010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a&amp;b&amp;c\cr d&amp;e&amp;f\cr g&amp;h&amp;i}\right]&#10;{\color[rgb]{1,.38,0}\frac{1}{D}&#10;\left[\matrix{a'&amp;-d'&amp;g'\cr-b'&amp;e'&amp;-h'\cr c'&amp;-f'&amp;i'}\right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55770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a&amp;b&amp;c\cr d&amp;e&amp;f\cr g&amp;h&amp;i}\right]&#10;\left[\matrix{x\cr y\cr z}\right]=\left[\matrix{p\cr q\cr r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40517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left[\matrix{1&amp;0&amp;0\cr0&amp;1&amp;0\cr0&amp;0&amp;1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22657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{\color[rgb]{1,.38,0}\frac{1}{D}&#10;\left[\matrix{a'&amp;-d'&amp;g'\cr-b'&amp;e'&amp;-h'\cr c'&amp;-f'&amp;i'}\right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3872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imary row and col.~ops, w/ $\prod\hbox{dets}=a$.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411"/>
  <p:tag name="PICTUREFILESIZE" val="29739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p\cr q\cr r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6310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x\cr y\cr z}\right]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10833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{\color[rgb]{1,.38,0}-b'}p+{\color[rgb]{1,.38,0}e'}q-{\color[rgb]{1,.38,0}h'}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3358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a&amp;p&amp;c\cr d&amp;q&amp;f\cr g&amp;r&amp;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24127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CRAMER'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953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4819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\det\left[\matrix{a&amp;p&amp;c\cr d&amp;q&amp;f\cr g&amp;r&amp;i}\right]}&#10;{\det\left[\matrix{a&amp;b&amp;c\cr d&amp;e&amp;f\cr g&amp;h&amp;i}\right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51001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&#10;{{\color[rgb]{1,.38,0}-b'}p+{\color[rgb]{1,.38,0}e'}q-{\color[rgb]{1,.38,0}h'}r}&#10;{D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6460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\det(L\oplus M)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12"/>
  <p:tag name="PICTUREFILESIZE" val="11338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IND} 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585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NL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16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Obtain} a diagonal matrix $D$ from $M$, via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409"/>
  <p:tag name="PICTUREFILESIZE" val="3142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imary row and col.~ops, w/ $\prod\hbox{dets}=b$.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408"/>
  <p:tag name="PICTUREFILESIZE" val="2973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a\cdot(\det L)][b\cdot(\det M)]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248"/>
  <p:tag name="PICTUREFILESIZE" val="2131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a\cdot(\det L)][b\cdot(\det M)]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248"/>
  <p:tag name="PICTUREFILESIZE" val="2131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b\cdot[\det(L\oplus M)]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61"/>
  <p:tag name="PICTUREFILESIZE" val="1567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et(L\oplus M)=(\det L)(\det M)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290"/>
  <p:tag name="PICTUREFILESIZE" val="2486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L\in{\mathbb R}^{p\times p}$,&#10;$M\in{\mathbb R}^{q\times q}$.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242"/>
  <p:tag name="PICTUREFILESIZE" val="189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et(M^t)=[\det(E'_l)^t]\cdots[\det(E'_1)^t]\time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3222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\cdot(\det L)=\det C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78"/>
  <p:tag name="PICTUREFILESIZE" val="1414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\cdot(\det M)=\det D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85"/>
  <p:tag name="PICTUREFILESIZE" val="1516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Obtain} a diagonal matrix $C$ from $L$, via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400"/>
  <p:tag name="PICTUREFILESIZE" val="3028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imary row and col.~ops, w/ $\prod\hbox{dets}=a$.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411"/>
  <p:tag name="PICTUREFILESIZE" val="2973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\det(L\oplus M)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12"/>
  <p:tag name="PICTUREFILESIZE" val="1133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Obtain} a diagonal matrix $D$ from $M$, via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409"/>
  <p:tag name="PICTUREFILESIZE" val="3142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imary row and col.~ops, w/ $\prod\hbox{dets}=b$.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408"/>
  <p:tag name="PICTUREFILESIZE" val="2973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et(L\oplus M)=(\det L)(\det M)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290"/>
  <p:tag name="PICTUREFILESIZE" val="2486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Next topic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13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terminant is alternating and multilinea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4"/>
  <p:tag name="PICTUREFILESIZE" val="3077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[\det(C^t)][\det(E_k)^t]\cdots[\det(E_1)^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3001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The determinant of the direct sum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353"/>
  <p:tag name="PICTUREFILESIZE" val="2405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is the {\it PRODUCT} of the determinants.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394"/>
  <p:tag name="PICTUREFILESIZE" val="2741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[v\quad w]$ mea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430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90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v=(a,b)$ and $w=(c,d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1862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a&amp;c\cr b&amp;d}\right]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1020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[v\quad w]$ {\color[rgb]{0,.8,0}implies}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762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} $\hbox{sv}(v,w)=\det(A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703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_A(1,0)=v$ and $L_A(0,1)=w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9"/>
  <p:tag name="PICTUREFILESIZE" val="2140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>
                  <a:alpha val="0"/>
                </a:srgbClr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>
                  <a:alpha val="0"/>
                </a:srgbClr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1952</TotalTime>
  <Words>60</Words>
  <Application>Microsoft Office PowerPoint</Application>
  <PresentationFormat>On-screen Show (4:3)</PresentationFormat>
  <Paragraphs>57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354</cp:revision>
  <dcterms:created xsi:type="dcterms:W3CDTF">2008-08-29T11:36:52Z</dcterms:created>
  <dcterms:modified xsi:type="dcterms:W3CDTF">2011-11-02T13:47:30Z</dcterms:modified>
</cp:coreProperties>
</file>