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553" r:id="rId2"/>
    <p:sldId id="565" r:id="rId3"/>
    <p:sldId id="566" r:id="rId4"/>
    <p:sldId id="567" r:id="rId5"/>
    <p:sldId id="568" r:id="rId6"/>
    <p:sldId id="569" r:id="rId7"/>
    <p:sldId id="570" r:id="rId8"/>
    <p:sldId id="571" r:id="rId9"/>
    <p:sldId id="572" r:id="rId10"/>
    <p:sldId id="573" r:id="rId11"/>
    <p:sldId id="574" r:id="rId12"/>
    <p:sldId id="575" r:id="rId13"/>
    <p:sldId id="576" r:id="rId14"/>
    <p:sldId id="577" r:id="rId15"/>
    <p:sldId id="578" r:id="rId16"/>
    <p:sldId id="579" r:id="rId17"/>
    <p:sldId id="580" r:id="rId18"/>
    <p:sldId id="581" r:id="rId19"/>
    <p:sldId id="593" r:id="rId20"/>
    <p:sldId id="582" r:id="rId21"/>
    <p:sldId id="583" r:id="rId22"/>
    <p:sldId id="585" r:id="rId23"/>
    <p:sldId id="587" r:id="rId24"/>
    <p:sldId id="588" r:id="rId25"/>
    <p:sldId id="589" r:id="rId26"/>
    <p:sldId id="590" r:id="rId27"/>
    <p:sldId id="594" r:id="rId28"/>
    <p:sldId id="595" r:id="rId29"/>
    <p:sldId id="596" r:id="rId30"/>
    <p:sldId id="597" r:id="rId31"/>
    <p:sldId id="598" r:id="rId32"/>
    <p:sldId id="591" r:id="rId33"/>
    <p:sldId id="592" r:id="rId34"/>
  </p:sldIdLst>
  <p:sldSz cx="9144000" cy="6858000" type="screen4x3"/>
  <p:notesSz cx="7315200" cy="9601200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1" autoAdjust="0"/>
    <p:restoredTop sz="94660"/>
  </p:normalViewPr>
  <p:slideViewPr>
    <p:cSldViewPr>
      <p:cViewPr varScale="1">
        <p:scale>
          <a:sx n="76" d="100"/>
          <a:sy n="76" d="100"/>
        </p:scale>
        <p:origin x="-4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47CFFF8F-85B9-456E-9CAE-7A7A1A48B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6811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1B7400-A441-4EFA-8822-96E1A56444B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123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5D7A13-FE13-4183-8F18-E22F473AFA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05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1EE4A-6CA5-4B18-9CF0-924F4E5E0E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428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9FC465-19D0-4BE2-B1D6-14BDBAC4B0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578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3074A5-3808-4404-869B-19EAF329B8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518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8C6CF-2106-4015-9BE4-3A57384E8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42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F8635-7A68-4968-82BD-672D1CECBE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2597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B0956-8319-46F8-98E9-97440710D0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6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CAD41F-145F-43E7-AB2E-A64B94E435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9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43F17-3502-4501-BDD1-933C5CE32F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159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F8BFA-B807-4693-820C-A70DE30B42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5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B31BA23-F156-4A7E-BECB-CF116BEB1FB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83.xml"/><Relationship Id="rId13" Type="http://schemas.openxmlformats.org/officeDocument/2006/relationships/tags" Target="../tags/tag18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82.png"/><Relationship Id="rId3" Type="http://schemas.openxmlformats.org/officeDocument/2006/relationships/tags" Target="../tags/tag178.xml"/><Relationship Id="rId21" Type="http://schemas.openxmlformats.org/officeDocument/2006/relationships/image" Target="../media/image83.png"/><Relationship Id="rId34" Type="http://schemas.openxmlformats.org/officeDocument/2006/relationships/image" Target="../media/image113.png"/><Relationship Id="rId7" Type="http://schemas.openxmlformats.org/officeDocument/2006/relationships/tags" Target="../tags/tag182.xml"/><Relationship Id="rId12" Type="http://schemas.openxmlformats.org/officeDocument/2006/relationships/tags" Target="../tags/tag187.xml"/><Relationship Id="rId17" Type="http://schemas.openxmlformats.org/officeDocument/2006/relationships/tags" Target="../tags/tag192.xml"/><Relationship Id="rId25" Type="http://schemas.openxmlformats.org/officeDocument/2006/relationships/image" Target="../media/image91.png"/><Relationship Id="rId33" Type="http://schemas.openxmlformats.org/officeDocument/2006/relationships/image" Target="../media/image101.png"/><Relationship Id="rId2" Type="http://schemas.openxmlformats.org/officeDocument/2006/relationships/tags" Target="../tags/tag177.xml"/><Relationship Id="rId16" Type="http://schemas.openxmlformats.org/officeDocument/2006/relationships/tags" Target="../tags/tag191.xml"/><Relationship Id="rId20" Type="http://schemas.openxmlformats.org/officeDocument/2006/relationships/image" Target="../media/image81.png"/><Relationship Id="rId29" Type="http://schemas.openxmlformats.org/officeDocument/2006/relationships/image" Target="../media/image88.png"/><Relationship Id="rId1" Type="http://schemas.openxmlformats.org/officeDocument/2006/relationships/tags" Target="../tags/tag176.xml"/><Relationship Id="rId6" Type="http://schemas.openxmlformats.org/officeDocument/2006/relationships/tags" Target="../tags/tag181.xml"/><Relationship Id="rId11" Type="http://schemas.openxmlformats.org/officeDocument/2006/relationships/tags" Target="../tags/tag186.xml"/><Relationship Id="rId24" Type="http://schemas.openxmlformats.org/officeDocument/2006/relationships/image" Target="../media/image112.png"/><Relationship Id="rId32" Type="http://schemas.openxmlformats.org/officeDocument/2006/relationships/image" Target="../media/image100.png"/><Relationship Id="rId5" Type="http://schemas.openxmlformats.org/officeDocument/2006/relationships/tags" Target="../tags/tag180.xml"/><Relationship Id="rId15" Type="http://schemas.openxmlformats.org/officeDocument/2006/relationships/tags" Target="../tags/tag190.xml"/><Relationship Id="rId23" Type="http://schemas.openxmlformats.org/officeDocument/2006/relationships/image" Target="../media/image111.png"/><Relationship Id="rId28" Type="http://schemas.openxmlformats.org/officeDocument/2006/relationships/image" Target="../media/image85.png"/><Relationship Id="rId10" Type="http://schemas.openxmlformats.org/officeDocument/2006/relationships/tags" Target="../tags/tag185.xml"/><Relationship Id="rId19" Type="http://schemas.openxmlformats.org/officeDocument/2006/relationships/image" Target="../media/image87.png"/><Relationship Id="rId31" Type="http://schemas.openxmlformats.org/officeDocument/2006/relationships/image" Target="../media/image102.png"/><Relationship Id="rId4" Type="http://schemas.openxmlformats.org/officeDocument/2006/relationships/tags" Target="../tags/tag179.xml"/><Relationship Id="rId9" Type="http://schemas.openxmlformats.org/officeDocument/2006/relationships/tags" Target="../tags/tag184.xml"/><Relationship Id="rId14" Type="http://schemas.openxmlformats.org/officeDocument/2006/relationships/tags" Target="../tags/tag189.xml"/><Relationship Id="rId22" Type="http://schemas.openxmlformats.org/officeDocument/2006/relationships/image" Target="../media/image110.png"/><Relationship Id="rId27" Type="http://schemas.openxmlformats.org/officeDocument/2006/relationships/image" Target="../media/image107.png"/><Relationship Id="rId30" Type="http://schemas.openxmlformats.org/officeDocument/2006/relationships/image" Target="../media/image89.png"/><Relationship Id="rId35" Type="http://schemas.openxmlformats.org/officeDocument/2006/relationships/image" Target="../media/image1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200.xml"/><Relationship Id="rId13" Type="http://schemas.openxmlformats.org/officeDocument/2006/relationships/tags" Target="../tags/tag205.xml"/><Relationship Id="rId18" Type="http://schemas.openxmlformats.org/officeDocument/2006/relationships/image" Target="../media/image87.png"/><Relationship Id="rId26" Type="http://schemas.openxmlformats.org/officeDocument/2006/relationships/image" Target="../media/image85.png"/><Relationship Id="rId3" Type="http://schemas.openxmlformats.org/officeDocument/2006/relationships/tags" Target="../tags/tag195.xml"/><Relationship Id="rId21" Type="http://schemas.openxmlformats.org/officeDocument/2006/relationships/image" Target="../media/image83.png"/><Relationship Id="rId7" Type="http://schemas.openxmlformats.org/officeDocument/2006/relationships/tags" Target="../tags/tag199.xml"/><Relationship Id="rId12" Type="http://schemas.openxmlformats.org/officeDocument/2006/relationships/tags" Target="../tags/tag204.xml"/><Relationship Id="rId17" Type="http://schemas.openxmlformats.org/officeDocument/2006/relationships/slideLayout" Target="../slideLayouts/slideLayout2.xml"/><Relationship Id="rId25" Type="http://schemas.openxmlformats.org/officeDocument/2006/relationships/image" Target="../media/image91.png"/><Relationship Id="rId33" Type="http://schemas.openxmlformats.org/officeDocument/2006/relationships/image" Target="../media/image117.png"/><Relationship Id="rId2" Type="http://schemas.openxmlformats.org/officeDocument/2006/relationships/tags" Target="../tags/tag194.xml"/><Relationship Id="rId16" Type="http://schemas.openxmlformats.org/officeDocument/2006/relationships/tags" Target="../tags/tag208.xml"/><Relationship Id="rId20" Type="http://schemas.openxmlformats.org/officeDocument/2006/relationships/image" Target="../media/image82.png"/><Relationship Id="rId29" Type="http://schemas.openxmlformats.org/officeDocument/2006/relationships/image" Target="../media/image102.png"/><Relationship Id="rId1" Type="http://schemas.openxmlformats.org/officeDocument/2006/relationships/tags" Target="../tags/tag193.xml"/><Relationship Id="rId6" Type="http://schemas.openxmlformats.org/officeDocument/2006/relationships/tags" Target="../tags/tag198.xml"/><Relationship Id="rId11" Type="http://schemas.openxmlformats.org/officeDocument/2006/relationships/tags" Target="../tags/tag203.xml"/><Relationship Id="rId24" Type="http://schemas.openxmlformats.org/officeDocument/2006/relationships/image" Target="../media/image116.png"/><Relationship Id="rId32" Type="http://schemas.openxmlformats.org/officeDocument/2006/relationships/image" Target="../media/image113.png"/><Relationship Id="rId5" Type="http://schemas.openxmlformats.org/officeDocument/2006/relationships/tags" Target="../tags/tag197.xml"/><Relationship Id="rId15" Type="http://schemas.openxmlformats.org/officeDocument/2006/relationships/tags" Target="../tags/tag207.xml"/><Relationship Id="rId23" Type="http://schemas.openxmlformats.org/officeDocument/2006/relationships/image" Target="../media/image115.png"/><Relationship Id="rId28" Type="http://schemas.openxmlformats.org/officeDocument/2006/relationships/image" Target="../media/image89.png"/><Relationship Id="rId10" Type="http://schemas.openxmlformats.org/officeDocument/2006/relationships/tags" Target="../tags/tag202.xml"/><Relationship Id="rId19" Type="http://schemas.openxmlformats.org/officeDocument/2006/relationships/image" Target="../media/image81.png"/><Relationship Id="rId31" Type="http://schemas.openxmlformats.org/officeDocument/2006/relationships/image" Target="../media/image101.png"/><Relationship Id="rId4" Type="http://schemas.openxmlformats.org/officeDocument/2006/relationships/tags" Target="../tags/tag196.xml"/><Relationship Id="rId9" Type="http://schemas.openxmlformats.org/officeDocument/2006/relationships/tags" Target="../tags/tag201.xml"/><Relationship Id="rId14" Type="http://schemas.openxmlformats.org/officeDocument/2006/relationships/tags" Target="../tags/tag206.xml"/><Relationship Id="rId22" Type="http://schemas.openxmlformats.org/officeDocument/2006/relationships/image" Target="../media/image107.png"/><Relationship Id="rId27" Type="http://schemas.openxmlformats.org/officeDocument/2006/relationships/image" Target="../media/image88.png"/><Relationship Id="rId30" Type="http://schemas.openxmlformats.org/officeDocument/2006/relationships/image" Target="../media/image10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216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07.png"/><Relationship Id="rId3" Type="http://schemas.openxmlformats.org/officeDocument/2006/relationships/tags" Target="../tags/tag211.xml"/><Relationship Id="rId21" Type="http://schemas.openxmlformats.org/officeDocument/2006/relationships/image" Target="../media/image118.png"/><Relationship Id="rId7" Type="http://schemas.openxmlformats.org/officeDocument/2006/relationships/tags" Target="../tags/tag215.xml"/><Relationship Id="rId12" Type="http://schemas.openxmlformats.org/officeDocument/2006/relationships/tags" Target="../tags/tag220.xml"/><Relationship Id="rId17" Type="http://schemas.openxmlformats.org/officeDocument/2006/relationships/image" Target="../media/image83.png"/><Relationship Id="rId2" Type="http://schemas.openxmlformats.org/officeDocument/2006/relationships/tags" Target="../tags/tag210.xml"/><Relationship Id="rId16" Type="http://schemas.openxmlformats.org/officeDocument/2006/relationships/image" Target="../media/image82.png"/><Relationship Id="rId20" Type="http://schemas.openxmlformats.org/officeDocument/2006/relationships/image" Target="../media/image115.png"/><Relationship Id="rId1" Type="http://schemas.openxmlformats.org/officeDocument/2006/relationships/tags" Target="../tags/tag209.xml"/><Relationship Id="rId6" Type="http://schemas.openxmlformats.org/officeDocument/2006/relationships/tags" Target="../tags/tag214.xml"/><Relationship Id="rId11" Type="http://schemas.openxmlformats.org/officeDocument/2006/relationships/tags" Target="../tags/tag219.xml"/><Relationship Id="rId24" Type="http://schemas.openxmlformats.org/officeDocument/2006/relationships/image" Target="../media/image121.png"/><Relationship Id="rId5" Type="http://schemas.openxmlformats.org/officeDocument/2006/relationships/tags" Target="../tags/tag213.xml"/><Relationship Id="rId15" Type="http://schemas.openxmlformats.org/officeDocument/2006/relationships/image" Target="../media/image81.png"/><Relationship Id="rId23" Type="http://schemas.openxmlformats.org/officeDocument/2006/relationships/image" Target="../media/image120.png"/><Relationship Id="rId10" Type="http://schemas.openxmlformats.org/officeDocument/2006/relationships/tags" Target="../tags/tag218.xml"/><Relationship Id="rId19" Type="http://schemas.openxmlformats.org/officeDocument/2006/relationships/image" Target="../media/image91.png"/><Relationship Id="rId4" Type="http://schemas.openxmlformats.org/officeDocument/2006/relationships/tags" Target="../tags/tag212.xml"/><Relationship Id="rId9" Type="http://schemas.openxmlformats.org/officeDocument/2006/relationships/tags" Target="../tags/tag217.xml"/><Relationship Id="rId14" Type="http://schemas.openxmlformats.org/officeDocument/2006/relationships/image" Target="../media/image87.png"/><Relationship Id="rId22" Type="http://schemas.openxmlformats.org/officeDocument/2006/relationships/image" Target="../media/image1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13" Type="http://schemas.openxmlformats.org/officeDocument/2006/relationships/tags" Target="../tags/tag233.xml"/><Relationship Id="rId18" Type="http://schemas.openxmlformats.org/officeDocument/2006/relationships/image" Target="../media/image81.png"/><Relationship Id="rId26" Type="http://schemas.openxmlformats.org/officeDocument/2006/relationships/image" Target="../media/image118.png"/><Relationship Id="rId3" Type="http://schemas.openxmlformats.org/officeDocument/2006/relationships/tags" Target="../tags/tag223.xml"/><Relationship Id="rId21" Type="http://schemas.openxmlformats.org/officeDocument/2006/relationships/image" Target="../media/image107.png"/><Relationship Id="rId7" Type="http://schemas.openxmlformats.org/officeDocument/2006/relationships/tags" Target="../tags/tag227.xml"/><Relationship Id="rId12" Type="http://schemas.openxmlformats.org/officeDocument/2006/relationships/tags" Target="../tags/tag232.xml"/><Relationship Id="rId17" Type="http://schemas.openxmlformats.org/officeDocument/2006/relationships/image" Target="../media/image87.png"/><Relationship Id="rId25" Type="http://schemas.openxmlformats.org/officeDocument/2006/relationships/image" Target="../media/image124.png"/><Relationship Id="rId2" Type="http://schemas.openxmlformats.org/officeDocument/2006/relationships/tags" Target="../tags/tag2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83.png"/><Relationship Id="rId29" Type="http://schemas.openxmlformats.org/officeDocument/2006/relationships/image" Target="../media/image125.png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24" Type="http://schemas.openxmlformats.org/officeDocument/2006/relationships/image" Target="../media/image123.png"/><Relationship Id="rId5" Type="http://schemas.openxmlformats.org/officeDocument/2006/relationships/tags" Target="../tags/tag225.xml"/><Relationship Id="rId15" Type="http://schemas.openxmlformats.org/officeDocument/2006/relationships/tags" Target="../tags/tag235.xml"/><Relationship Id="rId23" Type="http://schemas.openxmlformats.org/officeDocument/2006/relationships/image" Target="../media/image122.png"/><Relationship Id="rId28" Type="http://schemas.openxmlformats.org/officeDocument/2006/relationships/image" Target="../media/image121.png"/><Relationship Id="rId10" Type="http://schemas.openxmlformats.org/officeDocument/2006/relationships/tags" Target="../tags/tag230.xml"/><Relationship Id="rId19" Type="http://schemas.openxmlformats.org/officeDocument/2006/relationships/image" Target="../media/image82.png"/><Relationship Id="rId31" Type="http://schemas.openxmlformats.org/officeDocument/2006/relationships/image" Target="../media/image127.png"/><Relationship Id="rId4" Type="http://schemas.openxmlformats.org/officeDocument/2006/relationships/tags" Target="../tags/tag224.xml"/><Relationship Id="rId9" Type="http://schemas.openxmlformats.org/officeDocument/2006/relationships/tags" Target="../tags/tag229.xml"/><Relationship Id="rId14" Type="http://schemas.openxmlformats.org/officeDocument/2006/relationships/tags" Target="../tags/tag234.xml"/><Relationship Id="rId22" Type="http://schemas.openxmlformats.org/officeDocument/2006/relationships/image" Target="../media/image115.png"/><Relationship Id="rId27" Type="http://schemas.openxmlformats.org/officeDocument/2006/relationships/image" Target="../media/image91.png"/><Relationship Id="rId30" Type="http://schemas.openxmlformats.org/officeDocument/2006/relationships/image" Target="../media/image1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tags" Target="../tags/tag238.xml"/><Relationship Id="rId7" Type="http://schemas.openxmlformats.org/officeDocument/2006/relationships/image" Target="../media/image129.png"/><Relationship Id="rId2" Type="http://schemas.openxmlformats.org/officeDocument/2006/relationships/tags" Target="../tags/tag237.xml"/><Relationship Id="rId1" Type="http://schemas.openxmlformats.org/officeDocument/2006/relationships/tags" Target="../tags/tag236.xml"/><Relationship Id="rId6" Type="http://schemas.openxmlformats.org/officeDocument/2006/relationships/image" Target="../media/image12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39.xml"/><Relationship Id="rId9" Type="http://schemas.openxmlformats.org/officeDocument/2006/relationships/image" Target="../media/image131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tags" Target="../tags/tag252.xml"/><Relationship Id="rId18" Type="http://schemas.openxmlformats.org/officeDocument/2006/relationships/tags" Target="../tags/tag257.xml"/><Relationship Id="rId26" Type="http://schemas.openxmlformats.org/officeDocument/2006/relationships/tags" Target="../tags/tag265.xml"/><Relationship Id="rId39" Type="http://schemas.openxmlformats.org/officeDocument/2006/relationships/image" Target="../media/image142.png"/><Relationship Id="rId3" Type="http://schemas.openxmlformats.org/officeDocument/2006/relationships/tags" Target="../tags/tag242.xml"/><Relationship Id="rId21" Type="http://schemas.openxmlformats.org/officeDocument/2006/relationships/tags" Target="../tags/tag260.xml"/><Relationship Id="rId34" Type="http://schemas.openxmlformats.org/officeDocument/2006/relationships/image" Target="../media/image137.png"/><Relationship Id="rId42" Type="http://schemas.openxmlformats.org/officeDocument/2006/relationships/image" Target="../media/image40.png"/><Relationship Id="rId47" Type="http://schemas.openxmlformats.org/officeDocument/2006/relationships/image" Target="../media/image147.png"/><Relationship Id="rId50" Type="http://schemas.openxmlformats.org/officeDocument/2006/relationships/image" Target="../media/image150.png"/><Relationship Id="rId7" Type="http://schemas.openxmlformats.org/officeDocument/2006/relationships/tags" Target="../tags/tag246.xml"/><Relationship Id="rId12" Type="http://schemas.openxmlformats.org/officeDocument/2006/relationships/tags" Target="../tags/tag251.xml"/><Relationship Id="rId17" Type="http://schemas.openxmlformats.org/officeDocument/2006/relationships/tags" Target="../tags/tag256.xml"/><Relationship Id="rId25" Type="http://schemas.openxmlformats.org/officeDocument/2006/relationships/tags" Target="../tags/tag264.xml"/><Relationship Id="rId33" Type="http://schemas.openxmlformats.org/officeDocument/2006/relationships/image" Target="../media/image136.png"/><Relationship Id="rId38" Type="http://schemas.openxmlformats.org/officeDocument/2006/relationships/image" Target="../media/image141.png"/><Relationship Id="rId46" Type="http://schemas.openxmlformats.org/officeDocument/2006/relationships/image" Target="../media/image146.png"/><Relationship Id="rId2" Type="http://schemas.openxmlformats.org/officeDocument/2006/relationships/tags" Target="../tags/tag241.xml"/><Relationship Id="rId16" Type="http://schemas.openxmlformats.org/officeDocument/2006/relationships/tags" Target="../tags/tag255.xml"/><Relationship Id="rId20" Type="http://schemas.openxmlformats.org/officeDocument/2006/relationships/tags" Target="../tags/tag259.xml"/><Relationship Id="rId29" Type="http://schemas.openxmlformats.org/officeDocument/2006/relationships/image" Target="../media/image132.png"/><Relationship Id="rId41" Type="http://schemas.openxmlformats.org/officeDocument/2006/relationships/image" Target="../media/image34.png"/><Relationship Id="rId1" Type="http://schemas.openxmlformats.org/officeDocument/2006/relationships/tags" Target="../tags/tag240.xml"/><Relationship Id="rId6" Type="http://schemas.openxmlformats.org/officeDocument/2006/relationships/tags" Target="../tags/tag245.xml"/><Relationship Id="rId11" Type="http://schemas.openxmlformats.org/officeDocument/2006/relationships/tags" Target="../tags/tag250.xml"/><Relationship Id="rId24" Type="http://schemas.openxmlformats.org/officeDocument/2006/relationships/tags" Target="../tags/tag263.xml"/><Relationship Id="rId32" Type="http://schemas.openxmlformats.org/officeDocument/2006/relationships/image" Target="../media/image135.png"/><Relationship Id="rId37" Type="http://schemas.openxmlformats.org/officeDocument/2006/relationships/image" Target="../media/image140.png"/><Relationship Id="rId40" Type="http://schemas.openxmlformats.org/officeDocument/2006/relationships/image" Target="../media/image143.png"/><Relationship Id="rId45" Type="http://schemas.openxmlformats.org/officeDocument/2006/relationships/image" Target="../media/image145.png"/><Relationship Id="rId53" Type="http://schemas.openxmlformats.org/officeDocument/2006/relationships/image" Target="../media/image153.png"/><Relationship Id="rId5" Type="http://schemas.openxmlformats.org/officeDocument/2006/relationships/tags" Target="../tags/tag244.xml"/><Relationship Id="rId15" Type="http://schemas.openxmlformats.org/officeDocument/2006/relationships/tags" Target="../tags/tag254.xml"/><Relationship Id="rId23" Type="http://schemas.openxmlformats.org/officeDocument/2006/relationships/tags" Target="../tags/tag262.xml"/><Relationship Id="rId28" Type="http://schemas.openxmlformats.org/officeDocument/2006/relationships/slideLayout" Target="../slideLayouts/slideLayout2.xml"/><Relationship Id="rId36" Type="http://schemas.openxmlformats.org/officeDocument/2006/relationships/image" Target="../media/image139.png"/><Relationship Id="rId49" Type="http://schemas.openxmlformats.org/officeDocument/2006/relationships/image" Target="../media/image149.png"/><Relationship Id="rId10" Type="http://schemas.openxmlformats.org/officeDocument/2006/relationships/tags" Target="../tags/tag249.xml"/><Relationship Id="rId19" Type="http://schemas.openxmlformats.org/officeDocument/2006/relationships/tags" Target="../tags/tag258.xml"/><Relationship Id="rId31" Type="http://schemas.openxmlformats.org/officeDocument/2006/relationships/image" Target="../media/image134.png"/><Relationship Id="rId44" Type="http://schemas.openxmlformats.org/officeDocument/2006/relationships/image" Target="../media/image144.png"/><Relationship Id="rId52" Type="http://schemas.openxmlformats.org/officeDocument/2006/relationships/image" Target="../media/image152.png"/><Relationship Id="rId4" Type="http://schemas.openxmlformats.org/officeDocument/2006/relationships/tags" Target="../tags/tag243.xml"/><Relationship Id="rId9" Type="http://schemas.openxmlformats.org/officeDocument/2006/relationships/tags" Target="../tags/tag248.xml"/><Relationship Id="rId14" Type="http://schemas.openxmlformats.org/officeDocument/2006/relationships/tags" Target="../tags/tag253.xml"/><Relationship Id="rId22" Type="http://schemas.openxmlformats.org/officeDocument/2006/relationships/tags" Target="../tags/tag261.xml"/><Relationship Id="rId27" Type="http://schemas.openxmlformats.org/officeDocument/2006/relationships/tags" Target="../tags/tag266.xml"/><Relationship Id="rId30" Type="http://schemas.openxmlformats.org/officeDocument/2006/relationships/image" Target="../media/image133.png"/><Relationship Id="rId35" Type="http://schemas.openxmlformats.org/officeDocument/2006/relationships/image" Target="../media/image138.png"/><Relationship Id="rId43" Type="http://schemas.openxmlformats.org/officeDocument/2006/relationships/image" Target="../media/image44.png"/><Relationship Id="rId48" Type="http://schemas.openxmlformats.org/officeDocument/2006/relationships/image" Target="../media/image148.png"/><Relationship Id="rId8" Type="http://schemas.openxmlformats.org/officeDocument/2006/relationships/tags" Target="../tags/tag247.xml"/><Relationship Id="rId51" Type="http://schemas.openxmlformats.org/officeDocument/2006/relationships/image" Target="../media/image15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274.xml"/><Relationship Id="rId13" Type="http://schemas.openxmlformats.org/officeDocument/2006/relationships/image" Target="../media/image34.png"/><Relationship Id="rId18" Type="http://schemas.openxmlformats.org/officeDocument/2006/relationships/image" Target="../media/image81.png"/><Relationship Id="rId3" Type="http://schemas.openxmlformats.org/officeDocument/2006/relationships/tags" Target="../tags/tag269.xml"/><Relationship Id="rId21" Type="http://schemas.openxmlformats.org/officeDocument/2006/relationships/image" Target="../media/image161.png"/><Relationship Id="rId7" Type="http://schemas.openxmlformats.org/officeDocument/2006/relationships/tags" Target="../tags/tag273.xml"/><Relationship Id="rId12" Type="http://schemas.openxmlformats.org/officeDocument/2006/relationships/image" Target="../media/image154.png"/><Relationship Id="rId17" Type="http://schemas.openxmlformats.org/officeDocument/2006/relationships/image" Target="../media/image158.png"/><Relationship Id="rId2" Type="http://schemas.openxmlformats.org/officeDocument/2006/relationships/tags" Target="../tags/tag268.xml"/><Relationship Id="rId16" Type="http://schemas.openxmlformats.org/officeDocument/2006/relationships/image" Target="../media/image157.png"/><Relationship Id="rId20" Type="http://schemas.openxmlformats.org/officeDocument/2006/relationships/image" Target="../media/image160.png"/><Relationship Id="rId1" Type="http://schemas.openxmlformats.org/officeDocument/2006/relationships/tags" Target="../tags/tag267.xml"/><Relationship Id="rId6" Type="http://schemas.openxmlformats.org/officeDocument/2006/relationships/tags" Target="../tags/tag272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71.xml"/><Relationship Id="rId15" Type="http://schemas.openxmlformats.org/officeDocument/2006/relationships/image" Target="../media/image156.png"/><Relationship Id="rId10" Type="http://schemas.openxmlformats.org/officeDocument/2006/relationships/tags" Target="../tags/tag276.xml"/><Relationship Id="rId19" Type="http://schemas.openxmlformats.org/officeDocument/2006/relationships/image" Target="../media/image159.png"/><Relationship Id="rId4" Type="http://schemas.openxmlformats.org/officeDocument/2006/relationships/tags" Target="../tags/tag270.xml"/><Relationship Id="rId9" Type="http://schemas.openxmlformats.org/officeDocument/2006/relationships/tags" Target="../tags/tag275.xml"/><Relationship Id="rId14" Type="http://schemas.openxmlformats.org/officeDocument/2006/relationships/image" Target="../media/image15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tags" Target="../tags/tag294.xml"/><Relationship Id="rId26" Type="http://schemas.openxmlformats.org/officeDocument/2006/relationships/image" Target="../media/image162.png"/><Relationship Id="rId39" Type="http://schemas.openxmlformats.org/officeDocument/2006/relationships/image" Target="../media/image174.png"/><Relationship Id="rId3" Type="http://schemas.openxmlformats.org/officeDocument/2006/relationships/tags" Target="../tags/tag279.xml"/><Relationship Id="rId21" Type="http://schemas.openxmlformats.org/officeDocument/2006/relationships/tags" Target="../tags/tag297.xml"/><Relationship Id="rId34" Type="http://schemas.openxmlformats.org/officeDocument/2006/relationships/image" Target="../media/image169.png"/><Relationship Id="rId42" Type="http://schemas.openxmlformats.org/officeDocument/2006/relationships/image" Target="../media/image177.png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5" Type="http://schemas.openxmlformats.org/officeDocument/2006/relationships/image" Target="../media/image81.png"/><Relationship Id="rId33" Type="http://schemas.openxmlformats.org/officeDocument/2006/relationships/image" Target="../media/image168.png"/><Relationship Id="rId38" Type="http://schemas.openxmlformats.org/officeDocument/2006/relationships/image" Target="../media/image173.png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tags" Target="../tags/tag296.xml"/><Relationship Id="rId29" Type="http://schemas.openxmlformats.org/officeDocument/2006/relationships/image" Target="../media/image165.png"/><Relationship Id="rId41" Type="http://schemas.openxmlformats.org/officeDocument/2006/relationships/image" Target="../media/image176.png"/><Relationship Id="rId1" Type="http://schemas.openxmlformats.org/officeDocument/2006/relationships/tags" Target="../tags/tag277.x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24" Type="http://schemas.openxmlformats.org/officeDocument/2006/relationships/image" Target="../media/image158.png"/><Relationship Id="rId32" Type="http://schemas.openxmlformats.org/officeDocument/2006/relationships/image" Target="../media/image77.png"/><Relationship Id="rId37" Type="http://schemas.openxmlformats.org/officeDocument/2006/relationships/image" Target="../media/image172.png"/><Relationship Id="rId40" Type="http://schemas.openxmlformats.org/officeDocument/2006/relationships/image" Target="../media/image175.png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157.png"/><Relationship Id="rId28" Type="http://schemas.openxmlformats.org/officeDocument/2006/relationships/image" Target="../media/image164.png"/><Relationship Id="rId36" Type="http://schemas.openxmlformats.org/officeDocument/2006/relationships/image" Target="../media/image171.png"/><Relationship Id="rId10" Type="http://schemas.openxmlformats.org/officeDocument/2006/relationships/tags" Target="../tags/tag286.xml"/><Relationship Id="rId19" Type="http://schemas.openxmlformats.org/officeDocument/2006/relationships/tags" Target="../tags/tag295.xml"/><Relationship Id="rId31" Type="http://schemas.openxmlformats.org/officeDocument/2006/relationships/image" Target="../media/image167.png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63.png"/><Relationship Id="rId30" Type="http://schemas.openxmlformats.org/officeDocument/2006/relationships/image" Target="../media/image166.png"/><Relationship Id="rId35" Type="http://schemas.openxmlformats.org/officeDocument/2006/relationships/image" Target="../media/image170.png"/><Relationship Id="rId43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305.xml"/><Relationship Id="rId13" Type="http://schemas.openxmlformats.org/officeDocument/2006/relationships/tags" Target="../tags/tag310.xml"/><Relationship Id="rId18" Type="http://schemas.openxmlformats.org/officeDocument/2006/relationships/tags" Target="../tags/tag315.xml"/><Relationship Id="rId26" Type="http://schemas.openxmlformats.org/officeDocument/2006/relationships/image" Target="../media/image183.png"/><Relationship Id="rId39" Type="http://schemas.openxmlformats.org/officeDocument/2006/relationships/image" Target="../media/image188.png"/><Relationship Id="rId3" Type="http://schemas.openxmlformats.org/officeDocument/2006/relationships/tags" Target="../tags/tag300.xml"/><Relationship Id="rId21" Type="http://schemas.openxmlformats.org/officeDocument/2006/relationships/image" Target="../media/image178.png"/><Relationship Id="rId34" Type="http://schemas.openxmlformats.org/officeDocument/2006/relationships/image" Target="../media/image154.png"/><Relationship Id="rId7" Type="http://schemas.openxmlformats.org/officeDocument/2006/relationships/tags" Target="../tags/tag304.xml"/><Relationship Id="rId12" Type="http://schemas.openxmlformats.org/officeDocument/2006/relationships/tags" Target="../tags/tag309.xml"/><Relationship Id="rId17" Type="http://schemas.openxmlformats.org/officeDocument/2006/relationships/tags" Target="../tags/tag314.xml"/><Relationship Id="rId25" Type="http://schemas.openxmlformats.org/officeDocument/2006/relationships/image" Target="../media/image182.png"/><Relationship Id="rId33" Type="http://schemas.openxmlformats.org/officeDocument/2006/relationships/image" Target="../media/image34.png"/><Relationship Id="rId38" Type="http://schemas.openxmlformats.org/officeDocument/2006/relationships/image" Target="../media/image187.png"/><Relationship Id="rId2" Type="http://schemas.openxmlformats.org/officeDocument/2006/relationships/tags" Target="../tags/tag299.xml"/><Relationship Id="rId16" Type="http://schemas.openxmlformats.org/officeDocument/2006/relationships/tags" Target="../tags/tag313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86.png"/><Relationship Id="rId1" Type="http://schemas.openxmlformats.org/officeDocument/2006/relationships/tags" Target="../tags/tag298.xml"/><Relationship Id="rId6" Type="http://schemas.openxmlformats.org/officeDocument/2006/relationships/tags" Target="../tags/tag303.xml"/><Relationship Id="rId11" Type="http://schemas.openxmlformats.org/officeDocument/2006/relationships/tags" Target="../tags/tag308.xml"/><Relationship Id="rId24" Type="http://schemas.openxmlformats.org/officeDocument/2006/relationships/image" Target="../media/image181.png"/><Relationship Id="rId32" Type="http://schemas.openxmlformats.org/officeDocument/2006/relationships/image" Target="../media/image155.png"/><Relationship Id="rId37" Type="http://schemas.openxmlformats.org/officeDocument/2006/relationships/image" Target="../media/image160.png"/><Relationship Id="rId5" Type="http://schemas.openxmlformats.org/officeDocument/2006/relationships/tags" Target="../tags/tag302.xml"/><Relationship Id="rId15" Type="http://schemas.openxmlformats.org/officeDocument/2006/relationships/tags" Target="../tags/tag312.xml"/><Relationship Id="rId23" Type="http://schemas.openxmlformats.org/officeDocument/2006/relationships/image" Target="../media/image180.png"/><Relationship Id="rId28" Type="http://schemas.openxmlformats.org/officeDocument/2006/relationships/image" Target="../media/image185.png"/><Relationship Id="rId36" Type="http://schemas.openxmlformats.org/officeDocument/2006/relationships/image" Target="../media/image159.png"/><Relationship Id="rId10" Type="http://schemas.openxmlformats.org/officeDocument/2006/relationships/tags" Target="../tags/tag307.xml"/><Relationship Id="rId19" Type="http://schemas.openxmlformats.org/officeDocument/2006/relationships/tags" Target="../tags/tag316.xml"/><Relationship Id="rId31" Type="http://schemas.openxmlformats.org/officeDocument/2006/relationships/image" Target="../media/image44.png"/><Relationship Id="rId4" Type="http://schemas.openxmlformats.org/officeDocument/2006/relationships/tags" Target="../tags/tag301.xml"/><Relationship Id="rId9" Type="http://schemas.openxmlformats.org/officeDocument/2006/relationships/tags" Target="../tags/tag306.xml"/><Relationship Id="rId14" Type="http://schemas.openxmlformats.org/officeDocument/2006/relationships/tags" Target="../tags/tag311.xml"/><Relationship Id="rId22" Type="http://schemas.openxmlformats.org/officeDocument/2006/relationships/image" Target="../media/image179.png"/><Relationship Id="rId27" Type="http://schemas.openxmlformats.org/officeDocument/2006/relationships/image" Target="../media/image184.png"/><Relationship Id="rId30" Type="http://schemas.openxmlformats.org/officeDocument/2006/relationships/image" Target="../media/image40.png"/><Relationship Id="rId35" Type="http://schemas.openxmlformats.org/officeDocument/2006/relationships/image" Target="../media/image15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324.xml"/><Relationship Id="rId13" Type="http://schemas.openxmlformats.org/officeDocument/2006/relationships/tags" Target="../tags/tag329.xml"/><Relationship Id="rId18" Type="http://schemas.openxmlformats.org/officeDocument/2006/relationships/image" Target="../media/image156.png"/><Relationship Id="rId26" Type="http://schemas.openxmlformats.org/officeDocument/2006/relationships/image" Target="../media/image193.png"/><Relationship Id="rId3" Type="http://schemas.openxmlformats.org/officeDocument/2006/relationships/tags" Target="../tags/tag319.xml"/><Relationship Id="rId21" Type="http://schemas.openxmlformats.org/officeDocument/2006/relationships/image" Target="../media/image189.png"/><Relationship Id="rId7" Type="http://schemas.openxmlformats.org/officeDocument/2006/relationships/tags" Target="../tags/tag323.xml"/><Relationship Id="rId12" Type="http://schemas.openxmlformats.org/officeDocument/2006/relationships/tags" Target="../tags/tag328.xml"/><Relationship Id="rId17" Type="http://schemas.openxmlformats.org/officeDocument/2006/relationships/image" Target="../media/image154.png"/><Relationship Id="rId25" Type="http://schemas.openxmlformats.org/officeDocument/2006/relationships/image" Target="../media/image5.png"/><Relationship Id="rId2" Type="http://schemas.openxmlformats.org/officeDocument/2006/relationships/tags" Target="../tags/tag318.xml"/><Relationship Id="rId16" Type="http://schemas.openxmlformats.org/officeDocument/2006/relationships/image" Target="../media/image34.png"/><Relationship Id="rId20" Type="http://schemas.openxmlformats.org/officeDocument/2006/relationships/image" Target="../media/image160.png"/><Relationship Id="rId1" Type="http://schemas.openxmlformats.org/officeDocument/2006/relationships/tags" Target="../tags/tag317.xml"/><Relationship Id="rId6" Type="http://schemas.openxmlformats.org/officeDocument/2006/relationships/tags" Target="../tags/tag322.xml"/><Relationship Id="rId11" Type="http://schemas.openxmlformats.org/officeDocument/2006/relationships/tags" Target="../tags/tag327.xml"/><Relationship Id="rId24" Type="http://schemas.openxmlformats.org/officeDocument/2006/relationships/image" Target="../media/image192.png"/><Relationship Id="rId5" Type="http://schemas.openxmlformats.org/officeDocument/2006/relationships/tags" Target="../tags/tag321.xml"/><Relationship Id="rId15" Type="http://schemas.openxmlformats.org/officeDocument/2006/relationships/image" Target="../media/image155.png"/><Relationship Id="rId23" Type="http://schemas.openxmlformats.org/officeDocument/2006/relationships/image" Target="../media/image191.png"/><Relationship Id="rId10" Type="http://schemas.openxmlformats.org/officeDocument/2006/relationships/tags" Target="../tags/tag326.xml"/><Relationship Id="rId19" Type="http://schemas.openxmlformats.org/officeDocument/2006/relationships/image" Target="../media/image159.png"/><Relationship Id="rId4" Type="http://schemas.openxmlformats.org/officeDocument/2006/relationships/tags" Target="../tags/tag320.xml"/><Relationship Id="rId9" Type="http://schemas.openxmlformats.org/officeDocument/2006/relationships/tags" Target="../tags/tag325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190.png"/><Relationship Id="rId27" Type="http://schemas.openxmlformats.org/officeDocument/2006/relationships/image" Target="../media/image19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tags" Target="../tags/tag19.xml"/><Relationship Id="rId26" Type="http://schemas.openxmlformats.org/officeDocument/2006/relationships/image" Target="../media/image7.png"/><Relationship Id="rId3" Type="http://schemas.openxmlformats.org/officeDocument/2006/relationships/tags" Target="../tags/tag4.xml"/><Relationship Id="rId21" Type="http://schemas.openxmlformats.org/officeDocument/2006/relationships/image" Target="../media/image2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tags" Target="../tags/tag18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3.xml"/><Relationship Id="rId16" Type="http://schemas.openxmlformats.org/officeDocument/2006/relationships/tags" Target="../tags/tag17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6.xml"/><Relationship Id="rId15" Type="http://schemas.openxmlformats.org/officeDocument/2006/relationships/tags" Target="../tags/tag16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1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337.xml"/><Relationship Id="rId13" Type="http://schemas.openxmlformats.org/officeDocument/2006/relationships/tags" Target="../tags/tag342.xml"/><Relationship Id="rId18" Type="http://schemas.openxmlformats.org/officeDocument/2006/relationships/tags" Target="../tags/tag347.xml"/><Relationship Id="rId26" Type="http://schemas.openxmlformats.org/officeDocument/2006/relationships/image" Target="../media/image200.png"/><Relationship Id="rId3" Type="http://schemas.openxmlformats.org/officeDocument/2006/relationships/tags" Target="../tags/tag332.xml"/><Relationship Id="rId21" Type="http://schemas.openxmlformats.org/officeDocument/2006/relationships/image" Target="../media/image196.png"/><Relationship Id="rId34" Type="http://schemas.openxmlformats.org/officeDocument/2006/relationships/image" Target="../media/image205.png"/><Relationship Id="rId7" Type="http://schemas.openxmlformats.org/officeDocument/2006/relationships/tags" Target="../tags/tag336.xml"/><Relationship Id="rId12" Type="http://schemas.openxmlformats.org/officeDocument/2006/relationships/tags" Target="../tags/tag341.xml"/><Relationship Id="rId17" Type="http://schemas.openxmlformats.org/officeDocument/2006/relationships/tags" Target="../tags/tag346.xml"/><Relationship Id="rId25" Type="http://schemas.openxmlformats.org/officeDocument/2006/relationships/image" Target="../media/image199.png"/><Relationship Id="rId33" Type="http://schemas.openxmlformats.org/officeDocument/2006/relationships/image" Target="../media/image204.png"/><Relationship Id="rId2" Type="http://schemas.openxmlformats.org/officeDocument/2006/relationships/tags" Target="../tags/tag331.xml"/><Relationship Id="rId16" Type="http://schemas.openxmlformats.org/officeDocument/2006/relationships/tags" Target="../tags/tag345.xml"/><Relationship Id="rId20" Type="http://schemas.openxmlformats.org/officeDocument/2006/relationships/image" Target="../media/image195.png"/><Relationship Id="rId29" Type="http://schemas.openxmlformats.org/officeDocument/2006/relationships/image" Target="../media/image34.png"/><Relationship Id="rId1" Type="http://schemas.openxmlformats.org/officeDocument/2006/relationships/tags" Target="../tags/tag330.xml"/><Relationship Id="rId6" Type="http://schemas.openxmlformats.org/officeDocument/2006/relationships/tags" Target="../tags/tag335.xml"/><Relationship Id="rId11" Type="http://schemas.openxmlformats.org/officeDocument/2006/relationships/tags" Target="../tags/tag340.xml"/><Relationship Id="rId24" Type="http://schemas.openxmlformats.org/officeDocument/2006/relationships/image" Target="../media/image198.png"/><Relationship Id="rId32" Type="http://schemas.openxmlformats.org/officeDocument/2006/relationships/image" Target="../media/image160.png"/><Relationship Id="rId37" Type="http://schemas.openxmlformats.org/officeDocument/2006/relationships/image" Target="../media/image44.png"/><Relationship Id="rId5" Type="http://schemas.openxmlformats.org/officeDocument/2006/relationships/tags" Target="../tags/tag334.xml"/><Relationship Id="rId15" Type="http://schemas.openxmlformats.org/officeDocument/2006/relationships/tags" Target="../tags/tag344.xml"/><Relationship Id="rId23" Type="http://schemas.openxmlformats.org/officeDocument/2006/relationships/image" Target="../media/image197.png"/><Relationship Id="rId28" Type="http://schemas.openxmlformats.org/officeDocument/2006/relationships/image" Target="../media/image202.png"/><Relationship Id="rId36" Type="http://schemas.openxmlformats.org/officeDocument/2006/relationships/image" Target="../media/image207.png"/><Relationship Id="rId10" Type="http://schemas.openxmlformats.org/officeDocument/2006/relationships/tags" Target="../tags/tag33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03.png"/><Relationship Id="rId4" Type="http://schemas.openxmlformats.org/officeDocument/2006/relationships/tags" Target="../tags/tag333.xml"/><Relationship Id="rId9" Type="http://schemas.openxmlformats.org/officeDocument/2006/relationships/tags" Target="../tags/tag338.xml"/><Relationship Id="rId14" Type="http://schemas.openxmlformats.org/officeDocument/2006/relationships/tags" Target="../tags/tag343.xml"/><Relationship Id="rId22" Type="http://schemas.openxmlformats.org/officeDocument/2006/relationships/image" Target="../media/image179.png"/><Relationship Id="rId27" Type="http://schemas.openxmlformats.org/officeDocument/2006/relationships/image" Target="../media/image201.png"/><Relationship Id="rId30" Type="http://schemas.openxmlformats.org/officeDocument/2006/relationships/image" Target="../media/image40.png"/><Relationship Id="rId35" Type="http://schemas.openxmlformats.org/officeDocument/2006/relationships/image" Target="../media/image20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355.xml"/><Relationship Id="rId13" Type="http://schemas.openxmlformats.org/officeDocument/2006/relationships/tags" Target="../tags/tag360.xml"/><Relationship Id="rId18" Type="http://schemas.openxmlformats.org/officeDocument/2006/relationships/tags" Target="../tags/tag365.xml"/><Relationship Id="rId26" Type="http://schemas.openxmlformats.org/officeDocument/2006/relationships/image" Target="../media/image209.png"/><Relationship Id="rId39" Type="http://schemas.openxmlformats.org/officeDocument/2006/relationships/image" Target="../media/image189.png"/><Relationship Id="rId3" Type="http://schemas.openxmlformats.org/officeDocument/2006/relationships/tags" Target="../tags/tag350.xml"/><Relationship Id="rId21" Type="http://schemas.openxmlformats.org/officeDocument/2006/relationships/tags" Target="../tags/tag368.xml"/><Relationship Id="rId34" Type="http://schemas.openxmlformats.org/officeDocument/2006/relationships/image" Target="../media/image215.png"/><Relationship Id="rId42" Type="http://schemas.openxmlformats.org/officeDocument/2006/relationships/image" Target="../media/image192.png"/><Relationship Id="rId7" Type="http://schemas.openxmlformats.org/officeDocument/2006/relationships/tags" Target="../tags/tag354.xml"/><Relationship Id="rId12" Type="http://schemas.openxmlformats.org/officeDocument/2006/relationships/tags" Target="../tags/tag359.xml"/><Relationship Id="rId17" Type="http://schemas.openxmlformats.org/officeDocument/2006/relationships/tags" Target="../tags/tag364.xml"/><Relationship Id="rId25" Type="http://schemas.openxmlformats.org/officeDocument/2006/relationships/image" Target="../media/image196.png"/><Relationship Id="rId33" Type="http://schemas.openxmlformats.org/officeDocument/2006/relationships/image" Target="../media/image214.png"/><Relationship Id="rId38" Type="http://schemas.openxmlformats.org/officeDocument/2006/relationships/image" Target="../media/image40.png"/><Relationship Id="rId2" Type="http://schemas.openxmlformats.org/officeDocument/2006/relationships/tags" Target="../tags/tag349.xml"/><Relationship Id="rId16" Type="http://schemas.openxmlformats.org/officeDocument/2006/relationships/tags" Target="../tags/tag363.xml"/><Relationship Id="rId20" Type="http://schemas.openxmlformats.org/officeDocument/2006/relationships/tags" Target="../tags/tag367.xml"/><Relationship Id="rId29" Type="http://schemas.openxmlformats.org/officeDocument/2006/relationships/image" Target="../media/image160.png"/><Relationship Id="rId41" Type="http://schemas.openxmlformats.org/officeDocument/2006/relationships/image" Target="../media/image219.png"/><Relationship Id="rId1" Type="http://schemas.openxmlformats.org/officeDocument/2006/relationships/tags" Target="../tags/tag348.xml"/><Relationship Id="rId6" Type="http://schemas.openxmlformats.org/officeDocument/2006/relationships/tags" Target="../tags/tag353.xml"/><Relationship Id="rId11" Type="http://schemas.openxmlformats.org/officeDocument/2006/relationships/tags" Target="../tags/tag358.xml"/><Relationship Id="rId24" Type="http://schemas.openxmlformats.org/officeDocument/2006/relationships/image" Target="../media/image208.png"/><Relationship Id="rId32" Type="http://schemas.openxmlformats.org/officeDocument/2006/relationships/image" Target="../media/image213.png"/><Relationship Id="rId37" Type="http://schemas.openxmlformats.org/officeDocument/2006/relationships/image" Target="../media/image34.png"/><Relationship Id="rId40" Type="http://schemas.openxmlformats.org/officeDocument/2006/relationships/image" Target="../media/image218.png"/><Relationship Id="rId45" Type="http://schemas.openxmlformats.org/officeDocument/2006/relationships/image" Target="../media/image44.png"/><Relationship Id="rId5" Type="http://schemas.openxmlformats.org/officeDocument/2006/relationships/tags" Target="../tags/tag352.xml"/><Relationship Id="rId15" Type="http://schemas.openxmlformats.org/officeDocument/2006/relationships/tags" Target="../tags/tag362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3.png"/><Relationship Id="rId36" Type="http://schemas.openxmlformats.org/officeDocument/2006/relationships/image" Target="../media/image217.png"/><Relationship Id="rId10" Type="http://schemas.openxmlformats.org/officeDocument/2006/relationships/tags" Target="../tags/tag357.xml"/><Relationship Id="rId19" Type="http://schemas.openxmlformats.org/officeDocument/2006/relationships/tags" Target="../tags/tag366.xml"/><Relationship Id="rId31" Type="http://schemas.openxmlformats.org/officeDocument/2006/relationships/image" Target="../media/image212.png"/><Relationship Id="rId44" Type="http://schemas.openxmlformats.org/officeDocument/2006/relationships/image" Target="../media/image221.png"/><Relationship Id="rId4" Type="http://schemas.openxmlformats.org/officeDocument/2006/relationships/tags" Target="../tags/tag351.xml"/><Relationship Id="rId9" Type="http://schemas.openxmlformats.org/officeDocument/2006/relationships/tags" Target="../tags/tag356.xml"/><Relationship Id="rId14" Type="http://schemas.openxmlformats.org/officeDocument/2006/relationships/tags" Target="../tags/tag361.xml"/><Relationship Id="rId22" Type="http://schemas.openxmlformats.org/officeDocument/2006/relationships/tags" Target="../tags/tag369.xml"/><Relationship Id="rId27" Type="http://schemas.openxmlformats.org/officeDocument/2006/relationships/image" Target="../media/image210.png"/><Relationship Id="rId30" Type="http://schemas.openxmlformats.org/officeDocument/2006/relationships/image" Target="../media/image211.png"/><Relationship Id="rId35" Type="http://schemas.openxmlformats.org/officeDocument/2006/relationships/image" Target="../media/image216.png"/><Relationship Id="rId43" Type="http://schemas.openxmlformats.org/officeDocument/2006/relationships/image" Target="../media/image22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377.xml"/><Relationship Id="rId13" Type="http://schemas.openxmlformats.org/officeDocument/2006/relationships/image" Target="../media/image189.png"/><Relationship Id="rId18" Type="http://schemas.openxmlformats.org/officeDocument/2006/relationships/image" Target="../media/image222.png"/><Relationship Id="rId3" Type="http://schemas.openxmlformats.org/officeDocument/2006/relationships/tags" Target="../tags/tag372.xml"/><Relationship Id="rId21" Type="http://schemas.openxmlformats.org/officeDocument/2006/relationships/image" Target="../media/image225.png"/><Relationship Id="rId7" Type="http://schemas.openxmlformats.org/officeDocument/2006/relationships/tags" Target="../tags/tag376.xml"/><Relationship Id="rId12" Type="http://schemas.openxmlformats.org/officeDocument/2006/relationships/slideLayout" Target="../slideLayouts/slideLayout2.xml"/><Relationship Id="rId17" Type="http://schemas.openxmlformats.org/officeDocument/2006/relationships/image" Target="../media/image220.png"/><Relationship Id="rId2" Type="http://schemas.openxmlformats.org/officeDocument/2006/relationships/tags" Target="../tags/tag371.xml"/><Relationship Id="rId16" Type="http://schemas.openxmlformats.org/officeDocument/2006/relationships/image" Target="../media/image192.png"/><Relationship Id="rId20" Type="http://schemas.openxmlformats.org/officeDocument/2006/relationships/image" Target="../media/image224.png"/><Relationship Id="rId1" Type="http://schemas.openxmlformats.org/officeDocument/2006/relationships/tags" Target="../tags/tag370.xml"/><Relationship Id="rId6" Type="http://schemas.openxmlformats.org/officeDocument/2006/relationships/tags" Target="../tags/tag375.xml"/><Relationship Id="rId11" Type="http://schemas.openxmlformats.org/officeDocument/2006/relationships/tags" Target="../tags/tag380.xml"/><Relationship Id="rId5" Type="http://schemas.openxmlformats.org/officeDocument/2006/relationships/tags" Target="../tags/tag374.xml"/><Relationship Id="rId15" Type="http://schemas.openxmlformats.org/officeDocument/2006/relationships/image" Target="../media/image219.png"/><Relationship Id="rId23" Type="http://schemas.openxmlformats.org/officeDocument/2006/relationships/image" Target="../media/image5.png"/><Relationship Id="rId10" Type="http://schemas.openxmlformats.org/officeDocument/2006/relationships/tags" Target="../tags/tag379.xml"/><Relationship Id="rId19" Type="http://schemas.openxmlformats.org/officeDocument/2006/relationships/image" Target="../media/image223.png"/><Relationship Id="rId4" Type="http://schemas.openxmlformats.org/officeDocument/2006/relationships/tags" Target="../tags/tag373.xml"/><Relationship Id="rId9" Type="http://schemas.openxmlformats.org/officeDocument/2006/relationships/tags" Target="../tags/tag378.xml"/><Relationship Id="rId14" Type="http://schemas.openxmlformats.org/officeDocument/2006/relationships/image" Target="../media/image218.png"/><Relationship Id="rId22" Type="http://schemas.openxmlformats.org/officeDocument/2006/relationships/image" Target="../media/image226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388.xml"/><Relationship Id="rId13" Type="http://schemas.openxmlformats.org/officeDocument/2006/relationships/tags" Target="../tags/tag393.xml"/><Relationship Id="rId18" Type="http://schemas.openxmlformats.org/officeDocument/2006/relationships/tags" Target="../tags/tag398.xml"/><Relationship Id="rId26" Type="http://schemas.openxmlformats.org/officeDocument/2006/relationships/image" Target="../media/image230.png"/><Relationship Id="rId39" Type="http://schemas.openxmlformats.org/officeDocument/2006/relationships/image" Target="../media/image5.png"/><Relationship Id="rId3" Type="http://schemas.openxmlformats.org/officeDocument/2006/relationships/tags" Target="../tags/tag38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38.png"/><Relationship Id="rId7" Type="http://schemas.openxmlformats.org/officeDocument/2006/relationships/tags" Target="../tags/tag387.xml"/><Relationship Id="rId12" Type="http://schemas.openxmlformats.org/officeDocument/2006/relationships/tags" Target="../tags/tag392.xml"/><Relationship Id="rId17" Type="http://schemas.openxmlformats.org/officeDocument/2006/relationships/tags" Target="../tags/tag397.xml"/><Relationship Id="rId25" Type="http://schemas.openxmlformats.org/officeDocument/2006/relationships/image" Target="../media/image34.png"/><Relationship Id="rId33" Type="http://schemas.openxmlformats.org/officeDocument/2006/relationships/image" Target="../media/image237.png"/><Relationship Id="rId38" Type="http://schemas.openxmlformats.org/officeDocument/2006/relationships/image" Target="../media/image240.png"/><Relationship Id="rId2" Type="http://schemas.openxmlformats.org/officeDocument/2006/relationships/tags" Target="../tags/tag382.xml"/><Relationship Id="rId16" Type="http://schemas.openxmlformats.org/officeDocument/2006/relationships/tags" Target="../tags/tag396.xml"/><Relationship Id="rId20" Type="http://schemas.openxmlformats.org/officeDocument/2006/relationships/tags" Target="../tags/tag400.xml"/><Relationship Id="rId29" Type="http://schemas.openxmlformats.org/officeDocument/2006/relationships/image" Target="../media/image233.png"/><Relationship Id="rId41" Type="http://schemas.openxmlformats.org/officeDocument/2006/relationships/image" Target="../media/image194.png"/><Relationship Id="rId1" Type="http://schemas.openxmlformats.org/officeDocument/2006/relationships/tags" Target="../tags/tag381.xml"/><Relationship Id="rId6" Type="http://schemas.openxmlformats.org/officeDocument/2006/relationships/tags" Target="../tags/tag386.xml"/><Relationship Id="rId11" Type="http://schemas.openxmlformats.org/officeDocument/2006/relationships/tags" Target="../tags/tag391.xml"/><Relationship Id="rId24" Type="http://schemas.openxmlformats.org/officeDocument/2006/relationships/image" Target="../media/image229.png"/><Relationship Id="rId32" Type="http://schemas.openxmlformats.org/officeDocument/2006/relationships/image" Target="../media/image236.png"/><Relationship Id="rId37" Type="http://schemas.openxmlformats.org/officeDocument/2006/relationships/image" Target="../media/image44.png"/><Relationship Id="rId40" Type="http://schemas.openxmlformats.org/officeDocument/2006/relationships/image" Target="../media/image193.png"/><Relationship Id="rId5" Type="http://schemas.openxmlformats.org/officeDocument/2006/relationships/tags" Target="../tags/tag385.xml"/><Relationship Id="rId15" Type="http://schemas.openxmlformats.org/officeDocument/2006/relationships/tags" Target="../tags/tag395.xml"/><Relationship Id="rId23" Type="http://schemas.openxmlformats.org/officeDocument/2006/relationships/image" Target="../media/image228.png"/><Relationship Id="rId28" Type="http://schemas.openxmlformats.org/officeDocument/2006/relationships/image" Target="../media/image232.png"/><Relationship Id="rId36" Type="http://schemas.openxmlformats.org/officeDocument/2006/relationships/image" Target="../media/image40.png"/><Relationship Id="rId10" Type="http://schemas.openxmlformats.org/officeDocument/2006/relationships/tags" Target="../tags/tag390.xml"/><Relationship Id="rId19" Type="http://schemas.openxmlformats.org/officeDocument/2006/relationships/tags" Target="../tags/tag399.xml"/><Relationship Id="rId31" Type="http://schemas.openxmlformats.org/officeDocument/2006/relationships/image" Target="../media/image235.png"/><Relationship Id="rId4" Type="http://schemas.openxmlformats.org/officeDocument/2006/relationships/tags" Target="../tags/tag384.xml"/><Relationship Id="rId9" Type="http://schemas.openxmlformats.org/officeDocument/2006/relationships/tags" Target="../tags/tag389.xml"/><Relationship Id="rId14" Type="http://schemas.openxmlformats.org/officeDocument/2006/relationships/tags" Target="../tags/tag394.xml"/><Relationship Id="rId22" Type="http://schemas.openxmlformats.org/officeDocument/2006/relationships/image" Target="../media/image227.png"/><Relationship Id="rId27" Type="http://schemas.openxmlformats.org/officeDocument/2006/relationships/image" Target="../media/image231.png"/><Relationship Id="rId30" Type="http://schemas.openxmlformats.org/officeDocument/2006/relationships/image" Target="../media/image234.png"/><Relationship Id="rId35" Type="http://schemas.openxmlformats.org/officeDocument/2006/relationships/image" Target="../media/image239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tags" Target="../tags/tag413.xml"/><Relationship Id="rId18" Type="http://schemas.openxmlformats.org/officeDocument/2006/relationships/tags" Target="../tags/tag418.xml"/><Relationship Id="rId26" Type="http://schemas.openxmlformats.org/officeDocument/2006/relationships/tags" Target="../tags/tag426.xml"/><Relationship Id="rId39" Type="http://schemas.openxmlformats.org/officeDocument/2006/relationships/image" Target="../media/image247.png"/><Relationship Id="rId21" Type="http://schemas.openxmlformats.org/officeDocument/2006/relationships/tags" Target="../tags/tag421.xml"/><Relationship Id="rId34" Type="http://schemas.openxmlformats.org/officeDocument/2006/relationships/image" Target="../media/image243.png"/><Relationship Id="rId42" Type="http://schemas.openxmlformats.org/officeDocument/2006/relationships/image" Target="../media/image250.png"/><Relationship Id="rId47" Type="http://schemas.openxmlformats.org/officeDocument/2006/relationships/image" Target="../media/image254.png"/><Relationship Id="rId50" Type="http://schemas.openxmlformats.org/officeDocument/2006/relationships/image" Target="../media/image257.png"/><Relationship Id="rId55" Type="http://schemas.openxmlformats.org/officeDocument/2006/relationships/image" Target="../media/image213.png"/><Relationship Id="rId7" Type="http://schemas.openxmlformats.org/officeDocument/2006/relationships/tags" Target="../tags/tag407.xml"/><Relationship Id="rId12" Type="http://schemas.openxmlformats.org/officeDocument/2006/relationships/tags" Target="../tags/tag412.xml"/><Relationship Id="rId17" Type="http://schemas.openxmlformats.org/officeDocument/2006/relationships/tags" Target="../tags/tag417.xml"/><Relationship Id="rId25" Type="http://schemas.openxmlformats.org/officeDocument/2006/relationships/tags" Target="../tags/tag425.xml"/><Relationship Id="rId33" Type="http://schemas.openxmlformats.org/officeDocument/2006/relationships/image" Target="../media/image34.png"/><Relationship Id="rId38" Type="http://schemas.openxmlformats.org/officeDocument/2006/relationships/image" Target="../media/image246.png"/><Relationship Id="rId46" Type="http://schemas.openxmlformats.org/officeDocument/2006/relationships/image" Target="../media/image253.png"/><Relationship Id="rId2" Type="http://schemas.openxmlformats.org/officeDocument/2006/relationships/tags" Target="../tags/tag402.xml"/><Relationship Id="rId16" Type="http://schemas.openxmlformats.org/officeDocument/2006/relationships/tags" Target="../tags/tag416.xml"/><Relationship Id="rId20" Type="http://schemas.openxmlformats.org/officeDocument/2006/relationships/tags" Target="../tags/tag420.xml"/><Relationship Id="rId29" Type="http://schemas.openxmlformats.org/officeDocument/2006/relationships/tags" Target="../tags/tag429.xml"/><Relationship Id="rId41" Type="http://schemas.openxmlformats.org/officeDocument/2006/relationships/image" Target="../media/image249.png"/><Relationship Id="rId54" Type="http://schemas.openxmlformats.org/officeDocument/2006/relationships/image" Target="../media/image261.png"/><Relationship Id="rId1" Type="http://schemas.openxmlformats.org/officeDocument/2006/relationships/tags" Target="../tags/tag401.xml"/><Relationship Id="rId6" Type="http://schemas.openxmlformats.org/officeDocument/2006/relationships/tags" Target="../tags/tag406.xml"/><Relationship Id="rId11" Type="http://schemas.openxmlformats.org/officeDocument/2006/relationships/tags" Target="../tags/tag411.xml"/><Relationship Id="rId24" Type="http://schemas.openxmlformats.org/officeDocument/2006/relationships/tags" Target="../tags/tag424.xml"/><Relationship Id="rId32" Type="http://schemas.openxmlformats.org/officeDocument/2006/relationships/image" Target="../media/image242.png"/><Relationship Id="rId37" Type="http://schemas.openxmlformats.org/officeDocument/2006/relationships/image" Target="../media/image22.png"/><Relationship Id="rId40" Type="http://schemas.openxmlformats.org/officeDocument/2006/relationships/image" Target="../media/image248.png"/><Relationship Id="rId45" Type="http://schemas.openxmlformats.org/officeDocument/2006/relationships/image" Target="../media/image44.png"/><Relationship Id="rId53" Type="http://schemas.openxmlformats.org/officeDocument/2006/relationships/image" Target="../media/image260.png"/><Relationship Id="rId58" Type="http://schemas.openxmlformats.org/officeDocument/2006/relationships/image" Target="../media/image264.png"/><Relationship Id="rId5" Type="http://schemas.openxmlformats.org/officeDocument/2006/relationships/tags" Target="../tags/tag405.xml"/><Relationship Id="rId15" Type="http://schemas.openxmlformats.org/officeDocument/2006/relationships/tags" Target="../tags/tag415.xml"/><Relationship Id="rId23" Type="http://schemas.openxmlformats.org/officeDocument/2006/relationships/tags" Target="../tags/tag423.xml"/><Relationship Id="rId28" Type="http://schemas.openxmlformats.org/officeDocument/2006/relationships/tags" Target="../tags/tag428.xml"/><Relationship Id="rId36" Type="http://schemas.openxmlformats.org/officeDocument/2006/relationships/image" Target="../media/image245.png"/><Relationship Id="rId49" Type="http://schemas.openxmlformats.org/officeDocument/2006/relationships/image" Target="../media/image256.png"/><Relationship Id="rId57" Type="http://schemas.openxmlformats.org/officeDocument/2006/relationships/image" Target="../media/image263.png"/><Relationship Id="rId10" Type="http://schemas.openxmlformats.org/officeDocument/2006/relationships/tags" Target="../tags/tag410.xml"/><Relationship Id="rId19" Type="http://schemas.openxmlformats.org/officeDocument/2006/relationships/tags" Target="../tags/tag419.xml"/><Relationship Id="rId31" Type="http://schemas.openxmlformats.org/officeDocument/2006/relationships/image" Target="../media/image241.png"/><Relationship Id="rId44" Type="http://schemas.openxmlformats.org/officeDocument/2006/relationships/image" Target="../media/image252.png"/><Relationship Id="rId52" Type="http://schemas.openxmlformats.org/officeDocument/2006/relationships/image" Target="../media/image259.png"/><Relationship Id="rId4" Type="http://schemas.openxmlformats.org/officeDocument/2006/relationships/tags" Target="../tags/tag404.xml"/><Relationship Id="rId9" Type="http://schemas.openxmlformats.org/officeDocument/2006/relationships/tags" Target="../tags/tag409.xml"/><Relationship Id="rId14" Type="http://schemas.openxmlformats.org/officeDocument/2006/relationships/tags" Target="../tags/tag414.xml"/><Relationship Id="rId22" Type="http://schemas.openxmlformats.org/officeDocument/2006/relationships/tags" Target="../tags/tag422.xml"/><Relationship Id="rId27" Type="http://schemas.openxmlformats.org/officeDocument/2006/relationships/tags" Target="../tags/tag427.xml"/><Relationship Id="rId30" Type="http://schemas.openxmlformats.org/officeDocument/2006/relationships/slideLayout" Target="../slideLayouts/slideLayout2.xml"/><Relationship Id="rId35" Type="http://schemas.openxmlformats.org/officeDocument/2006/relationships/image" Target="../media/image244.png"/><Relationship Id="rId43" Type="http://schemas.openxmlformats.org/officeDocument/2006/relationships/image" Target="../media/image251.png"/><Relationship Id="rId48" Type="http://schemas.openxmlformats.org/officeDocument/2006/relationships/image" Target="../media/image255.png"/><Relationship Id="rId56" Type="http://schemas.openxmlformats.org/officeDocument/2006/relationships/image" Target="../media/image262.png"/><Relationship Id="rId8" Type="http://schemas.openxmlformats.org/officeDocument/2006/relationships/tags" Target="../tags/tag408.xml"/><Relationship Id="rId51" Type="http://schemas.openxmlformats.org/officeDocument/2006/relationships/image" Target="../media/image258.png"/><Relationship Id="rId3" Type="http://schemas.openxmlformats.org/officeDocument/2006/relationships/tags" Target="../tags/tag40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437.xml"/><Relationship Id="rId13" Type="http://schemas.openxmlformats.org/officeDocument/2006/relationships/tags" Target="../tags/tag442.xml"/><Relationship Id="rId18" Type="http://schemas.openxmlformats.org/officeDocument/2006/relationships/image" Target="../media/image265.png"/><Relationship Id="rId26" Type="http://schemas.openxmlformats.org/officeDocument/2006/relationships/image" Target="../media/image273.png"/><Relationship Id="rId3" Type="http://schemas.openxmlformats.org/officeDocument/2006/relationships/tags" Target="../tags/tag432.xml"/><Relationship Id="rId21" Type="http://schemas.openxmlformats.org/officeDocument/2006/relationships/image" Target="../media/image268.png"/><Relationship Id="rId7" Type="http://schemas.openxmlformats.org/officeDocument/2006/relationships/tags" Target="../tags/tag436.xml"/><Relationship Id="rId12" Type="http://schemas.openxmlformats.org/officeDocument/2006/relationships/tags" Target="../tags/tag441.xml"/><Relationship Id="rId17" Type="http://schemas.openxmlformats.org/officeDocument/2006/relationships/image" Target="../media/image34.png"/><Relationship Id="rId25" Type="http://schemas.openxmlformats.org/officeDocument/2006/relationships/image" Target="../media/image272.png"/><Relationship Id="rId2" Type="http://schemas.openxmlformats.org/officeDocument/2006/relationships/tags" Target="../tags/tag431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67.png"/><Relationship Id="rId29" Type="http://schemas.openxmlformats.org/officeDocument/2006/relationships/image" Target="../media/image275.png"/><Relationship Id="rId1" Type="http://schemas.openxmlformats.org/officeDocument/2006/relationships/tags" Target="../tags/tag430.xml"/><Relationship Id="rId6" Type="http://schemas.openxmlformats.org/officeDocument/2006/relationships/tags" Target="../tags/tag435.xml"/><Relationship Id="rId11" Type="http://schemas.openxmlformats.org/officeDocument/2006/relationships/tags" Target="../tags/tag440.xml"/><Relationship Id="rId24" Type="http://schemas.openxmlformats.org/officeDocument/2006/relationships/image" Target="../media/image271.png"/><Relationship Id="rId5" Type="http://schemas.openxmlformats.org/officeDocument/2006/relationships/tags" Target="../tags/tag434.xml"/><Relationship Id="rId15" Type="http://schemas.openxmlformats.org/officeDocument/2006/relationships/tags" Target="../tags/tag444.xml"/><Relationship Id="rId23" Type="http://schemas.openxmlformats.org/officeDocument/2006/relationships/image" Target="../media/image270.png"/><Relationship Id="rId28" Type="http://schemas.openxmlformats.org/officeDocument/2006/relationships/image" Target="../media/image274.png"/><Relationship Id="rId10" Type="http://schemas.openxmlformats.org/officeDocument/2006/relationships/tags" Target="../tags/tag439.xml"/><Relationship Id="rId19" Type="http://schemas.openxmlformats.org/officeDocument/2006/relationships/image" Target="../media/image266.png"/><Relationship Id="rId31" Type="http://schemas.openxmlformats.org/officeDocument/2006/relationships/image" Target="../media/image276.png"/><Relationship Id="rId4" Type="http://schemas.openxmlformats.org/officeDocument/2006/relationships/tags" Target="../tags/tag433.xml"/><Relationship Id="rId9" Type="http://schemas.openxmlformats.org/officeDocument/2006/relationships/tags" Target="../tags/tag438.xml"/><Relationship Id="rId14" Type="http://schemas.openxmlformats.org/officeDocument/2006/relationships/tags" Target="../tags/tag443.xml"/><Relationship Id="rId22" Type="http://schemas.openxmlformats.org/officeDocument/2006/relationships/image" Target="../media/image269.png"/><Relationship Id="rId27" Type="http://schemas.openxmlformats.org/officeDocument/2006/relationships/image" Target="../media/image40.png"/><Relationship Id="rId30" Type="http://schemas.openxmlformats.org/officeDocument/2006/relationships/image" Target="../media/image4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452.xml"/><Relationship Id="rId13" Type="http://schemas.openxmlformats.org/officeDocument/2006/relationships/image" Target="../media/image279.png"/><Relationship Id="rId18" Type="http://schemas.openxmlformats.org/officeDocument/2006/relationships/image" Target="../media/image284.png"/><Relationship Id="rId3" Type="http://schemas.openxmlformats.org/officeDocument/2006/relationships/tags" Target="../tags/tag447.xml"/><Relationship Id="rId7" Type="http://schemas.openxmlformats.org/officeDocument/2006/relationships/tags" Target="../tags/tag451.xml"/><Relationship Id="rId12" Type="http://schemas.openxmlformats.org/officeDocument/2006/relationships/image" Target="../media/image278.png"/><Relationship Id="rId17" Type="http://schemas.openxmlformats.org/officeDocument/2006/relationships/image" Target="../media/image283.png"/><Relationship Id="rId2" Type="http://schemas.openxmlformats.org/officeDocument/2006/relationships/tags" Target="../tags/tag446.xml"/><Relationship Id="rId16" Type="http://schemas.openxmlformats.org/officeDocument/2006/relationships/image" Target="../media/image282.png"/><Relationship Id="rId1" Type="http://schemas.openxmlformats.org/officeDocument/2006/relationships/tags" Target="../tags/tag445.xml"/><Relationship Id="rId6" Type="http://schemas.openxmlformats.org/officeDocument/2006/relationships/tags" Target="../tags/tag450.xml"/><Relationship Id="rId11" Type="http://schemas.openxmlformats.org/officeDocument/2006/relationships/image" Target="../media/image277.png"/><Relationship Id="rId5" Type="http://schemas.openxmlformats.org/officeDocument/2006/relationships/tags" Target="../tags/tag449.xml"/><Relationship Id="rId15" Type="http://schemas.openxmlformats.org/officeDocument/2006/relationships/image" Target="../media/image28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285.png"/><Relationship Id="rId4" Type="http://schemas.openxmlformats.org/officeDocument/2006/relationships/tags" Target="../tags/tag448.xml"/><Relationship Id="rId9" Type="http://schemas.openxmlformats.org/officeDocument/2006/relationships/tags" Target="../tags/tag453.xml"/><Relationship Id="rId14" Type="http://schemas.openxmlformats.org/officeDocument/2006/relationships/image" Target="../media/image28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461.xml"/><Relationship Id="rId13" Type="http://schemas.openxmlformats.org/officeDocument/2006/relationships/tags" Target="../tags/tag466.xml"/><Relationship Id="rId18" Type="http://schemas.openxmlformats.org/officeDocument/2006/relationships/image" Target="../media/image287.png"/><Relationship Id="rId26" Type="http://schemas.openxmlformats.org/officeDocument/2006/relationships/image" Target="../media/image295.png"/><Relationship Id="rId3" Type="http://schemas.openxmlformats.org/officeDocument/2006/relationships/tags" Target="../tags/tag456.xml"/><Relationship Id="rId21" Type="http://schemas.openxmlformats.org/officeDocument/2006/relationships/image" Target="../media/image290.png"/><Relationship Id="rId7" Type="http://schemas.openxmlformats.org/officeDocument/2006/relationships/tags" Target="../tags/tag460.xml"/><Relationship Id="rId12" Type="http://schemas.openxmlformats.org/officeDocument/2006/relationships/tags" Target="../tags/tag465.xml"/><Relationship Id="rId17" Type="http://schemas.openxmlformats.org/officeDocument/2006/relationships/image" Target="../media/image286.png"/><Relationship Id="rId25" Type="http://schemas.openxmlformats.org/officeDocument/2006/relationships/image" Target="../media/image294.png"/><Relationship Id="rId2" Type="http://schemas.openxmlformats.org/officeDocument/2006/relationships/tags" Target="../tags/tag455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289.png"/><Relationship Id="rId29" Type="http://schemas.openxmlformats.org/officeDocument/2006/relationships/image" Target="../media/image298.png"/><Relationship Id="rId1" Type="http://schemas.openxmlformats.org/officeDocument/2006/relationships/tags" Target="../tags/tag454.xml"/><Relationship Id="rId6" Type="http://schemas.openxmlformats.org/officeDocument/2006/relationships/tags" Target="../tags/tag459.xml"/><Relationship Id="rId11" Type="http://schemas.openxmlformats.org/officeDocument/2006/relationships/tags" Target="../tags/tag464.xml"/><Relationship Id="rId24" Type="http://schemas.openxmlformats.org/officeDocument/2006/relationships/image" Target="../media/image293.png"/><Relationship Id="rId5" Type="http://schemas.openxmlformats.org/officeDocument/2006/relationships/tags" Target="../tags/tag458.xml"/><Relationship Id="rId15" Type="http://schemas.openxmlformats.org/officeDocument/2006/relationships/tags" Target="../tags/tag468.xml"/><Relationship Id="rId23" Type="http://schemas.openxmlformats.org/officeDocument/2006/relationships/image" Target="../media/image292.png"/><Relationship Id="rId28" Type="http://schemas.openxmlformats.org/officeDocument/2006/relationships/image" Target="../media/image297.png"/><Relationship Id="rId10" Type="http://schemas.openxmlformats.org/officeDocument/2006/relationships/tags" Target="../tags/tag463.xml"/><Relationship Id="rId19" Type="http://schemas.openxmlformats.org/officeDocument/2006/relationships/image" Target="../media/image288.png"/><Relationship Id="rId31" Type="http://schemas.openxmlformats.org/officeDocument/2006/relationships/image" Target="../media/image300.png"/><Relationship Id="rId4" Type="http://schemas.openxmlformats.org/officeDocument/2006/relationships/tags" Target="../tags/tag457.xml"/><Relationship Id="rId9" Type="http://schemas.openxmlformats.org/officeDocument/2006/relationships/tags" Target="../tags/tag462.xml"/><Relationship Id="rId14" Type="http://schemas.openxmlformats.org/officeDocument/2006/relationships/tags" Target="../tags/tag467.xml"/><Relationship Id="rId22" Type="http://schemas.openxmlformats.org/officeDocument/2006/relationships/image" Target="../media/image291.png"/><Relationship Id="rId27" Type="http://schemas.openxmlformats.org/officeDocument/2006/relationships/image" Target="../media/image296.png"/><Relationship Id="rId30" Type="http://schemas.openxmlformats.org/officeDocument/2006/relationships/image" Target="../media/image29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476.xml"/><Relationship Id="rId13" Type="http://schemas.openxmlformats.org/officeDocument/2006/relationships/image" Target="../media/image286.png"/><Relationship Id="rId18" Type="http://schemas.openxmlformats.org/officeDocument/2006/relationships/image" Target="../media/image302.png"/><Relationship Id="rId3" Type="http://schemas.openxmlformats.org/officeDocument/2006/relationships/tags" Target="../tags/tag471.xml"/><Relationship Id="rId21" Type="http://schemas.openxmlformats.org/officeDocument/2006/relationships/image" Target="../media/image295.png"/><Relationship Id="rId7" Type="http://schemas.openxmlformats.org/officeDocument/2006/relationships/tags" Target="../tags/tag475.xml"/><Relationship Id="rId12" Type="http://schemas.openxmlformats.org/officeDocument/2006/relationships/image" Target="../media/image288.png"/><Relationship Id="rId17" Type="http://schemas.openxmlformats.org/officeDocument/2006/relationships/image" Target="../media/image301.png"/><Relationship Id="rId2" Type="http://schemas.openxmlformats.org/officeDocument/2006/relationships/tags" Target="../tags/tag470.xml"/><Relationship Id="rId16" Type="http://schemas.openxmlformats.org/officeDocument/2006/relationships/image" Target="../media/image292.png"/><Relationship Id="rId20" Type="http://schemas.openxmlformats.org/officeDocument/2006/relationships/image" Target="../media/image294.png"/><Relationship Id="rId1" Type="http://schemas.openxmlformats.org/officeDocument/2006/relationships/tags" Target="../tags/tag469.xml"/><Relationship Id="rId6" Type="http://schemas.openxmlformats.org/officeDocument/2006/relationships/tags" Target="../tags/tag47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73.xml"/><Relationship Id="rId15" Type="http://schemas.openxmlformats.org/officeDocument/2006/relationships/image" Target="../media/image289.png"/><Relationship Id="rId10" Type="http://schemas.openxmlformats.org/officeDocument/2006/relationships/tags" Target="../tags/tag478.xml"/><Relationship Id="rId19" Type="http://schemas.openxmlformats.org/officeDocument/2006/relationships/image" Target="../media/image293.png"/><Relationship Id="rId4" Type="http://schemas.openxmlformats.org/officeDocument/2006/relationships/tags" Target="../tags/tag472.xml"/><Relationship Id="rId9" Type="http://schemas.openxmlformats.org/officeDocument/2006/relationships/tags" Target="../tags/tag477.xml"/><Relationship Id="rId14" Type="http://schemas.openxmlformats.org/officeDocument/2006/relationships/image" Target="../media/image287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486.xml"/><Relationship Id="rId13" Type="http://schemas.openxmlformats.org/officeDocument/2006/relationships/image" Target="../media/image287.png"/><Relationship Id="rId18" Type="http://schemas.openxmlformats.org/officeDocument/2006/relationships/image" Target="../media/image294.png"/><Relationship Id="rId3" Type="http://schemas.openxmlformats.org/officeDocument/2006/relationships/tags" Target="../tags/tag481.xml"/><Relationship Id="rId21" Type="http://schemas.openxmlformats.org/officeDocument/2006/relationships/image" Target="../media/image295.png"/><Relationship Id="rId7" Type="http://schemas.openxmlformats.org/officeDocument/2006/relationships/tags" Target="../tags/tag485.xml"/><Relationship Id="rId12" Type="http://schemas.openxmlformats.org/officeDocument/2006/relationships/image" Target="../media/image288.png"/><Relationship Id="rId17" Type="http://schemas.openxmlformats.org/officeDocument/2006/relationships/image" Target="../media/image293.png"/><Relationship Id="rId2" Type="http://schemas.openxmlformats.org/officeDocument/2006/relationships/tags" Target="../tags/tag480.xml"/><Relationship Id="rId16" Type="http://schemas.openxmlformats.org/officeDocument/2006/relationships/image" Target="../media/image286.png"/><Relationship Id="rId20" Type="http://schemas.openxmlformats.org/officeDocument/2006/relationships/image" Target="../media/image304.png"/><Relationship Id="rId1" Type="http://schemas.openxmlformats.org/officeDocument/2006/relationships/tags" Target="../tags/tag479.xml"/><Relationship Id="rId6" Type="http://schemas.openxmlformats.org/officeDocument/2006/relationships/tags" Target="../tags/tag48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83.xml"/><Relationship Id="rId15" Type="http://schemas.openxmlformats.org/officeDocument/2006/relationships/image" Target="../media/image292.png"/><Relationship Id="rId10" Type="http://schemas.openxmlformats.org/officeDocument/2006/relationships/tags" Target="../tags/tag488.xml"/><Relationship Id="rId19" Type="http://schemas.openxmlformats.org/officeDocument/2006/relationships/image" Target="../media/image303.png"/><Relationship Id="rId4" Type="http://schemas.openxmlformats.org/officeDocument/2006/relationships/tags" Target="../tags/tag482.xml"/><Relationship Id="rId9" Type="http://schemas.openxmlformats.org/officeDocument/2006/relationships/tags" Target="../tags/tag487.xml"/><Relationship Id="rId14" Type="http://schemas.openxmlformats.org/officeDocument/2006/relationships/image" Target="../media/image28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image" Target="../media/image20.png"/><Relationship Id="rId3" Type="http://schemas.openxmlformats.org/officeDocument/2006/relationships/tags" Target="../tags/tag22.xml"/><Relationship Id="rId21" Type="http://schemas.openxmlformats.org/officeDocument/2006/relationships/image" Target="../media/image16.png"/><Relationship Id="rId34" Type="http://schemas.openxmlformats.org/officeDocument/2006/relationships/image" Target="../media/image28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image" Target="../media/image19.png"/><Relationship Id="rId33" Type="http://schemas.openxmlformats.org/officeDocument/2006/relationships/image" Target="../media/image27.png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image" Target="../media/image15.png"/><Relationship Id="rId29" Type="http://schemas.openxmlformats.org/officeDocument/2006/relationships/image" Target="../media/image23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18.png"/><Relationship Id="rId32" Type="http://schemas.openxmlformats.org/officeDocument/2006/relationships/image" Target="../media/image26.png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image" Target="../media/image17.png"/><Relationship Id="rId28" Type="http://schemas.openxmlformats.org/officeDocument/2006/relationships/image" Target="../media/image22.png"/><Relationship Id="rId36" Type="http://schemas.openxmlformats.org/officeDocument/2006/relationships/image" Target="../media/image30.png"/><Relationship Id="rId10" Type="http://schemas.openxmlformats.org/officeDocument/2006/relationships/tags" Target="../tags/tag2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image" Target="../media/image5.png"/><Relationship Id="rId27" Type="http://schemas.openxmlformats.org/officeDocument/2006/relationships/image" Target="../media/image21.png"/><Relationship Id="rId30" Type="http://schemas.openxmlformats.org/officeDocument/2006/relationships/image" Target="../media/image24.png"/><Relationship Id="rId35" Type="http://schemas.openxmlformats.org/officeDocument/2006/relationships/image" Target="../media/image2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96.xml"/><Relationship Id="rId13" Type="http://schemas.openxmlformats.org/officeDocument/2006/relationships/image" Target="../media/image287.png"/><Relationship Id="rId18" Type="http://schemas.openxmlformats.org/officeDocument/2006/relationships/image" Target="../media/image294.png"/><Relationship Id="rId3" Type="http://schemas.openxmlformats.org/officeDocument/2006/relationships/tags" Target="../tags/tag491.xml"/><Relationship Id="rId21" Type="http://schemas.openxmlformats.org/officeDocument/2006/relationships/image" Target="../media/image306.png"/><Relationship Id="rId7" Type="http://schemas.openxmlformats.org/officeDocument/2006/relationships/tags" Target="../tags/tag495.xml"/><Relationship Id="rId12" Type="http://schemas.openxmlformats.org/officeDocument/2006/relationships/image" Target="../media/image288.png"/><Relationship Id="rId17" Type="http://schemas.openxmlformats.org/officeDocument/2006/relationships/image" Target="../media/image293.png"/><Relationship Id="rId2" Type="http://schemas.openxmlformats.org/officeDocument/2006/relationships/tags" Target="../tags/tag490.xml"/><Relationship Id="rId16" Type="http://schemas.openxmlformats.org/officeDocument/2006/relationships/image" Target="../media/image286.png"/><Relationship Id="rId20" Type="http://schemas.openxmlformats.org/officeDocument/2006/relationships/image" Target="../media/image295.png"/><Relationship Id="rId1" Type="http://schemas.openxmlformats.org/officeDocument/2006/relationships/tags" Target="../tags/tag489.xml"/><Relationship Id="rId6" Type="http://schemas.openxmlformats.org/officeDocument/2006/relationships/tags" Target="../tags/tag49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493.xml"/><Relationship Id="rId15" Type="http://schemas.openxmlformats.org/officeDocument/2006/relationships/image" Target="../media/image292.png"/><Relationship Id="rId10" Type="http://schemas.openxmlformats.org/officeDocument/2006/relationships/tags" Target="../tags/tag498.xml"/><Relationship Id="rId19" Type="http://schemas.openxmlformats.org/officeDocument/2006/relationships/image" Target="../media/image305.png"/><Relationship Id="rId4" Type="http://schemas.openxmlformats.org/officeDocument/2006/relationships/tags" Target="../tags/tag492.xml"/><Relationship Id="rId9" Type="http://schemas.openxmlformats.org/officeDocument/2006/relationships/tags" Target="../tags/tag497.xml"/><Relationship Id="rId14" Type="http://schemas.openxmlformats.org/officeDocument/2006/relationships/image" Target="../media/image28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image" Target="../media/image287.png"/><Relationship Id="rId18" Type="http://schemas.openxmlformats.org/officeDocument/2006/relationships/image" Target="../media/image293.png"/><Relationship Id="rId3" Type="http://schemas.openxmlformats.org/officeDocument/2006/relationships/tags" Target="../tags/tag501.xml"/><Relationship Id="rId21" Type="http://schemas.openxmlformats.org/officeDocument/2006/relationships/image" Target="../media/image295.png"/><Relationship Id="rId7" Type="http://schemas.openxmlformats.org/officeDocument/2006/relationships/tags" Target="../tags/tag505.xml"/><Relationship Id="rId12" Type="http://schemas.openxmlformats.org/officeDocument/2006/relationships/image" Target="../media/image288.png"/><Relationship Id="rId17" Type="http://schemas.openxmlformats.org/officeDocument/2006/relationships/image" Target="../media/image286.png"/><Relationship Id="rId2" Type="http://schemas.openxmlformats.org/officeDocument/2006/relationships/tags" Target="../tags/tag500.xml"/><Relationship Id="rId16" Type="http://schemas.openxmlformats.org/officeDocument/2006/relationships/image" Target="../media/image307.png"/><Relationship Id="rId20" Type="http://schemas.openxmlformats.org/officeDocument/2006/relationships/image" Target="../media/image308.png"/><Relationship Id="rId1" Type="http://schemas.openxmlformats.org/officeDocument/2006/relationships/tags" Target="../tags/tag499.xml"/><Relationship Id="rId6" Type="http://schemas.openxmlformats.org/officeDocument/2006/relationships/tags" Target="../tags/tag504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03.xml"/><Relationship Id="rId15" Type="http://schemas.openxmlformats.org/officeDocument/2006/relationships/image" Target="../media/image292.png"/><Relationship Id="rId10" Type="http://schemas.openxmlformats.org/officeDocument/2006/relationships/tags" Target="../tags/tag508.xml"/><Relationship Id="rId19" Type="http://schemas.openxmlformats.org/officeDocument/2006/relationships/image" Target="../media/image294.png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image" Target="../media/image289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516.xml"/><Relationship Id="rId13" Type="http://schemas.openxmlformats.org/officeDocument/2006/relationships/tags" Target="../tags/tag521.xml"/><Relationship Id="rId18" Type="http://schemas.openxmlformats.org/officeDocument/2006/relationships/tags" Target="../tags/tag526.xml"/><Relationship Id="rId26" Type="http://schemas.openxmlformats.org/officeDocument/2006/relationships/image" Target="../media/image314.png"/><Relationship Id="rId39" Type="http://schemas.openxmlformats.org/officeDocument/2006/relationships/image" Target="../media/image327.png"/><Relationship Id="rId3" Type="http://schemas.openxmlformats.org/officeDocument/2006/relationships/tags" Target="../tags/tag511.xml"/><Relationship Id="rId21" Type="http://schemas.openxmlformats.org/officeDocument/2006/relationships/image" Target="../media/image309.png"/><Relationship Id="rId34" Type="http://schemas.openxmlformats.org/officeDocument/2006/relationships/image" Target="../media/image322.png"/><Relationship Id="rId7" Type="http://schemas.openxmlformats.org/officeDocument/2006/relationships/tags" Target="../tags/tag515.xml"/><Relationship Id="rId12" Type="http://schemas.openxmlformats.org/officeDocument/2006/relationships/tags" Target="../tags/tag520.xml"/><Relationship Id="rId17" Type="http://schemas.openxmlformats.org/officeDocument/2006/relationships/tags" Target="../tags/tag525.xml"/><Relationship Id="rId25" Type="http://schemas.openxmlformats.org/officeDocument/2006/relationships/image" Target="../media/image313.png"/><Relationship Id="rId33" Type="http://schemas.openxmlformats.org/officeDocument/2006/relationships/image" Target="../media/image321.png"/><Relationship Id="rId38" Type="http://schemas.openxmlformats.org/officeDocument/2006/relationships/image" Target="../media/image326.png"/><Relationship Id="rId2" Type="http://schemas.openxmlformats.org/officeDocument/2006/relationships/tags" Target="../tags/tag510.xml"/><Relationship Id="rId16" Type="http://schemas.openxmlformats.org/officeDocument/2006/relationships/tags" Target="../tags/tag52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317.png"/><Relationship Id="rId1" Type="http://schemas.openxmlformats.org/officeDocument/2006/relationships/tags" Target="../tags/tag509.xml"/><Relationship Id="rId6" Type="http://schemas.openxmlformats.org/officeDocument/2006/relationships/tags" Target="../tags/tag514.xml"/><Relationship Id="rId11" Type="http://schemas.openxmlformats.org/officeDocument/2006/relationships/tags" Target="../tags/tag519.xml"/><Relationship Id="rId24" Type="http://schemas.openxmlformats.org/officeDocument/2006/relationships/image" Target="../media/image312.png"/><Relationship Id="rId32" Type="http://schemas.openxmlformats.org/officeDocument/2006/relationships/image" Target="../media/image320.png"/><Relationship Id="rId37" Type="http://schemas.openxmlformats.org/officeDocument/2006/relationships/image" Target="../media/image325.png"/><Relationship Id="rId5" Type="http://schemas.openxmlformats.org/officeDocument/2006/relationships/tags" Target="../tags/tag513.xml"/><Relationship Id="rId15" Type="http://schemas.openxmlformats.org/officeDocument/2006/relationships/tags" Target="../tags/tag523.xml"/><Relationship Id="rId23" Type="http://schemas.openxmlformats.org/officeDocument/2006/relationships/image" Target="../media/image311.png"/><Relationship Id="rId28" Type="http://schemas.openxmlformats.org/officeDocument/2006/relationships/image" Target="../media/image316.png"/><Relationship Id="rId36" Type="http://schemas.openxmlformats.org/officeDocument/2006/relationships/image" Target="../media/image324.png"/><Relationship Id="rId10" Type="http://schemas.openxmlformats.org/officeDocument/2006/relationships/tags" Target="../tags/tag518.xml"/><Relationship Id="rId19" Type="http://schemas.openxmlformats.org/officeDocument/2006/relationships/tags" Target="../tags/tag527.xml"/><Relationship Id="rId31" Type="http://schemas.openxmlformats.org/officeDocument/2006/relationships/image" Target="../media/image319.png"/><Relationship Id="rId4" Type="http://schemas.openxmlformats.org/officeDocument/2006/relationships/tags" Target="../tags/tag512.xml"/><Relationship Id="rId9" Type="http://schemas.openxmlformats.org/officeDocument/2006/relationships/tags" Target="../tags/tag517.xml"/><Relationship Id="rId14" Type="http://schemas.openxmlformats.org/officeDocument/2006/relationships/tags" Target="../tags/tag522.xml"/><Relationship Id="rId22" Type="http://schemas.openxmlformats.org/officeDocument/2006/relationships/image" Target="../media/image310.png"/><Relationship Id="rId27" Type="http://schemas.openxmlformats.org/officeDocument/2006/relationships/image" Target="../media/image315.png"/><Relationship Id="rId30" Type="http://schemas.openxmlformats.org/officeDocument/2006/relationships/image" Target="../media/image318.png"/><Relationship Id="rId35" Type="http://schemas.openxmlformats.org/officeDocument/2006/relationships/image" Target="../media/image3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535.xml"/><Relationship Id="rId13" Type="http://schemas.openxmlformats.org/officeDocument/2006/relationships/tags" Target="../tags/tag540.xml"/><Relationship Id="rId18" Type="http://schemas.openxmlformats.org/officeDocument/2006/relationships/tags" Target="../tags/tag545.xml"/><Relationship Id="rId26" Type="http://schemas.openxmlformats.org/officeDocument/2006/relationships/image" Target="../media/image314.png"/><Relationship Id="rId39" Type="http://schemas.openxmlformats.org/officeDocument/2006/relationships/image" Target="../media/image332.png"/><Relationship Id="rId3" Type="http://schemas.openxmlformats.org/officeDocument/2006/relationships/tags" Target="../tags/tag53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81.png"/><Relationship Id="rId7" Type="http://schemas.openxmlformats.org/officeDocument/2006/relationships/tags" Target="../tags/tag534.xml"/><Relationship Id="rId12" Type="http://schemas.openxmlformats.org/officeDocument/2006/relationships/tags" Target="../tags/tag539.xml"/><Relationship Id="rId17" Type="http://schemas.openxmlformats.org/officeDocument/2006/relationships/tags" Target="../tags/tag544.xml"/><Relationship Id="rId25" Type="http://schemas.openxmlformats.org/officeDocument/2006/relationships/image" Target="../media/image312.png"/><Relationship Id="rId33" Type="http://schemas.openxmlformats.org/officeDocument/2006/relationships/image" Target="../media/image328.png"/><Relationship Id="rId38" Type="http://schemas.openxmlformats.org/officeDocument/2006/relationships/image" Target="../media/image331.png"/><Relationship Id="rId2" Type="http://schemas.openxmlformats.org/officeDocument/2006/relationships/tags" Target="../tags/tag529.xml"/><Relationship Id="rId16" Type="http://schemas.openxmlformats.org/officeDocument/2006/relationships/tags" Target="../tags/tag543.xml"/><Relationship Id="rId20" Type="http://schemas.openxmlformats.org/officeDocument/2006/relationships/tags" Target="../tags/tag547.xml"/><Relationship Id="rId29" Type="http://schemas.openxmlformats.org/officeDocument/2006/relationships/image" Target="../media/image318.png"/><Relationship Id="rId41" Type="http://schemas.openxmlformats.org/officeDocument/2006/relationships/image" Target="../media/image310.png"/><Relationship Id="rId1" Type="http://schemas.openxmlformats.org/officeDocument/2006/relationships/tags" Target="../tags/tag528.xml"/><Relationship Id="rId6" Type="http://schemas.openxmlformats.org/officeDocument/2006/relationships/tags" Target="../tags/tag533.xml"/><Relationship Id="rId11" Type="http://schemas.openxmlformats.org/officeDocument/2006/relationships/tags" Target="../tags/tag538.xml"/><Relationship Id="rId24" Type="http://schemas.openxmlformats.org/officeDocument/2006/relationships/image" Target="../media/image311.png"/><Relationship Id="rId32" Type="http://schemas.openxmlformats.org/officeDocument/2006/relationships/image" Target="../media/image313.png"/><Relationship Id="rId37" Type="http://schemas.openxmlformats.org/officeDocument/2006/relationships/image" Target="../media/image330.png"/><Relationship Id="rId40" Type="http://schemas.openxmlformats.org/officeDocument/2006/relationships/image" Target="../media/image333.png"/><Relationship Id="rId5" Type="http://schemas.openxmlformats.org/officeDocument/2006/relationships/tags" Target="../tags/tag532.xml"/><Relationship Id="rId15" Type="http://schemas.openxmlformats.org/officeDocument/2006/relationships/tags" Target="../tags/tag542.xml"/><Relationship Id="rId23" Type="http://schemas.openxmlformats.org/officeDocument/2006/relationships/image" Target="../media/image317.png"/><Relationship Id="rId28" Type="http://schemas.openxmlformats.org/officeDocument/2006/relationships/image" Target="../media/image319.png"/><Relationship Id="rId36" Type="http://schemas.openxmlformats.org/officeDocument/2006/relationships/image" Target="../media/image326.png"/><Relationship Id="rId10" Type="http://schemas.openxmlformats.org/officeDocument/2006/relationships/tags" Target="../tags/tag537.xml"/><Relationship Id="rId19" Type="http://schemas.openxmlformats.org/officeDocument/2006/relationships/tags" Target="../tags/tag546.xml"/><Relationship Id="rId31" Type="http://schemas.openxmlformats.org/officeDocument/2006/relationships/image" Target="../media/image309.png"/><Relationship Id="rId4" Type="http://schemas.openxmlformats.org/officeDocument/2006/relationships/tags" Target="../tags/tag531.xml"/><Relationship Id="rId9" Type="http://schemas.openxmlformats.org/officeDocument/2006/relationships/tags" Target="../tags/tag536.xml"/><Relationship Id="rId14" Type="http://schemas.openxmlformats.org/officeDocument/2006/relationships/tags" Target="../tags/tag541.xml"/><Relationship Id="rId22" Type="http://schemas.openxmlformats.org/officeDocument/2006/relationships/image" Target="../media/image327.png"/><Relationship Id="rId27" Type="http://schemas.openxmlformats.org/officeDocument/2006/relationships/image" Target="../media/image320.png"/><Relationship Id="rId30" Type="http://schemas.openxmlformats.org/officeDocument/2006/relationships/image" Target="../media/image325.png"/><Relationship Id="rId35" Type="http://schemas.openxmlformats.org/officeDocument/2006/relationships/image" Target="../media/image32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tags" Target="../tags/tag50.xml"/><Relationship Id="rId18" Type="http://schemas.openxmlformats.org/officeDocument/2006/relationships/tags" Target="../tags/tag55.xml"/><Relationship Id="rId26" Type="http://schemas.openxmlformats.org/officeDocument/2006/relationships/image" Target="../media/image35.png"/><Relationship Id="rId39" Type="http://schemas.openxmlformats.org/officeDocument/2006/relationships/image" Target="../media/image47.png"/><Relationship Id="rId3" Type="http://schemas.openxmlformats.org/officeDocument/2006/relationships/tags" Target="../tags/tag4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42.png"/><Relationship Id="rId7" Type="http://schemas.openxmlformats.org/officeDocument/2006/relationships/tags" Target="../tags/tag44.xml"/><Relationship Id="rId12" Type="http://schemas.openxmlformats.org/officeDocument/2006/relationships/tags" Target="../tags/tag49.xml"/><Relationship Id="rId17" Type="http://schemas.openxmlformats.org/officeDocument/2006/relationships/tags" Target="../tags/tag54.xml"/><Relationship Id="rId25" Type="http://schemas.openxmlformats.org/officeDocument/2006/relationships/image" Target="../media/image34.png"/><Relationship Id="rId33" Type="http://schemas.openxmlformats.org/officeDocument/2006/relationships/image" Target="../media/image41.png"/><Relationship Id="rId38" Type="http://schemas.openxmlformats.org/officeDocument/2006/relationships/image" Target="../media/image46.png"/><Relationship Id="rId2" Type="http://schemas.openxmlformats.org/officeDocument/2006/relationships/tags" Target="../tags/tag39.xml"/><Relationship Id="rId16" Type="http://schemas.openxmlformats.org/officeDocument/2006/relationships/tags" Target="../tags/tag53.xml"/><Relationship Id="rId20" Type="http://schemas.openxmlformats.org/officeDocument/2006/relationships/tags" Target="../tags/tag57.xml"/><Relationship Id="rId29" Type="http://schemas.openxmlformats.org/officeDocument/2006/relationships/image" Target="../media/image37.png"/><Relationship Id="rId41" Type="http://schemas.openxmlformats.org/officeDocument/2006/relationships/image" Target="../media/image49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tags" Target="../tags/tag48.xml"/><Relationship Id="rId24" Type="http://schemas.openxmlformats.org/officeDocument/2006/relationships/image" Target="../media/image33.png"/><Relationship Id="rId32" Type="http://schemas.openxmlformats.org/officeDocument/2006/relationships/image" Target="../media/image40.png"/><Relationship Id="rId37" Type="http://schemas.openxmlformats.org/officeDocument/2006/relationships/image" Target="../media/image45.png"/><Relationship Id="rId40" Type="http://schemas.openxmlformats.org/officeDocument/2006/relationships/image" Target="../media/image48.png"/><Relationship Id="rId5" Type="http://schemas.openxmlformats.org/officeDocument/2006/relationships/tags" Target="../tags/tag42.xml"/><Relationship Id="rId15" Type="http://schemas.openxmlformats.org/officeDocument/2006/relationships/tags" Target="../tags/tag52.xml"/><Relationship Id="rId23" Type="http://schemas.openxmlformats.org/officeDocument/2006/relationships/image" Target="../media/image32.png"/><Relationship Id="rId28" Type="http://schemas.openxmlformats.org/officeDocument/2006/relationships/image" Target="../media/image28.png"/><Relationship Id="rId36" Type="http://schemas.openxmlformats.org/officeDocument/2006/relationships/image" Target="../media/image44.png"/><Relationship Id="rId10" Type="http://schemas.openxmlformats.org/officeDocument/2006/relationships/tags" Target="../tags/tag47.xml"/><Relationship Id="rId19" Type="http://schemas.openxmlformats.org/officeDocument/2006/relationships/tags" Target="../tags/tag56.xml"/><Relationship Id="rId31" Type="http://schemas.openxmlformats.org/officeDocument/2006/relationships/image" Target="../media/image39.png"/><Relationship Id="rId4" Type="http://schemas.openxmlformats.org/officeDocument/2006/relationships/tags" Target="../tags/tag41.xml"/><Relationship Id="rId9" Type="http://schemas.openxmlformats.org/officeDocument/2006/relationships/tags" Target="../tags/tag46.xml"/><Relationship Id="rId14" Type="http://schemas.openxmlformats.org/officeDocument/2006/relationships/tags" Target="../tags/tag51.xml"/><Relationship Id="rId22" Type="http://schemas.openxmlformats.org/officeDocument/2006/relationships/image" Target="../media/image31.png"/><Relationship Id="rId27" Type="http://schemas.openxmlformats.org/officeDocument/2006/relationships/image" Target="../media/image36.png"/><Relationship Id="rId30" Type="http://schemas.openxmlformats.org/officeDocument/2006/relationships/image" Target="../media/image38.png"/><Relationship Id="rId35" Type="http://schemas.openxmlformats.org/officeDocument/2006/relationships/image" Target="../media/image4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65.xml"/><Relationship Id="rId13" Type="http://schemas.openxmlformats.org/officeDocument/2006/relationships/tags" Target="../tags/tag70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43.png"/><Relationship Id="rId3" Type="http://schemas.openxmlformats.org/officeDocument/2006/relationships/tags" Target="../tags/tag60.xml"/><Relationship Id="rId21" Type="http://schemas.openxmlformats.org/officeDocument/2006/relationships/image" Target="../media/image34.png"/><Relationship Id="rId7" Type="http://schemas.openxmlformats.org/officeDocument/2006/relationships/tags" Target="../tags/tag64.xml"/><Relationship Id="rId12" Type="http://schemas.openxmlformats.org/officeDocument/2006/relationships/tags" Target="../tags/tag69.xml"/><Relationship Id="rId17" Type="http://schemas.openxmlformats.org/officeDocument/2006/relationships/tags" Target="../tags/tag74.xml"/><Relationship Id="rId25" Type="http://schemas.openxmlformats.org/officeDocument/2006/relationships/image" Target="../media/image42.png"/><Relationship Id="rId2" Type="http://schemas.openxmlformats.org/officeDocument/2006/relationships/tags" Target="../tags/tag59.xml"/><Relationship Id="rId16" Type="http://schemas.openxmlformats.org/officeDocument/2006/relationships/tags" Target="../tags/tag73.xml"/><Relationship Id="rId20" Type="http://schemas.openxmlformats.org/officeDocument/2006/relationships/image" Target="../media/image50.png"/><Relationship Id="rId1" Type="http://schemas.openxmlformats.org/officeDocument/2006/relationships/tags" Target="../tags/tag58.xml"/><Relationship Id="rId6" Type="http://schemas.openxmlformats.org/officeDocument/2006/relationships/tags" Target="../tags/tag63.xml"/><Relationship Id="rId11" Type="http://schemas.openxmlformats.org/officeDocument/2006/relationships/tags" Target="../tags/tag68.xml"/><Relationship Id="rId24" Type="http://schemas.openxmlformats.org/officeDocument/2006/relationships/image" Target="../media/image41.png"/><Relationship Id="rId5" Type="http://schemas.openxmlformats.org/officeDocument/2006/relationships/tags" Target="../tags/tag62.xml"/><Relationship Id="rId15" Type="http://schemas.openxmlformats.org/officeDocument/2006/relationships/tags" Target="../tags/tag72.xml"/><Relationship Id="rId23" Type="http://schemas.openxmlformats.org/officeDocument/2006/relationships/image" Target="../media/image36.png"/><Relationship Id="rId28" Type="http://schemas.openxmlformats.org/officeDocument/2006/relationships/image" Target="../media/image52.png"/><Relationship Id="rId10" Type="http://schemas.openxmlformats.org/officeDocument/2006/relationships/tags" Target="../tags/tag67.xml"/><Relationship Id="rId19" Type="http://schemas.openxmlformats.org/officeDocument/2006/relationships/image" Target="../media/image38.png"/><Relationship Id="rId4" Type="http://schemas.openxmlformats.org/officeDocument/2006/relationships/tags" Target="../tags/tag61.xml"/><Relationship Id="rId9" Type="http://schemas.openxmlformats.org/officeDocument/2006/relationships/tags" Target="../tags/tag66.xml"/><Relationship Id="rId14" Type="http://schemas.openxmlformats.org/officeDocument/2006/relationships/tags" Target="../tags/tag71.xml"/><Relationship Id="rId22" Type="http://schemas.openxmlformats.org/officeDocument/2006/relationships/image" Target="../media/image39.png"/><Relationship Id="rId27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82.xml"/><Relationship Id="rId13" Type="http://schemas.openxmlformats.org/officeDocument/2006/relationships/tags" Target="../tags/tag87.xml"/><Relationship Id="rId18" Type="http://schemas.openxmlformats.org/officeDocument/2006/relationships/tags" Target="../tags/tag92.xml"/><Relationship Id="rId26" Type="http://schemas.openxmlformats.org/officeDocument/2006/relationships/image" Target="../media/image51.png"/><Relationship Id="rId3" Type="http://schemas.openxmlformats.org/officeDocument/2006/relationships/tags" Target="../tags/tag77.xml"/><Relationship Id="rId21" Type="http://schemas.openxmlformats.org/officeDocument/2006/relationships/image" Target="../media/image38.png"/><Relationship Id="rId7" Type="http://schemas.openxmlformats.org/officeDocument/2006/relationships/tags" Target="../tags/tag81.xml"/><Relationship Id="rId12" Type="http://schemas.openxmlformats.org/officeDocument/2006/relationships/tags" Target="../tags/tag86.xml"/><Relationship Id="rId17" Type="http://schemas.openxmlformats.org/officeDocument/2006/relationships/tags" Target="../tags/tag91.xml"/><Relationship Id="rId25" Type="http://schemas.openxmlformats.org/officeDocument/2006/relationships/image" Target="../media/image34.png"/><Relationship Id="rId2" Type="http://schemas.openxmlformats.org/officeDocument/2006/relationships/tags" Target="../tags/tag76.xml"/><Relationship Id="rId16" Type="http://schemas.openxmlformats.org/officeDocument/2006/relationships/tags" Target="../tags/tag9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42.png"/><Relationship Id="rId1" Type="http://schemas.openxmlformats.org/officeDocument/2006/relationships/tags" Target="../tags/tag75.xml"/><Relationship Id="rId6" Type="http://schemas.openxmlformats.org/officeDocument/2006/relationships/tags" Target="../tags/tag80.xml"/><Relationship Id="rId11" Type="http://schemas.openxmlformats.org/officeDocument/2006/relationships/tags" Target="../tags/tag85.xml"/><Relationship Id="rId24" Type="http://schemas.openxmlformats.org/officeDocument/2006/relationships/image" Target="../media/image50.png"/><Relationship Id="rId5" Type="http://schemas.openxmlformats.org/officeDocument/2006/relationships/tags" Target="../tags/tag79.xml"/><Relationship Id="rId15" Type="http://schemas.openxmlformats.org/officeDocument/2006/relationships/tags" Target="../tags/tag89.xml"/><Relationship Id="rId23" Type="http://schemas.openxmlformats.org/officeDocument/2006/relationships/image" Target="../media/image39.png"/><Relationship Id="rId28" Type="http://schemas.openxmlformats.org/officeDocument/2006/relationships/image" Target="../media/image41.png"/><Relationship Id="rId10" Type="http://schemas.openxmlformats.org/officeDocument/2006/relationships/tags" Target="../tags/tag84.xml"/><Relationship Id="rId19" Type="http://schemas.openxmlformats.org/officeDocument/2006/relationships/tags" Target="../tags/tag93.xml"/><Relationship Id="rId31" Type="http://schemas.openxmlformats.org/officeDocument/2006/relationships/image" Target="../media/image54.png"/><Relationship Id="rId4" Type="http://schemas.openxmlformats.org/officeDocument/2006/relationships/tags" Target="../tags/tag78.xml"/><Relationship Id="rId9" Type="http://schemas.openxmlformats.org/officeDocument/2006/relationships/tags" Target="../tags/tag83.xml"/><Relationship Id="rId14" Type="http://schemas.openxmlformats.org/officeDocument/2006/relationships/tags" Target="../tags/tag88.xml"/><Relationship Id="rId22" Type="http://schemas.openxmlformats.org/officeDocument/2006/relationships/image" Target="../media/image53.png"/><Relationship Id="rId27" Type="http://schemas.openxmlformats.org/officeDocument/2006/relationships/image" Target="../media/image52.png"/><Relationship Id="rId30" Type="http://schemas.openxmlformats.org/officeDocument/2006/relationships/image" Target="../media/image43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tags" Target="../tags/tag106.xml"/><Relationship Id="rId18" Type="http://schemas.openxmlformats.org/officeDocument/2006/relationships/tags" Target="../tags/tag111.xml"/><Relationship Id="rId26" Type="http://schemas.openxmlformats.org/officeDocument/2006/relationships/tags" Target="../tags/tag119.xml"/><Relationship Id="rId39" Type="http://schemas.openxmlformats.org/officeDocument/2006/relationships/image" Target="../media/image66.png"/><Relationship Id="rId3" Type="http://schemas.openxmlformats.org/officeDocument/2006/relationships/tags" Target="../tags/tag96.xml"/><Relationship Id="rId21" Type="http://schemas.openxmlformats.org/officeDocument/2006/relationships/tags" Target="../tags/tag114.xml"/><Relationship Id="rId34" Type="http://schemas.openxmlformats.org/officeDocument/2006/relationships/image" Target="../media/image61.png"/><Relationship Id="rId42" Type="http://schemas.openxmlformats.org/officeDocument/2006/relationships/image" Target="../media/image69.png"/><Relationship Id="rId47" Type="http://schemas.openxmlformats.org/officeDocument/2006/relationships/image" Target="../media/image74.png"/><Relationship Id="rId50" Type="http://schemas.openxmlformats.org/officeDocument/2006/relationships/image" Target="../media/image77.png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5" Type="http://schemas.openxmlformats.org/officeDocument/2006/relationships/tags" Target="../tags/tag118.xml"/><Relationship Id="rId33" Type="http://schemas.openxmlformats.org/officeDocument/2006/relationships/image" Target="../media/image60.png"/><Relationship Id="rId38" Type="http://schemas.openxmlformats.org/officeDocument/2006/relationships/image" Target="../media/image65.png"/><Relationship Id="rId46" Type="http://schemas.openxmlformats.org/officeDocument/2006/relationships/image" Target="../media/image73.png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20" Type="http://schemas.openxmlformats.org/officeDocument/2006/relationships/tags" Target="../tags/tag113.xml"/><Relationship Id="rId29" Type="http://schemas.openxmlformats.org/officeDocument/2006/relationships/image" Target="../media/image56.png"/><Relationship Id="rId41" Type="http://schemas.openxmlformats.org/officeDocument/2006/relationships/image" Target="../media/image68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24" Type="http://schemas.openxmlformats.org/officeDocument/2006/relationships/tags" Target="../tags/tag117.xml"/><Relationship Id="rId32" Type="http://schemas.openxmlformats.org/officeDocument/2006/relationships/image" Target="../media/image59.png"/><Relationship Id="rId37" Type="http://schemas.openxmlformats.org/officeDocument/2006/relationships/image" Target="../media/image64.png"/><Relationship Id="rId40" Type="http://schemas.openxmlformats.org/officeDocument/2006/relationships/image" Target="../media/image67.png"/><Relationship Id="rId45" Type="http://schemas.openxmlformats.org/officeDocument/2006/relationships/image" Target="../media/image72.png"/><Relationship Id="rId53" Type="http://schemas.openxmlformats.org/officeDocument/2006/relationships/image" Target="../media/image79.png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23" Type="http://schemas.openxmlformats.org/officeDocument/2006/relationships/tags" Target="../tags/tag116.xml"/><Relationship Id="rId28" Type="http://schemas.openxmlformats.org/officeDocument/2006/relationships/image" Target="../media/image55.png"/><Relationship Id="rId36" Type="http://schemas.openxmlformats.org/officeDocument/2006/relationships/image" Target="../media/image63.png"/><Relationship Id="rId49" Type="http://schemas.openxmlformats.org/officeDocument/2006/relationships/image" Target="../media/image76.png"/><Relationship Id="rId10" Type="http://schemas.openxmlformats.org/officeDocument/2006/relationships/tags" Target="../tags/tag103.xml"/><Relationship Id="rId19" Type="http://schemas.openxmlformats.org/officeDocument/2006/relationships/tags" Target="../tags/tag112.xml"/><Relationship Id="rId31" Type="http://schemas.openxmlformats.org/officeDocument/2006/relationships/image" Target="../media/image58.png"/><Relationship Id="rId44" Type="http://schemas.openxmlformats.org/officeDocument/2006/relationships/image" Target="../media/image71.png"/><Relationship Id="rId52" Type="http://schemas.openxmlformats.org/officeDocument/2006/relationships/image" Target="../media/image78.png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Relationship Id="rId22" Type="http://schemas.openxmlformats.org/officeDocument/2006/relationships/tags" Target="../tags/tag115.xml"/><Relationship Id="rId27" Type="http://schemas.openxmlformats.org/officeDocument/2006/relationships/slideLayout" Target="../slideLayouts/slideLayout2.xml"/><Relationship Id="rId30" Type="http://schemas.openxmlformats.org/officeDocument/2006/relationships/image" Target="../media/image57.png"/><Relationship Id="rId35" Type="http://schemas.openxmlformats.org/officeDocument/2006/relationships/image" Target="../media/image62.png"/><Relationship Id="rId43" Type="http://schemas.openxmlformats.org/officeDocument/2006/relationships/image" Target="../media/image70.png"/><Relationship Id="rId48" Type="http://schemas.openxmlformats.org/officeDocument/2006/relationships/image" Target="../media/image75.png"/><Relationship Id="rId8" Type="http://schemas.openxmlformats.org/officeDocument/2006/relationships/tags" Target="../tags/tag101.xml"/><Relationship Id="rId51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image" Target="../media/image83.png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image" Target="../media/image86.png"/><Relationship Id="rId47" Type="http://schemas.openxmlformats.org/officeDocument/2006/relationships/image" Target="../media/image91.png"/><Relationship Id="rId50" Type="http://schemas.openxmlformats.org/officeDocument/2006/relationships/image" Target="../media/image93.png"/><Relationship Id="rId55" Type="http://schemas.openxmlformats.org/officeDocument/2006/relationships/image" Target="../media/image97.png"/><Relationship Id="rId63" Type="http://schemas.openxmlformats.org/officeDocument/2006/relationships/image" Target="../media/image105.png"/><Relationship Id="rId7" Type="http://schemas.openxmlformats.org/officeDocument/2006/relationships/tags" Target="../tags/tag126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image" Target="../media/image85.png"/><Relationship Id="rId54" Type="http://schemas.openxmlformats.org/officeDocument/2006/relationships/image" Target="../media/image96.png"/><Relationship Id="rId62" Type="http://schemas.openxmlformats.org/officeDocument/2006/relationships/image" Target="../media/image104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image" Target="../media/image81.png"/><Relationship Id="rId40" Type="http://schemas.openxmlformats.org/officeDocument/2006/relationships/image" Target="../media/image84.png"/><Relationship Id="rId45" Type="http://schemas.openxmlformats.org/officeDocument/2006/relationships/image" Target="../media/image89.png"/><Relationship Id="rId53" Type="http://schemas.openxmlformats.org/officeDocument/2006/relationships/image" Target="../media/image95.png"/><Relationship Id="rId58" Type="http://schemas.openxmlformats.org/officeDocument/2006/relationships/image" Target="../media/image100.png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image" Target="../media/image80.png"/><Relationship Id="rId49" Type="http://schemas.openxmlformats.org/officeDocument/2006/relationships/image" Target="../media/image92.png"/><Relationship Id="rId57" Type="http://schemas.openxmlformats.org/officeDocument/2006/relationships/image" Target="../media/image99.png"/><Relationship Id="rId61" Type="http://schemas.openxmlformats.org/officeDocument/2006/relationships/image" Target="../media/image103.png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4" Type="http://schemas.openxmlformats.org/officeDocument/2006/relationships/image" Target="../media/image88.png"/><Relationship Id="rId52" Type="http://schemas.openxmlformats.org/officeDocument/2006/relationships/image" Target="../media/image73.png"/><Relationship Id="rId60" Type="http://schemas.openxmlformats.org/officeDocument/2006/relationships/image" Target="../media/image102.png"/><Relationship Id="rId65" Type="http://schemas.openxmlformats.org/officeDocument/2006/relationships/image" Target="../media/image75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slideLayout" Target="../slideLayouts/slideLayout2.xml"/><Relationship Id="rId43" Type="http://schemas.openxmlformats.org/officeDocument/2006/relationships/image" Target="../media/image87.png"/><Relationship Id="rId48" Type="http://schemas.openxmlformats.org/officeDocument/2006/relationships/image" Target="../media/image72.png"/><Relationship Id="rId56" Type="http://schemas.openxmlformats.org/officeDocument/2006/relationships/image" Target="../media/image98.png"/><Relationship Id="rId64" Type="http://schemas.openxmlformats.org/officeDocument/2006/relationships/image" Target="../media/image106.png"/><Relationship Id="rId8" Type="http://schemas.openxmlformats.org/officeDocument/2006/relationships/tags" Target="../tags/tag127.xml"/><Relationship Id="rId51" Type="http://schemas.openxmlformats.org/officeDocument/2006/relationships/image" Target="../media/image94.png"/><Relationship Id="rId3" Type="http://schemas.openxmlformats.org/officeDocument/2006/relationships/tags" Target="../tags/tag122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image" Target="../media/image82.png"/><Relationship Id="rId46" Type="http://schemas.openxmlformats.org/officeDocument/2006/relationships/image" Target="../media/image90.png"/><Relationship Id="rId59" Type="http://schemas.openxmlformats.org/officeDocument/2006/relationships/image" Target="../media/image10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161.xml"/><Relationship Id="rId13" Type="http://schemas.openxmlformats.org/officeDocument/2006/relationships/tags" Target="../tags/tag166.xml"/><Relationship Id="rId18" Type="http://schemas.openxmlformats.org/officeDocument/2006/relationships/tags" Target="../tags/tag171.xml"/><Relationship Id="rId26" Type="http://schemas.openxmlformats.org/officeDocument/2006/relationships/image" Target="../media/image87.png"/><Relationship Id="rId3" Type="http://schemas.openxmlformats.org/officeDocument/2006/relationships/tags" Target="../tags/tag156.xml"/><Relationship Id="rId21" Type="http://schemas.openxmlformats.org/officeDocument/2006/relationships/tags" Target="../tags/tag174.xml"/><Relationship Id="rId34" Type="http://schemas.openxmlformats.org/officeDocument/2006/relationships/image" Target="../media/image89.png"/><Relationship Id="rId7" Type="http://schemas.openxmlformats.org/officeDocument/2006/relationships/tags" Target="../tags/tag160.xml"/><Relationship Id="rId12" Type="http://schemas.openxmlformats.org/officeDocument/2006/relationships/tags" Target="../tags/tag165.xml"/><Relationship Id="rId17" Type="http://schemas.openxmlformats.org/officeDocument/2006/relationships/tags" Target="../tags/tag170.xml"/><Relationship Id="rId25" Type="http://schemas.openxmlformats.org/officeDocument/2006/relationships/image" Target="../media/image83.png"/><Relationship Id="rId33" Type="http://schemas.openxmlformats.org/officeDocument/2006/relationships/image" Target="../media/image88.png"/><Relationship Id="rId38" Type="http://schemas.openxmlformats.org/officeDocument/2006/relationships/image" Target="../media/image110.png"/><Relationship Id="rId2" Type="http://schemas.openxmlformats.org/officeDocument/2006/relationships/tags" Target="../tags/tag155.xml"/><Relationship Id="rId16" Type="http://schemas.openxmlformats.org/officeDocument/2006/relationships/tags" Target="../tags/tag169.xml"/><Relationship Id="rId20" Type="http://schemas.openxmlformats.org/officeDocument/2006/relationships/tags" Target="../tags/tag173.xml"/><Relationship Id="rId29" Type="http://schemas.openxmlformats.org/officeDocument/2006/relationships/image" Target="../media/image107.png"/><Relationship Id="rId1" Type="http://schemas.openxmlformats.org/officeDocument/2006/relationships/tags" Target="../tags/tag154.xml"/><Relationship Id="rId6" Type="http://schemas.openxmlformats.org/officeDocument/2006/relationships/tags" Target="../tags/tag159.xml"/><Relationship Id="rId11" Type="http://schemas.openxmlformats.org/officeDocument/2006/relationships/tags" Target="../tags/tag164.xml"/><Relationship Id="rId24" Type="http://schemas.openxmlformats.org/officeDocument/2006/relationships/image" Target="../media/image81.png"/><Relationship Id="rId32" Type="http://schemas.openxmlformats.org/officeDocument/2006/relationships/image" Target="../media/image85.png"/><Relationship Id="rId37" Type="http://schemas.openxmlformats.org/officeDocument/2006/relationships/image" Target="../media/image101.png"/><Relationship Id="rId5" Type="http://schemas.openxmlformats.org/officeDocument/2006/relationships/tags" Target="../tags/tag158.xml"/><Relationship Id="rId15" Type="http://schemas.openxmlformats.org/officeDocument/2006/relationships/tags" Target="../tags/tag168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82.png"/><Relationship Id="rId36" Type="http://schemas.openxmlformats.org/officeDocument/2006/relationships/image" Target="../media/image100.png"/><Relationship Id="rId10" Type="http://schemas.openxmlformats.org/officeDocument/2006/relationships/tags" Target="../tags/tag163.xml"/><Relationship Id="rId19" Type="http://schemas.openxmlformats.org/officeDocument/2006/relationships/tags" Target="../tags/tag172.xml"/><Relationship Id="rId31" Type="http://schemas.openxmlformats.org/officeDocument/2006/relationships/image" Target="../media/image109.png"/><Relationship Id="rId4" Type="http://schemas.openxmlformats.org/officeDocument/2006/relationships/tags" Target="../tags/tag157.xml"/><Relationship Id="rId9" Type="http://schemas.openxmlformats.org/officeDocument/2006/relationships/tags" Target="../tags/tag162.xml"/><Relationship Id="rId14" Type="http://schemas.openxmlformats.org/officeDocument/2006/relationships/tags" Target="../tags/tag167.xml"/><Relationship Id="rId22" Type="http://schemas.openxmlformats.org/officeDocument/2006/relationships/tags" Target="../tags/tag175.xml"/><Relationship Id="rId27" Type="http://schemas.openxmlformats.org/officeDocument/2006/relationships/image" Target="../media/image91.png"/><Relationship Id="rId30" Type="http://schemas.openxmlformats.org/officeDocument/2006/relationships/image" Target="../media/image108.png"/><Relationship Id="rId35" Type="http://schemas.openxmlformats.org/officeDocument/2006/relationships/image" Target="../media/image10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1005D3-9F45-4089-9CB2-29E8ED2F05C6}" type="slidenum">
              <a:rPr lang="en-US"/>
              <a:pPr/>
              <a:t>1</a:t>
            </a:fld>
            <a:endParaRPr lang="en-US"/>
          </a:p>
        </p:txBody>
      </p:sp>
      <p:sp>
        <p:nvSpPr>
          <p:cNvPr id="691202" name="Text Box 2"/>
          <p:cNvSpPr txBox="1">
            <a:spLocks noChangeArrowheads="1"/>
          </p:cNvSpPr>
          <p:nvPr/>
        </p:nvSpPr>
        <p:spPr bwMode="auto">
          <a:xfrm>
            <a:off x="1066800" y="2514600"/>
            <a:ext cx="7010400" cy="1309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/>
              <a:t>Financial Mathematics</a:t>
            </a:r>
          </a:p>
          <a:p>
            <a:pPr algn="ctr"/>
            <a:r>
              <a:rPr lang="en-US" sz="2400"/>
              <a:t>Rotations, reflections</a:t>
            </a:r>
          </a:p>
          <a:p>
            <a:pPr algn="ctr"/>
            <a:r>
              <a:rPr lang="en-US" sz="2400"/>
              <a:t>and orthogonal transformations</a:t>
            </a:r>
          </a:p>
        </p:txBody>
      </p:sp>
      <p:sp>
        <p:nvSpPr>
          <p:cNvPr id="691206" name="Rectangle 6"/>
          <p:cNvSpPr>
            <a:spLocks noChangeArrowheads="1"/>
          </p:cNvSpPr>
          <p:nvPr/>
        </p:nvSpPr>
        <p:spPr bwMode="auto">
          <a:xfrm>
            <a:off x="3175" y="6553200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91208" name="Rectangle 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767CF-72CA-43C3-956D-3415B31A0E0F}" type="slidenum">
              <a:rPr lang="en-US"/>
              <a:pPr/>
              <a:t>10</a:t>
            </a:fld>
            <a:endParaRPr lang="en-US"/>
          </a:p>
        </p:txBody>
      </p:sp>
      <p:pic>
        <p:nvPicPr>
          <p:cNvPr id="71168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832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8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168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765175"/>
            <a:ext cx="352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43400"/>
            <a:ext cx="8885237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5" y="5334000"/>
            <a:ext cx="3960813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7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8788" y="5334000"/>
            <a:ext cx="2790825" cy="849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1688" name="Line 8"/>
          <p:cNvSpPr>
            <a:spLocks noChangeShapeType="1"/>
          </p:cNvSpPr>
          <p:nvPr/>
        </p:nvSpPr>
        <p:spPr bwMode="auto">
          <a:xfrm>
            <a:off x="762000" y="1295400"/>
            <a:ext cx="7313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1689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62000"/>
            <a:ext cx="1924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90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50975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91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383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1692" name="Group 12"/>
          <p:cNvGrpSpPr>
            <a:grpSpLocks/>
          </p:cNvGrpSpPr>
          <p:nvPr/>
        </p:nvGrpSpPr>
        <p:grpSpPr bwMode="auto">
          <a:xfrm>
            <a:off x="152400" y="2062163"/>
            <a:ext cx="8562975" cy="2205037"/>
            <a:chOff x="96" y="1251"/>
            <a:chExt cx="5394" cy="1389"/>
          </a:xfrm>
        </p:grpSpPr>
        <p:pic>
          <p:nvPicPr>
            <p:cNvPr id="711693" name="Picture 13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51"/>
              <a:ext cx="50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1694" name="Picture 14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1539"/>
              <a:ext cx="42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1695" name="Picture 15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2"/>
              <a:ext cx="539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1696" name="Picture 16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2208"/>
              <a:ext cx="145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697" name="Picture 17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2208"/>
              <a:ext cx="85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169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" y="2433"/>
              <a:ext cx="94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1699" name="Line 19"/>
          <p:cNvSpPr>
            <a:spLocks noChangeShapeType="1"/>
          </p:cNvSpPr>
          <p:nvPr/>
        </p:nvSpPr>
        <p:spPr bwMode="auto">
          <a:xfrm>
            <a:off x="763588" y="19812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170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03975"/>
            <a:ext cx="492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1701" name="Group 21"/>
          <p:cNvGrpSpPr>
            <a:grpSpLocks/>
          </p:cNvGrpSpPr>
          <p:nvPr/>
        </p:nvGrpSpPr>
        <p:grpSpPr bwMode="auto">
          <a:xfrm>
            <a:off x="4240213" y="5029200"/>
            <a:ext cx="4522787" cy="1185863"/>
            <a:chOff x="2671" y="3168"/>
            <a:chExt cx="2849" cy="747"/>
          </a:xfrm>
        </p:grpSpPr>
        <p:pic>
          <p:nvPicPr>
            <p:cNvPr id="711702" name="Picture 22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8" y="3168"/>
              <a:ext cx="972" cy="1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11703" name="Rectangle 23"/>
            <p:cNvSpPr>
              <a:spLocks noChangeArrowheads="1"/>
            </p:cNvSpPr>
            <p:nvPr/>
          </p:nvSpPr>
          <p:spPr bwMode="auto">
            <a:xfrm>
              <a:off x="2671" y="3339"/>
              <a:ext cx="1791" cy="576"/>
            </a:xfrm>
            <a:prstGeom prst="rect">
              <a:avLst/>
            </a:prstGeom>
            <a:solidFill>
              <a:srgbClr val="FF6600">
                <a:alpha val="0"/>
              </a:srgbClr>
            </a:solidFill>
            <a:ln w="28575">
              <a:solidFill>
                <a:srgbClr val="FF66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1704" name="Line 24"/>
            <p:cNvSpPr>
              <a:spLocks noChangeShapeType="1"/>
            </p:cNvSpPr>
            <p:nvPr/>
          </p:nvSpPr>
          <p:spPr bwMode="auto">
            <a:xfrm flipH="1">
              <a:off x="4474" y="3328"/>
              <a:ext cx="528" cy="322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11705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1706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1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1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1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1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3A6E3-4FF5-498F-B05E-67FCA35D800E}" type="slidenum">
              <a:rPr lang="en-US"/>
              <a:pPr/>
              <a:t>11</a:t>
            </a:fld>
            <a:endParaRPr lang="en-US"/>
          </a:p>
        </p:txBody>
      </p:sp>
      <p:pic>
        <p:nvPicPr>
          <p:cNvPr id="71270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832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0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0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50975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765175"/>
            <a:ext cx="352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383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5946775"/>
            <a:ext cx="411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187950"/>
            <a:ext cx="2584450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13" name="Line 9"/>
          <p:cNvSpPr>
            <a:spLocks noChangeShapeType="1"/>
          </p:cNvSpPr>
          <p:nvPr/>
        </p:nvSpPr>
        <p:spPr bwMode="auto">
          <a:xfrm>
            <a:off x="763588" y="19812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2714" name="Line 10"/>
          <p:cNvSpPr>
            <a:spLocks noChangeShapeType="1"/>
          </p:cNvSpPr>
          <p:nvPr/>
        </p:nvSpPr>
        <p:spPr bwMode="auto">
          <a:xfrm>
            <a:off x="762000" y="1295400"/>
            <a:ext cx="7313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2715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62000"/>
            <a:ext cx="1924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2716" name="Group 12"/>
          <p:cNvGrpSpPr>
            <a:grpSpLocks/>
          </p:cNvGrpSpPr>
          <p:nvPr/>
        </p:nvGrpSpPr>
        <p:grpSpPr bwMode="auto">
          <a:xfrm>
            <a:off x="152400" y="2062163"/>
            <a:ext cx="8562975" cy="2205037"/>
            <a:chOff x="96" y="1251"/>
            <a:chExt cx="5394" cy="1389"/>
          </a:xfrm>
        </p:grpSpPr>
        <p:pic>
          <p:nvPicPr>
            <p:cNvPr id="712717" name="Picture 13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51"/>
              <a:ext cx="50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2718" name="Picture 14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1539"/>
              <a:ext cx="42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2719" name="Picture 15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2"/>
              <a:ext cx="539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2720" name="Picture 1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2208"/>
              <a:ext cx="145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21" name="Picture 17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2208"/>
              <a:ext cx="85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2722" name="Picture 1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" y="2433"/>
              <a:ext cx="94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272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6403975"/>
            <a:ext cx="49212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272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02150"/>
            <a:ext cx="59404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2725" name="Rectangle 2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2726" name="Rectangle 2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2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2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CFA64-31D3-4BF6-AFF7-07F5D7818CFF}" type="slidenum">
              <a:rPr lang="en-US"/>
              <a:pPr/>
              <a:t>12</a:t>
            </a:fld>
            <a:endParaRPr lang="en-US"/>
          </a:p>
        </p:txBody>
      </p:sp>
      <p:pic>
        <p:nvPicPr>
          <p:cNvPr id="71373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832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3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3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50975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3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765175"/>
            <a:ext cx="352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3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383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3735" name="Line 7"/>
          <p:cNvSpPr>
            <a:spLocks noChangeShapeType="1"/>
          </p:cNvSpPr>
          <p:nvPr/>
        </p:nvSpPr>
        <p:spPr bwMode="auto">
          <a:xfrm>
            <a:off x="763588" y="19812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3736" name="Line 8"/>
          <p:cNvSpPr>
            <a:spLocks noChangeShapeType="1"/>
          </p:cNvSpPr>
          <p:nvPr/>
        </p:nvSpPr>
        <p:spPr bwMode="auto">
          <a:xfrm>
            <a:off x="762000" y="1295400"/>
            <a:ext cx="7313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3737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62000"/>
            <a:ext cx="1924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38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11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39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3288"/>
            <a:ext cx="29987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40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5946775"/>
            <a:ext cx="411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3741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2500"/>
            <a:ext cx="754063" cy="20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374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7338" y="5187950"/>
            <a:ext cx="2093912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3743" name="Line 15"/>
          <p:cNvSpPr>
            <a:spLocks noChangeShapeType="1"/>
          </p:cNvSpPr>
          <p:nvPr/>
        </p:nvSpPr>
        <p:spPr bwMode="auto">
          <a:xfrm>
            <a:off x="0" y="289560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3747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262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3745" name="Rectangle 1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3746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3.7037E-7 L -8.33333E-7 -0.35555 " pathEditMode="relative" ptsTypes="AA">
                                      <p:cBhvr>
                                        <p:cTn id="6" dur="500" fill="hold"/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07407E-6 L -0.00139 -0.4310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21551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296E-6 L 0.125 -0.54445 " pathEditMode="relative" ptsTypes="AA">
                                      <p:cBhvr>
                                        <p:cTn id="10" dur="500" fill="hold"/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37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37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D8A06-BD9F-4401-903D-78A24AB34DAF}" type="slidenum">
              <a:rPr lang="en-US"/>
              <a:pPr/>
              <a:t>13</a:t>
            </a:fld>
            <a:endParaRPr lang="en-US"/>
          </a:p>
        </p:txBody>
      </p:sp>
      <p:pic>
        <p:nvPicPr>
          <p:cNvPr id="71475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832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5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5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50975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5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765175"/>
            <a:ext cx="352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5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383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5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133600"/>
            <a:ext cx="41116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6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875" y="3816350"/>
            <a:ext cx="28860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6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502150"/>
            <a:ext cx="35829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6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300663"/>
            <a:ext cx="4621213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4763" name="Line 11"/>
          <p:cNvSpPr>
            <a:spLocks noChangeShapeType="1"/>
          </p:cNvSpPr>
          <p:nvPr/>
        </p:nvSpPr>
        <p:spPr bwMode="auto">
          <a:xfrm>
            <a:off x="762000" y="1295400"/>
            <a:ext cx="7313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4" name="Line 12"/>
          <p:cNvSpPr>
            <a:spLocks noChangeShapeType="1"/>
          </p:cNvSpPr>
          <p:nvPr/>
        </p:nvSpPr>
        <p:spPr bwMode="auto">
          <a:xfrm>
            <a:off x="763588" y="19812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65" name="Line 13"/>
          <p:cNvSpPr>
            <a:spLocks noChangeShapeType="1"/>
          </p:cNvSpPr>
          <p:nvPr/>
        </p:nvSpPr>
        <p:spPr bwMode="auto">
          <a:xfrm>
            <a:off x="0" y="2895600"/>
            <a:ext cx="9140825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4766" name="Picture 14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73288"/>
            <a:ext cx="2998788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67" name="Picture 1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62000"/>
            <a:ext cx="1924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4780" name="Picture 2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222625"/>
            <a:ext cx="1660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4769" name="Line 17"/>
          <p:cNvSpPr>
            <a:spLocks noChangeShapeType="1"/>
          </p:cNvSpPr>
          <p:nvPr/>
        </p:nvSpPr>
        <p:spPr bwMode="auto">
          <a:xfrm flipH="1">
            <a:off x="3962400" y="1143000"/>
            <a:ext cx="16002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0" name="Line 18"/>
          <p:cNvSpPr>
            <a:spLocks noChangeShapeType="1"/>
          </p:cNvSpPr>
          <p:nvPr/>
        </p:nvSpPr>
        <p:spPr bwMode="auto">
          <a:xfrm>
            <a:off x="2438400" y="1143000"/>
            <a:ext cx="19812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1" name="Line 19"/>
          <p:cNvSpPr>
            <a:spLocks noChangeShapeType="1"/>
          </p:cNvSpPr>
          <p:nvPr/>
        </p:nvSpPr>
        <p:spPr bwMode="auto">
          <a:xfrm flipH="1">
            <a:off x="4191000" y="1828800"/>
            <a:ext cx="1371600" cy="2743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2" name="Line 20"/>
          <p:cNvSpPr>
            <a:spLocks noChangeShapeType="1"/>
          </p:cNvSpPr>
          <p:nvPr/>
        </p:nvSpPr>
        <p:spPr bwMode="auto">
          <a:xfrm>
            <a:off x="2971800" y="1752600"/>
            <a:ext cx="16764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3" name="Line 21"/>
          <p:cNvSpPr>
            <a:spLocks noChangeShapeType="1"/>
          </p:cNvSpPr>
          <p:nvPr/>
        </p:nvSpPr>
        <p:spPr bwMode="auto">
          <a:xfrm flipH="1">
            <a:off x="4572000" y="2438400"/>
            <a:ext cx="990600" cy="28956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4774" name="Line 22"/>
          <p:cNvSpPr>
            <a:spLocks noChangeShapeType="1"/>
          </p:cNvSpPr>
          <p:nvPr/>
        </p:nvSpPr>
        <p:spPr bwMode="auto">
          <a:xfrm>
            <a:off x="3581400" y="2438400"/>
            <a:ext cx="1600200" cy="2819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4775" name="Picture 23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984625"/>
            <a:ext cx="9620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6" name="Picture 24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4679950"/>
            <a:ext cx="9620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477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5419725"/>
            <a:ext cx="962025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4778" name="Rectangle 2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79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4781" name="Rectangle 29"/>
          <p:cNvSpPr>
            <a:spLocks noChangeArrowheads="1"/>
          </p:cNvSpPr>
          <p:nvPr/>
        </p:nvSpPr>
        <p:spPr bwMode="auto">
          <a:xfrm>
            <a:off x="6781800" y="5356225"/>
            <a:ext cx="228600" cy="228600"/>
          </a:xfrm>
          <a:prstGeom prst="rect">
            <a:avLst/>
          </a:prstGeom>
          <a:solidFill>
            <a:srgbClr val="00CC00"/>
          </a:solidFill>
          <a:ln w="28575">
            <a:solidFill>
              <a:srgbClr val="00CC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714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7147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714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714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3" dur="500"/>
                                        <p:tgtEl>
                                          <p:spTgt spid="714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14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4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4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4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14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4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14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4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4769" grpId="0" animBg="1"/>
      <p:bldP spid="714769" grpId="1" animBg="1"/>
      <p:bldP spid="714770" grpId="0" animBg="1"/>
      <p:bldP spid="714770" grpId="1" animBg="1"/>
      <p:bldP spid="714771" grpId="0" animBg="1"/>
      <p:bldP spid="714771" grpId="1" animBg="1"/>
      <p:bldP spid="714772" grpId="0" animBg="1"/>
      <p:bldP spid="714772" grpId="1" animBg="1"/>
      <p:bldP spid="714773" grpId="0" animBg="1"/>
      <p:bldP spid="714773" grpId="1" animBg="1"/>
      <p:bldP spid="714774" grpId="0" animBg="1"/>
      <p:bldP spid="714774" grpId="1" animBg="1"/>
      <p:bldP spid="71478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77847-8428-482A-926E-88325692F47B}" type="slidenum">
              <a:rPr lang="en-US"/>
              <a:pPr/>
              <a:t>14</a:t>
            </a:fld>
            <a:endParaRPr lang="en-US"/>
          </a:p>
        </p:txBody>
      </p:sp>
      <p:pic>
        <p:nvPicPr>
          <p:cNvPr id="715784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3975"/>
            <a:ext cx="1566863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063" y="3054350"/>
            <a:ext cx="52498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77231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57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787775"/>
            <a:ext cx="65913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5782" name="Rectangle 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5783" name="Rectangle 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8ECEE-DD6F-426E-AEC7-9143A30B34C3}" type="slidenum">
              <a:rPr lang="en-US"/>
              <a:pPr/>
              <a:t>15</a:t>
            </a:fld>
            <a:endParaRPr lang="en-US"/>
          </a:p>
        </p:txBody>
      </p:sp>
      <p:pic>
        <p:nvPicPr>
          <p:cNvPr id="7168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5300" y="152400"/>
            <a:ext cx="47879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04" name="Line 4"/>
          <p:cNvSpPr>
            <a:spLocks noChangeShapeType="1"/>
          </p:cNvSpPr>
          <p:nvPr/>
        </p:nvSpPr>
        <p:spPr bwMode="auto">
          <a:xfrm flipV="1">
            <a:off x="0" y="2362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0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57563"/>
            <a:ext cx="41036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09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6100" y="609600"/>
            <a:ext cx="54498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10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990600"/>
            <a:ext cx="75501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11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4572000"/>
            <a:ext cx="81311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12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5486400"/>
            <a:ext cx="76009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15" name="Picture 1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9513" y="2536825"/>
            <a:ext cx="41036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6816" name="Line 16"/>
          <p:cNvSpPr>
            <a:spLocks noChangeShapeType="1"/>
          </p:cNvSpPr>
          <p:nvPr/>
        </p:nvSpPr>
        <p:spPr bwMode="auto">
          <a:xfrm flipV="1"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7" name="Line 17"/>
          <p:cNvSpPr>
            <a:spLocks noChangeShapeType="1"/>
          </p:cNvSpPr>
          <p:nvPr/>
        </p:nvSpPr>
        <p:spPr bwMode="auto">
          <a:xfrm flipV="1">
            <a:off x="0" y="4114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18" name="Line 18"/>
          <p:cNvSpPr>
            <a:spLocks noChangeShapeType="1"/>
          </p:cNvSpPr>
          <p:nvPr/>
        </p:nvSpPr>
        <p:spPr bwMode="auto">
          <a:xfrm flipV="1">
            <a:off x="0" y="50038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41" name="Picture 4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36875"/>
            <a:ext cx="675005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2" name="Picture 4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740150"/>
            <a:ext cx="73374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3" name="Picture 4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91000"/>
            <a:ext cx="76025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5" name="Picture 45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999163"/>
            <a:ext cx="7696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6" name="Picture 4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105400"/>
            <a:ext cx="741203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47" name="Picture 47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950" y="6380163"/>
            <a:ext cx="68262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19" name="Line 19"/>
          <p:cNvSpPr>
            <a:spLocks noChangeShapeType="1"/>
          </p:cNvSpPr>
          <p:nvPr/>
        </p:nvSpPr>
        <p:spPr bwMode="auto">
          <a:xfrm flipV="1">
            <a:off x="0" y="5943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6820" name="Line 20"/>
          <p:cNvSpPr>
            <a:spLocks noChangeShapeType="1"/>
          </p:cNvSpPr>
          <p:nvPr/>
        </p:nvSpPr>
        <p:spPr bwMode="auto">
          <a:xfrm flipV="1">
            <a:off x="0" y="1398588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6838" name="Picture 38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25475"/>
            <a:ext cx="9271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39" name="Picture 3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2413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23" name="Picture 23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200" y="1939925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40" name="Picture 4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21177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6825" name="Picture 25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5213" y="1489075"/>
            <a:ext cx="36337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6" name="Picture 26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1447800"/>
            <a:ext cx="168433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7" name="Picture 2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7825" y="1981200"/>
            <a:ext cx="79533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8" name="Picture 28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43100"/>
            <a:ext cx="16081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29" name="Picture 29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905000"/>
            <a:ext cx="21383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6830" name="Picture 30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420938"/>
            <a:ext cx="21669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6831" name="Group 31"/>
          <p:cNvGrpSpPr>
            <a:grpSpLocks/>
          </p:cNvGrpSpPr>
          <p:nvPr/>
        </p:nvGrpSpPr>
        <p:grpSpPr bwMode="auto">
          <a:xfrm>
            <a:off x="6858000" y="2632075"/>
            <a:ext cx="2209800" cy="627063"/>
            <a:chOff x="4320" y="1658"/>
            <a:chExt cx="1392" cy="395"/>
          </a:xfrm>
        </p:grpSpPr>
        <p:pic>
          <p:nvPicPr>
            <p:cNvPr id="716832" name="Picture 32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1658"/>
              <a:ext cx="842" cy="1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6833" name="Picture 33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16" y="1797"/>
              <a:ext cx="561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6834" name="Picture 34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2" y="1916"/>
              <a:ext cx="880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6835" name="Picture 35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376613"/>
            <a:ext cx="2166938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6836" name="Rectangle 3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6837" name="Rectangle 3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68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68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6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6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16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6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68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168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7168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6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16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16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16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04" grpId="0" animBg="1"/>
      <p:bldP spid="716816" grpId="0" animBg="1"/>
      <p:bldP spid="716817" grpId="0" animBg="1"/>
      <p:bldP spid="716818" grpId="0" animBg="1"/>
      <p:bldP spid="716819" grpId="0" animBg="1"/>
      <p:bldP spid="7168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71237-D810-4B66-86A7-234B571243F6}" type="slidenum">
              <a:rPr lang="en-US"/>
              <a:pPr/>
              <a:t>16</a:t>
            </a:fld>
            <a:endParaRPr lang="en-US"/>
          </a:p>
        </p:txBody>
      </p:sp>
      <p:pic>
        <p:nvPicPr>
          <p:cNvPr id="717827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685800"/>
            <a:ext cx="39163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4" name="Picture 20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1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0350" y="1828800"/>
            <a:ext cx="5997975" cy="30313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178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328613"/>
            <a:ext cx="6888163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35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51575"/>
            <a:ext cx="6381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13438"/>
            <a:ext cx="77454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7845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38" name="Line 14"/>
          <p:cNvSpPr>
            <a:spLocks noChangeShapeType="1"/>
          </p:cNvSpPr>
          <p:nvPr/>
        </p:nvSpPr>
        <p:spPr bwMode="auto">
          <a:xfrm flipV="1"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7839" name="Picture 15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447800"/>
            <a:ext cx="4408488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40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050925"/>
            <a:ext cx="5165725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41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9488"/>
            <a:ext cx="22701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842" name="Rectangle 1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843" name="Rectangle 1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8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17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4273A7-2254-47AB-AFC5-319844950591}" type="slidenum">
              <a:rPr lang="en-US"/>
              <a:pPr/>
              <a:t>17</a:t>
            </a:fld>
            <a:endParaRPr lang="en-US"/>
          </a:p>
        </p:txBody>
      </p:sp>
      <p:pic>
        <p:nvPicPr>
          <p:cNvPr id="718881" name="Picture 3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251575"/>
            <a:ext cx="63817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82" name="Picture 3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5913438"/>
            <a:ext cx="774541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83" name="Picture 3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964238"/>
            <a:ext cx="7762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50" name="Picture 2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967288"/>
            <a:ext cx="23812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1" name="Picture 3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838" y="5410200"/>
            <a:ext cx="2381250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2" name="Picture 4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4970463"/>
            <a:ext cx="2381250" cy="325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53" name="Picture 5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4963" y="5410200"/>
            <a:ext cx="2382837" cy="325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54" name="Line 6"/>
          <p:cNvSpPr>
            <a:spLocks noChangeShapeType="1"/>
          </p:cNvSpPr>
          <p:nvPr/>
        </p:nvSpPr>
        <p:spPr bwMode="auto">
          <a:xfrm flipV="1">
            <a:off x="0" y="48387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55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889500"/>
            <a:ext cx="3309938" cy="847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56" name="Line 8"/>
          <p:cNvSpPr>
            <a:spLocks noChangeShapeType="1"/>
          </p:cNvSpPr>
          <p:nvPr/>
        </p:nvSpPr>
        <p:spPr bwMode="auto">
          <a:xfrm>
            <a:off x="3657600" y="4876800"/>
            <a:ext cx="0" cy="990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57" name="Line 9"/>
          <p:cNvSpPr>
            <a:spLocks noChangeShapeType="1"/>
          </p:cNvSpPr>
          <p:nvPr/>
        </p:nvSpPr>
        <p:spPr bwMode="auto">
          <a:xfrm>
            <a:off x="6477000" y="4876800"/>
            <a:ext cx="0" cy="990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0" name="Line 12"/>
          <p:cNvSpPr>
            <a:spLocks noChangeShapeType="1"/>
          </p:cNvSpPr>
          <p:nvPr/>
        </p:nvSpPr>
        <p:spPr bwMode="auto">
          <a:xfrm flipV="1">
            <a:off x="0" y="3771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61" name="Picture 13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313" y="3184525"/>
            <a:ext cx="50942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84" name="Picture 3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924300"/>
            <a:ext cx="2139950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86" name="Picture 3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75" y="3848100"/>
            <a:ext cx="588962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62" name="Picture 1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4403725"/>
            <a:ext cx="5908675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63" name="Picture 1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68538"/>
            <a:ext cx="67405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64" name="Picture 1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49538"/>
            <a:ext cx="3730625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65" name="Line 17"/>
          <p:cNvSpPr>
            <a:spLocks noChangeShapeType="1"/>
          </p:cNvSpPr>
          <p:nvPr/>
        </p:nvSpPr>
        <p:spPr bwMode="auto">
          <a:xfrm flipV="1">
            <a:off x="0" y="30861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8866" name="Line 18"/>
          <p:cNvSpPr>
            <a:spLocks noChangeShapeType="1"/>
          </p:cNvSpPr>
          <p:nvPr/>
        </p:nvSpPr>
        <p:spPr bwMode="auto">
          <a:xfrm flipV="1">
            <a:off x="0" y="20955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67" name="Picture 19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57300"/>
            <a:ext cx="7858125" cy="379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68" name="Picture 2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8"/>
            <a:ext cx="49990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69" name="Picture 21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3638" y="2773363"/>
            <a:ext cx="1173162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8870" name="Line 22"/>
          <p:cNvSpPr>
            <a:spLocks noChangeShapeType="1"/>
          </p:cNvSpPr>
          <p:nvPr/>
        </p:nvSpPr>
        <p:spPr bwMode="auto">
          <a:xfrm flipV="1">
            <a:off x="0" y="11049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71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3988"/>
            <a:ext cx="8767763" cy="379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872" name="Line 24"/>
          <p:cNvSpPr>
            <a:spLocks noChangeShapeType="1"/>
          </p:cNvSpPr>
          <p:nvPr/>
        </p:nvSpPr>
        <p:spPr bwMode="auto">
          <a:xfrm flipV="1">
            <a:off x="0" y="579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8875" name="Picture 27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09600"/>
            <a:ext cx="3787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885" name="Picture 37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7900"/>
            <a:ext cx="16287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8887" name="Picture 3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4750" y="2673350"/>
            <a:ext cx="9842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8879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8880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8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8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8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188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188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18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854" grpId="0" animBg="1"/>
      <p:bldP spid="718856" grpId="0" animBg="1"/>
      <p:bldP spid="718857" grpId="0" animBg="1"/>
      <p:bldP spid="718860" grpId="0" animBg="1"/>
      <p:bldP spid="718865" grpId="0" animBg="1"/>
      <p:bldP spid="718866" grpId="0" animBg="1"/>
      <p:bldP spid="718870" grpId="0" animBg="1"/>
      <p:bldP spid="71887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511A31-6492-46A2-B130-2D82629249B1}" type="slidenum">
              <a:rPr lang="en-US"/>
              <a:pPr/>
              <a:t>18</a:t>
            </a:fld>
            <a:endParaRPr lang="en-US"/>
          </a:p>
        </p:txBody>
      </p:sp>
      <p:pic>
        <p:nvPicPr>
          <p:cNvPr id="7198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852738"/>
            <a:ext cx="3595688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070100"/>
            <a:ext cx="6907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473325"/>
            <a:ext cx="56959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7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233738"/>
            <a:ext cx="59229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78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438" y="3670300"/>
            <a:ext cx="2989262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79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8" y="4452938"/>
            <a:ext cx="6018212" cy="360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0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051300"/>
            <a:ext cx="41068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81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833938"/>
            <a:ext cx="2270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882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4413"/>
            <a:ext cx="11731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9900" name="Picture 28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6533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84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111875"/>
            <a:ext cx="965200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9885" name="Line 13"/>
          <p:cNvSpPr>
            <a:spLocks noChangeShapeType="1"/>
          </p:cNvSpPr>
          <p:nvPr/>
        </p:nvSpPr>
        <p:spPr bwMode="auto">
          <a:xfrm flipV="1"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152400" y="76200"/>
            <a:ext cx="8645925" cy="1803322"/>
            <a:chOff x="152400" y="76200"/>
            <a:chExt cx="8645925" cy="1803322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14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0350" y="1576388"/>
              <a:ext cx="5997975" cy="3031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19897" name="Picture 25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0488"/>
              <a:ext cx="927100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9888" name="Picture 16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433388"/>
              <a:ext cx="3916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9890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76200"/>
              <a:ext cx="6888163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9891" name="Picture 19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95388"/>
              <a:ext cx="440848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9892" name="Picture 20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798513"/>
              <a:ext cx="5165725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19893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5694363"/>
            <a:ext cx="62071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9894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5273675"/>
            <a:ext cx="675481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9895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9896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9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19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19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88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52400" y="76200"/>
            <a:ext cx="8645925" cy="1803322"/>
            <a:chOff x="152400" y="76200"/>
            <a:chExt cx="8645925" cy="1803322"/>
          </a:xfrm>
        </p:grpSpPr>
        <p:pic>
          <p:nvPicPr>
            <p:cNvPr id="21" name="Picture 20" descr="txp_fig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00350" y="1576388"/>
              <a:ext cx="5997975" cy="303134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22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90488"/>
              <a:ext cx="927100" cy="265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3" name="Picture 1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433388"/>
              <a:ext cx="3916363" cy="3968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4" name="Picture 18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76200"/>
              <a:ext cx="6888163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5" name="Picture 19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00350" y="1195388"/>
              <a:ext cx="4408488" cy="284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0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85888" y="798513"/>
              <a:ext cx="5165725" cy="3413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F93E40-31C1-469C-8E7A-335A367D6B5A}" type="slidenum">
              <a:rPr lang="en-US"/>
              <a:pPr/>
              <a:t>19</a:t>
            </a:fld>
            <a:endParaRPr lang="en-US"/>
          </a:p>
        </p:txBody>
      </p:sp>
      <p:sp>
        <p:nvSpPr>
          <p:cNvPr id="735245" name="Line 13"/>
          <p:cNvSpPr>
            <a:spLocks noChangeShapeType="1"/>
          </p:cNvSpPr>
          <p:nvPr/>
        </p:nvSpPr>
        <p:spPr bwMode="auto">
          <a:xfrm flipV="1">
            <a:off x="0" y="19812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5255" name="Rectangle 23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5256" name="Rectangle 24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5257" name="Picture 2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505200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58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962400"/>
            <a:ext cx="6543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59" name="Picture 2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45038"/>
            <a:ext cx="499268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60" name="Picture 28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43400"/>
            <a:ext cx="44053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5261" name="Picture 2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2885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62" name="Picture 30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28850"/>
            <a:ext cx="54197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5263" name="Picture 3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6763" y="2708275"/>
            <a:ext cx="20780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5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352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352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0C73A3-292E-456E-B755-85E25CADD106}" type="slidenum">
              <a:rPr lang="en-US"/>
              <a:pPr/>
              <a:t>2</a:t>
            </a:fld>
            <a:endParaRPr lang="en-US"/>
          </a:p>
        </p:txBody>
      </p:sp>
      <p:pic>
        <p:nvPicPr>
          <p:cNvPr id="703492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3913" y="919163"/>
            <a:ext cx="3836987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493" name="Rectangle 5"/>
          <p:cNvSpPr>
            <a:spLocks noChangeArrowheads="1"/>
          </p:cNvSpPr>
          <p:nvPr/>
        </p:nvSpPr>
        <p:spPr bwMode="auto">
          <a:xfrm>
            <a:off x="2057400" y="1016000"/>
            <a:ext cx="438150" cy="474663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494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1905000"/>
            <a:ext cx="4875212" cy="490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495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440238"/>
            <a:ext cx="667067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12" name="Picture 24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533400"/>
            <a:ext cx="8143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16" name="Picture 2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496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7175" y="5334000"/>
            <a:ext cx="60467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497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870575"/>
            <a:ext cx="48942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15" name="Picture 2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4822825"/>
            <a:ext cx="81645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13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165475"/>
            <a:ext cx="4724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0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3546475"/>
            <a:ext cx="49514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3501" name="Rectangle 13"/>
          <p:cNvSpPr>
            <a:spLocks noChangeArrowheads="1"/>
          </p:cNvSpPr>
          <p:nvPr/>
        </p:nvSpPr>
        <p:spPr bwMode="auto">
          <a:xfrm>
            <a:off x="3856038" y="3517900"/>
            <a:ext cx="1069975" cy="357188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3502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738" y="6289675"/>
            <a:ext cx="381793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1" name="Picture 3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90800"/>
            <a:ext cx="4138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17" name="Picture 2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01838"/>
            <a:ext cx="98266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18" name="Picture 3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19" name="Picture 3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65475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20" name="Picture 32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059238"/>
            <a:ext cx="192722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3508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410200"/>
            <a:ext cx="169863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3509" name="Picture 2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926138"/>
            <a:ext cx="1698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3510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3511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3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3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3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03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03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3493" grpId="0" animBg="1"/>
      <p:bldP spid="70350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ED8086-A353-4656-9846-9D4D65B0548A}" type="slidenum">
              <a:rPr lang="en-US"/>
              <a:pPr/>
              <a:t>20</a:t>
            </a:fld>
            <a:endParaRPr lang="en-US"/>
          </a:p>
        </p:txBody>
      </p:sp>
      <p:pic>
        <p:nvPicPr>
          <p:cNvPr id="720899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779463"/>
            <a:ext cx="50149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0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28613"/>
            <a:ext cx="7361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1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257425"/>
            <a:ext cx="69072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2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8780463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65563"/>
            <a:ext cx="87804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332163"/>
            <a:ext cx="329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397375"/>
            <a:ext cx="3406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3330575"/>
            <a:ext cx="36893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7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464175"/>
            <a:ext cx="2895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25" name="Picture 2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1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26" name="Picture 3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49488"/>
            <a:ext cx="113506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09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60525"/>
            <a:ext cx="283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0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271588"/>
            <a:ext cx="51657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1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700" y="4981575"/>
            <a:ext cx="850900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2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613" y="4899025"/>
            <a:ext cx="17033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3" name="Picture 1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1988" y="4905375"/>
            <a:ext cx="29702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0914" name="Picture 18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05375"/>
            <a:ext cx="281940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0915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553878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0916" name="Rectangle 20"/>
          <p:cNvSpPr>
            <a:spLocks noChangeArrowheads="1"/>
          </p:cNvSpPr>
          <p:nvPr/>
        </p:nvSpPr>
        <p:spPr bwMode="auto">
          <a:xfrm>
            <a:off x="3957638" y="752475"/>
            <a:ext cx="2339975" cy="430213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17" name="Line 21"/>
          <p:cNvSpPr>
            <a:spLocks noChangeShapeType="1"/>
          </p:cNvSpPr>
          <p:nvPr/>
        </p:nvSpPr>
        <p:spPr bwMode="auto">
          <a:xfrm flipH="1">
            <a:off x="6470650" y="3600450"/>
            <a:ext cx="666750" cy="14081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18" name="Line 22"/>
          <p:cNvSpPr>
            <a:spLocks noChangeShapeType="1"/>
          </p:cNvSpPr>
          <p:nvPr/>
        </p:nvSpPr>
        <p:spPr bwMode="auto">
          <a:xfrm flipV="1">
            <a:off x="2951163" y="4267200"/>
            <a:ext cx="0" cy="2460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19" name="Line 23"/>
          <p:cNvSpPr>
            <a:spLocks noChangeShapeType="1"/>
          </p:cNvSpPr>
          <p:nvPr/>
        </p:nvSpPr>
        <p:spPr bwMode="auto">
          <a:xfrm>
            <a:off x="8299450" y="4267200"/>
            <a:ext cx="0" cy="7223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20" name="Line 24"/>
          <p:cNvSpPr>
            <a:spLocks noChangeShapeType="1"/>
          </p:cNvSpPr>
          <p:nvPr/>
        </p:nvSpPr>
        <p:spPr bwMode="auto">
          <a:xfrm>
            <a:off x="2943225" y="4276725"/>
            <a:ext cx="536575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21" name="Line 25"/>
          <p:cNvSpPr>
            <a:spLocks noChangeShapeType="1"/>
          </p:cNvSpPr>
          <p:nvPr/>
        </p:nvSpPr>
        <p:spPr bwMode="auto">
          <a:xfrm flipV="1">
            <a:off x="2057400" y="2057400"/>
            <a:ext cx="1676400" cy="28956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22" name="Line 26"/>
          <p:cNvSpPr>
            <a:spLocks noChangeShapeType="1"/>
          </p:cNvSpPr>
          <p:nvPr/>
        </p:nvSpPr>
        <p:spPr bwMode="auto">
          <a:xfrm flipH="1" flipV="1">
            <a:off x="5562600" y="1981200"/>
            <a:ext cx="3048000" cy="2971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23" name="Rectangle 2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924" name="Rectangle 2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0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09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500"/>
                                        <p:tgtEl>
                                          <p:spTgt spid="720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9" dur="500"/>
                                        <p:tgtEl>
                                          <p:spTgt spid="720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09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93" dur="500"/>
                                        <p:tgtEl>
                                          <p:spTgt spid="720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96" dur="500"/>
                                        <p:tgtEl>
                                          <p:spTgt spid="720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7209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09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916" grpId="0" animBg="1"/>
      <p:bldP spid="720917" grpId="0" animBg="1"/>
      <p:bldP spid="720917" grpId="1" animBg="1"/>
      <p:bldP spid="720918" grpId="0" animBg="1"/>
      <p:bldP spid="720918" grpId="1" animBg="1"/>
      <p:bldP spid="720919" grpId="0" animBg="1"/>
      <p:bldP spid="720919" grpId="1" animBg="1"/>
      <p:bldP spid="720920" grpId="0" animBg="1"/>
      <p:bldP spid="720920" grpId="1" animBg="1"/>
      <p:bldP spid="720921" grpId="0" animBg="1"/>
      <p:bldP spid="720921" grpId="1" animBg="1"/>
      <p:bldP spid="720922" grpId="0" animBg="1"/>
      <p:bldP spid="72092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435A4-510B-4788-B108-FAF9CB792E88}" type="slidenum">
              <a:rPr lang="en-US"/>
              <a:pPr/>
              <a:t>21</a:t>
            </a:fld>
            <a:endParaRPr lang="en-US"/>
          </a:p>
        </p:txBody>
      </p:sp>
      <p:pic>
        <p:nvPicPr>
          <p:cNvPr id="721923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779463"/>
            <a:ext cx="42005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4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328613"/>
            <a:ext cx="73612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5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2232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6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55925"/>
            <a:ext cx="5354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28" name="Picture 8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660525"/>
            <a:ext cx="2838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29" name="Picture 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888" y="1271588"/>
            <a:ext cx="5165725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30" name="Picture 1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141538"/>
            <a:ext cx="3330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1" name="Picture 11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74925"/>
            <a:ext cx="53546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2" name="Picture 12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0900" y="3686175"/>
            <a:ext cx="26352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3" name="Picture 13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927475"/>
            <a:ext cx="8345488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4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4495800"/>
            <a:ext cx="211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5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838" y="4495800"/>
            <a:ext cx="96520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6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572000"/>
            <a:ext cx="852488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56" name="Picture 36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138"/>
            <a:ext cx="927100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57" name="Picture 3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155825"/>
            <a:ext cx="113506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58" name="Picture 38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225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59" name="Picture 39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354638"/>
            <a:ext cx="6600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39" name="Picture 19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421438"/>
            <a:ext cx="41227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40" name="Picture 2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6049963"/>
            <a:ext cx="44053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1941" name="Picture 21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713413"/>
            <a:ext cx="3706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1942" name="Picture 22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81375"/>
            <a:ext cx="5072063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1943" name="Line 23"/>
          <p:cNvSpPr>
            <a:spLocks noChangeShapeType="1"/>
          </p:cNvSpPr>
          <p:nvPr/>
        </p:nvSpPr>
        <p:spPr bwMode="auto">
          <a:xfrm>
            <a:off x="2286000" y="3609975"/>
            <a:ext cx="393700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4" name="Line 24"/>
          <p:cNvSpPr>
            <a:spLocks noChangeShapeType="1"/>
          </p:cNvSpPr>
          <p:nvPr/>
        </p:nvSpPr>
        <p:spPr bwMode="auto">
          <a:xfrm>
            <a:off x="4572000" y="3619500"/>
            <a:ext cx="1447800" cy="9509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5" name="Line 25"/>
          <p:cNvSpPr>
            <a:spLocks noChangeShapeType="1"/>
          </p:cNvSpPr>
          <p:nvPr/>
        </p:nvSpPr>
        <p:spPr bwMode="auto">
          <a:xfrm>
            <a:off x="7772400" y="4203700"/>
            <a:ext cx="0" cy="2190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6" name="Line 26"/>
          <p:cNvSpPr>
            <a:spLocks noChangeShapeType="1"/>
          </p:cNvSpPr>
          <p:nvPr/>
        </p:nvSpPr>
        <p:spPr bwMode="auto">
          <a:xfrm>
            <a:off x="4972050" y="4414838"/>
            <a:ext cx="0" cy="1651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7" name="Line 27"/>
          <p:cNvSpPr>
            <a:spLocks noChangeShapeType="1"/>
          </p:cNvSpPr>
          <p:nvPr/>
        </p:nvSpPr>
        <p:spPr bwMode="auto">
          <a:xfrm>
            <a:off x="4962525" y="4414838"/>
            <a:ext cx="2816225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8" name="Line 28"/>
          <p:cNvSpPr>
            <a:spLocks noChangeShapeType="1"/>
          </p:cNvSpPr>
          <p:nvPr/>
        </p:nvSpPr>
        <p:spPr bwMode="auto">
          <a:xfrm flipH="1">
            <a:off x="2057400" y="1982788"/>
            <a:ext cx="1554163" cy="24765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949" name="Line 29"/>
          <p:cNvSpPr>
            <a:spLocks noChangeShapeType="1"/>
          </p:cNvSpPr>
          <p:nvPr/>
        </p:nvSpPr>
        <p:spPr bwMode="auto">
          <a:xfrm flipH="1" flipV="1">
            <a:off x="5486400" y="1981200"/>
            <a:ext cx="990600" cy="25908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1950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78338"/>
            <a:ext cx="965200" cy="34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1951" name="Rectangle 3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1952" name="Rectangle 3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19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19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19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721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8" dur="500"/>
                                        <p:tgtEl>
                                          <p:spTgt spid="72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7219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4" dur="500"/>
                                        <p:tgtEl>
                                          <p:spTgt spid="7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7" dur="500"/>
                                        <p:tgtEl>
                                          <p:spTgt spid="72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7219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1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1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1943" grpId="0" animBg="1"/>
      <p:bldP spid="721943" grpId="1" animBg="1"/>
      <p:bldP spid="721944" grpId="0" animBg="1"/>
      <p:bldP spid="721944" grpId="1" animBg="1"/>
      <p:bldP spid="721945" grpId="0" animBg="1"/>
      <p:bldP spid="721945" grpId="1" animBg="1"/>
      <p:bldP spid="721946" grpId="0" animBg="1"/>
      <p:bldP spid="721946" grpId="1" animBg="1"/>
      <p:bldP spid="721947" grpId="0" animBg="1"/>
      <p:bldP spid="721947" grpId="1" animBg="1"/>
      <p:bldP spid="721948" grpId="0" animBg="1"/>
      <p:bldP spid="721948" grpId="1" animBg="1"/>
      <p:bldP spid="721949" grpId="0" animBg="1"/>
      <p:bldP spid="721949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6405F-2490-4A68-AB65-110D96EA419D}" type="slidenum">
              <a:rPr lang="en-US"/>
              <a:pPr/>
              <a:t>22</a:t>
            </a:fld>
            <a:endParaRPr lang="en-US"/>
          </a:p>
        </p:txBody>
      </p:sp>
      <p:pic>
        <p:nvPicPr>
          <p:cNvPr id="725005" name="Picture 1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56225"/>
            <a:ext cx="13049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6" name="Picture 1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5354638"/>
            <a:ext cx="6600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7" name="Picture 1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6421438"/>
            <a:ext cx="4122737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5008" name="Picture 1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350" y="6049963"/>
            <a:ext cx="44053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9" name="Picture 1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5713413"/>
            <a:ext cx="37068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997" name="Picture 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173163"/>
            <a:ext cx="456882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4998" name="Picture 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0363"/>
            <a:ext cx="72326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4999" name="Picture 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2141538"/>
            <a:ext cx="4664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0" name="Picture 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413" y="3055938"/>
            <a:ext cx="48529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1" name="Picture 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598738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5002" name="Picture 1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19256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5003" name="Rectangle 11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5004" name="Rectangle 12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50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5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880F0-076E-4CE6-A943-D300D4AB83D4}" type="slidenum">
              <a:rPr lang="en-US"/>
              <a:pPr/>
              <a:t>23</a:t>
            </a:fld>
            <a:endParaRPr lang="en-US"/>
          </a:p>
        </p:txBody>
      </p:sp>
      <p:sp>
        <p:nvSpPr>
          <p:cNvPr id="727042" name="Oval 2"/>
          <p:cNvSpPr>
            <a:spLocks noChangeAspect="1" noChangeArrowheads="1"/>
          </p:cNvSpPr>
          <p:nvPr/>
        </p:nvSpPr>
        <p:spPr bwMode="auto">
          <a:xfrm>
            <a:off x="2154238" y="3819525"/>
            <a:ext cx="2605087" cy="2605088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43" name="Line 3"/>
          <p:cNvSpPr>
            <a:spLocks noChangeShapeType="1"/>
          </p:cNvSpPr>
          <p:nvPr/>
        </p:nvSpPr>
        <p:spPr bwMode="auto">
          <a:xfrm flipV="1">
            <a:off x="3454400" y="4386263"/>
            <a:ext cx="1096963" cy="722312"/>
          </a:xfrm>
          <a:prstGeom prst="line">
            <a:avLst/>
          </a:prstGeom>
          <a:noFill/>
          <a:ln w="28575">
            <a:solidFill>
              <a:srgbClr val="FF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7044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4876800"/>
            <a:ext cx="3413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45" name="Line 5"/>
          <p:cNvSpPr>
            <a:spLocks noChangeAspect="1" noChangeShapeType="1"/>
          </p:cNvSpPr>
          <p:nvPr/>
        </p:nvSpPr>
        <p:spPr bwMode="auto">
          <a:xfrm flipV="1">
            <a:off x="3457575" y="3276600"/>
            <a:ext cx="0" cy="347345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46" name="Line 6"/>
          <p:cNvSpPr>
            <a:spLocks noChangeAspect="1" noChangeShapeType="1"/>
          </p:cNvSpPr>
          <p:nvPr/>
        </p:nvSpPr>
        <p:spPr bwMode="auto">
          <a:xfrm rot="5400000" flipV="1">
            <a:off x="3733800" y="2989263"/>
            <a:ext cx="0" cy="4267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47" name="Oval 7"/>
          <p:cNvSpPr>
            <a:spLocks noChangeArrowheads="1"/>
          </p:cNvSpPr>
          <p:nvPr/>
        </p:nvSpPr>
        <p:spPr bwMode="auto">
          <a:xfrm>
            <a:off x="4724400" y="5091113"/>
            <a:ext cx="63500" cy="63500"/>
          </a:xfrm>
          <a:prstGeom prst="ellipse">
            <a:avLst/>
          </a:prstGeom>
          <a:solidFill>
            <a:srgbClr val="0000FF"/>
          </a:soli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48" name="Picture 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826000"/>
            <a:ext cx="146050" cy="24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49" name="Oval 9"/>
          <p:cNvSpPr>
            <a:spLocks noChangeArrowheads="1"/>
          </p:cNvSpPr>
          <p:nvPr/>
        </p:nvSpPr>
        <p:spPr bwMode="auto">
          <a:xfrm>
            <a:off x="4508500" y="4356100"/>
            <a:ext cx="63500" cy="63500"/>
          </a:xfrm>
          <a:prstGeom prst="ellipse">
            <a:avLst/>
          </a:prstGeom>
          <a:solidFill>
            <a:srgbClr val="FF0000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7050" name="Picture 10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012825"/>
            <a:ext cx="52689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1" name="Picture 11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414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2" name="Picture 12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200400"/>
            <a:ext cx="3571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053" name="Group 13"/>
          <p:cNvGrpSpPr>
            <a:grpSpLocks/>
          </p:cNvGrpSpPr>
          <p:nvPr/>
        </p:nvGrpSpPr>
        <p:grpSpPr bwMode="auto">
          <a:xfrm>
            <a:off x="1371600" y="1393825"/>
            <a:ext cx="6873875" cy="739775"/>
            <a:chOff x="936" y="878"/>
            <a:chExt cx="4330" cy="466"/>
          </a:xfrm>
        </p:grpSpPr>
        <p:pic>
          <p:nvPicPr>
            <p:cNvPr id="727054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878"/>
              <a:ext cx="370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55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6" y="1118"/>
              <a:ext cx="4330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705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136775"/>
            <a:ext cx="6854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5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5983288"/>
            <a:ext cx="18891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59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14800"/>
            <a:ext cx="1698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27074" name="Group 34"/>
          <p:cNvGrpSpPr>
            <a:grpSpLocks/>
          </p:cNvGrpSpPr>
          <p:nvPr/>
        </p:nvGrpSpPr>
        <p:grpSpPr bwMode="auto">
          <a:xfrm>
            <a:off x="4724400" y="3432175"/>
            <a:ext cx="4267200" cy="758825"/>
            <a:chOff x="2976" y="2162"/>
            <a:chExt cx="2688" cy="478"/>
          </a:xfrm>
        </p:grpSpPr>
        <p:pic>
          <p:nvPicPr>
            <p:cNvPr id="727058" name="Picture 18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6" y="2162"/>
              <a:ext cx="268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27060" name="Picture 20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522725">
              <a:off x="3072" y="2426"/>
              <a:ext cx="8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27061" name="Picture 2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184775"/>
            <a:ext cx="24733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2" name="Picture 2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5567363"/>
            <a:ext cx="131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3" name="Picture 2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7064" name="Picture 24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58674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7065" name="Picture 25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517775"/>
            <a:ext cx="36830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7066" name="Rectangle 2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7067" name="Rectangle 2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27068" name="Group 28"/>
          <p:cNvGrpSpPr>
            <a:grpSpLocks/>
          </p:cNvGrpSpPr>
          <p:nvPr/>
        </p:nvGrpSpPr>
        <p:grpSpPr bwMode="auto">
          <a:xfrm>
            <a:off x="152400" y="76200"/>
            <a:ext cx="7772400" cy="819150"/>
            <a:chOff x="96" y="684"/>
            <a:chExt cx="4896" cy="516"/>
          </a:xfrm>
        </p:grpSpPr>
        <p:pic>
          <p:nvPicPr>
            <p:cNvPr id="727069" name="Picture 29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684"/>
              <a:ext cx="12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70" name="Picture 30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2" y="684"/>
              <a:ext cx="341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7071" name="Picture 3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3" y="986"/>
              <a:ext cx="1309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27072" name="Line 32"/>
          <p:cNvSpPr>
            <a:spLocks noChangeShapeType="1"/>
          </p:cNvSpPr>
          <p:nvPr/>
        </p:nvSpPr>
        <p:spPr bwMode="auto">
          <a:xfrm flipH="1">
            <a:off x="2906713" y="1644650"/>
            <a:ext cx="1517650" cy="409575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7073" name="Line 33"/>
          <p:cNvSpPr>
            <a:spLocks noChangeShapeType="1"/>
          </p:cNvSpPr>
          <p:nvPr/>
        </p:nvSpPr>
        <p:spPr bwMode="auto">
          <a:xfrm>
            <a:off x="2895600" y="5737225"/>
            <a:ext cx="30480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27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27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7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270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7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27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83" dur="500"/>
                                        <p:tgtEl>
                                          <p:spTgt spid="727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72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727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27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42" grpId="0" animBg="1"/>
      <p:bldP spid="727043" grpId="0" animBg="1"/>
      <p:bldP spid="727045" grpId="0" animBg="1"/>
      <p:bldP spid="727046" grpId="0" animBg="1"/>
      <p:bldP spid="727047" grpId="0" animBg="1"/>
      <p:bldP spid="727049" grpId="0" animBg="1"/>
      <p:bldP spid="727072" grpId="0" animBg="1"/>
      <p:bldP spid="727072" grpId="1" animBg="1"/>
      <p:bldP spid="727073" grpId="0" animBg="1"/>
      <p:bldP spid="727073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DC3F1F-0663-44A2-A631-D284A3439CFA}" type="slidenum">
              <a:rPr lang="en-US"/>
              <a:pPr/>
              <a:t>24</a:t>
            </a:fld>
            <a:endParaRPr lang="en-US"/>
          </a:p>
        </p:txBody>
      </p:sp>
      <p:pic>
        <p:nvPicPr>
          <p:cNvPr id="72806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6513"/>
            <a:ext cx="538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6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382588"/>
            <a:ext cx="6969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6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6513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6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643563"/>
            <a:ext cx="32877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24563"/>
            <a:ext cx="60658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07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803775"/>
            <a:ext cx="7383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441825"/>
            <a:ext cx="6413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13163"/>
            <a:ext cx="490538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5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900238"/>
            <a:ext cx="1652588" cy="175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6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33800"/>
            <a:ext cx="52308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7" name="Picture 13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4117975"/>
            <a:ext cx="62499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080" name="Rectangle 16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081" name="Rectangle 17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8083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98588"/>
            <a:ext cx="4606925" cy="20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5" name="Picture 21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6400800"/>
            <a:ext cx="35893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6" name="Picture 22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9763" y="6507163"/>
            <a:ext cx="1341437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91" name="Picture 27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6400800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8092" name="Line 28"/>
          <p:cNvSpPr>
            <a:spLocks noChangeShapeType="1"/>
          </p:cNvSpPr>
          <p:nvPr/>
        </p:nvSpPr>
        <p:spPr bwMode="auto">
          <a:xfrm>
            <a:off x="2514600" y="5867400"/>
            <a:ext cx="1938338" cy="65881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8102" name="Group 38"/>
          <p:cNvGrpSpPr>
            <a:grpSpLocks/>
          </p:cNvGrpSpPr>
          <p:nvPr/>
        </p:nvGrpSpPr>
        <p:grpSpPr bwMode="auto">
          <a:xfrm>
            <a:off x="7321550" y="1249363"/>
            <a:ext cx="411163" cy="1325562"/>
            <a:chOff x="4416" y="787"/>
            <a:chExt cx="259" cy="835"/>
          </a:xfrm>
        </p:grpSpPr>
        <p:sp>
          <p:nvSpPr>
            <p:cNvPr id="728096" name="AutoShape 32"/>
            <p:cNvSpPr>
              <a:spLocks/>
            </p:cNvSpPr>
            <p:nvPr/>
          </p:nvSpPr>
          <p:spPr bwMode="auto">
            <a:xfrm>
              <a:off x="4416" y="787"/>
              <a:ext cx="144" cy="835"/>
            </a:xfrm>
            <a:prstGeom prst="rightBrace">
              <a:avLst>
                <a:gd name="adj1" fmla="val 48322"/>
                <a:gd name="adj2" fmla="val 50000"/>
              </a:avLst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>
                      <a:alpha val="0"/>
                    </a:srgbClr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28098" name="Picture 34" descr="txp_fig"/>
            <p:cNvPicPr>
              <a:picLocks noChangeAspect="1" noChangeArrowheads="1"/>
            </p:cNvPicPr>
            <p:nvPr>
              <p:custDataLst>
                <p:tags r:id="rId29"/>
              </p:custDataLst>
            </p:nvPr>
          </p:nvPicPr>
          <p:blipFill>
            <a:blip r:embed="rId4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7" y="1163"/>
              <a:ext cx="98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28074" name="Picture 10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75" y="730250"/>
            <a:ext cx="3814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8127" name="Picture 63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838200"/>
            <a:ext cx="2017713" cy="175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25" name="Picture 61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236663"/>
            <a:ext cx="1235075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26" name="Picture 62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3" y="1900238"/>
            <a:ext cx="3252787" cy="175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79" name="Picture 15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42900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104" name="Picture 40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" y="2635250"/>
            <a:ext cx="110648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2" name="Picture 18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35575"/>
            <a:ext cx="6175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8089" name="Picture 25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313" y="3733800"/>
            <a:ext cx="28844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8090" name="Line 26"/>
          <p:cNvSpPr>
            <a:spLocks noChangeShapeType="1"/>
          </p:cNvSpPr>
          <p:nvPr/>
        </p:nvSpPr>
        <p:spPr bwMode="auto">
          <a:xfrm flipH="1">
            <a:off x="2514600" y="3875088"/>
            <a:ext cx="3657600" cy="1865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8110" name="Group 46"/>
          <p:cNvGrpSpPr>
            <a:grpSpLocks/>
          </p:cNvGrpSpPr>
          <p:nvPr/>
        </p:nvGrpSpPr>
        <p:grpSpPr bwMode="auto">
          <a:xfrm>
            <a:off x="3509963" y="5740400"/>
            <a:ext cx="2890837" cy="777875"/>
            <a:chOff x="2211" y="3616"/>
            <a:chExt cx="1821" cy="490"/>
          </a:xfrm>
        </p:grpSpPr>
        <p:pic>
          <p:nvPicPr>
            <p:cNvPr id="728108" name="Picture 44" descr="txp_fig"/>
            <p:cNvPicPr>
              <a:picLocks noChangeAspect="1" noChangeArrowheads="1"/>
            </p:cNvPicPr>
            <p:nvPr>
              <p:custDataLst>
                <p:tags r:id="rId28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72" y="3616"/>
              <a:ext cx="1660" cy="1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728109" name="Line 45"/>
            <p:cNvSpPr>
              <a:spLocks noChangeShapeType="1"/>
            </p:cNvSpPr>
            <p:nvPr/>
          </p:nvSpPr>
          <p:spPr bwMode="auto">
            <a:xfrm flipH="1">
              <a:off x="2211" y="3737"/>
              <a:ext cx="336" cy="36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28088" name="Line 24"/>
          <p:cNvSpPr>
            <a:spLocks noChangeShapeType="1"/>
          </p:cNvSpPr>
          <p:nvPr/>
        </p:nvSpPr>
        <p:spPr bwMode="auto">
          <a:xfrm flipH="1" flipV="1">
            <a:off x="2667000" y="1066800"/>
            <a:ext cx="2514600" cy="5410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084" name="Line 20"/>
          <p:cNvSpPr>
            <a:spLocks noChangeShapeType="1"/>
          </p:cNvSpPr>
          <p:nvPr/>
        </p:nvSpPr>
        <p:spPr bwMode="auto">
          <a:xfrm>
            <a:off x="2009775" y="639763"/>
            <a:ext cx="4049713" cy="5421312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11" name="Line 47"/>
          <p:cNvSpPr>
            <a:spLocks noChangeShapeType="1"/>
          </p:cNvSpPr>
          <p:nvPr/>
        </p:nvSpPr>
        <p:spPr bwMode="auto">
          <a:xfrm>
            <a:off x="2851150" y="2895600"/>
            <a:ext cx="2476500" cy="12954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12" name="Line 48"/>
          <p:cNvSpPr>
            <a:spLocks noChangeShapeType="1"/>
          </p:cNvSpPr>
          <p:nvPr/>
        </p:nvSpPr>
        <p:spPr bwMode="auto">
          <a:xfrm>
            <a:off x="6288088" y="3546475"/>
            <a:ext cx="841375" cy="139858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28123" name="Group 59"/>
          <p:cNvGrpSpPr>
            <a:grpSpLocks/>
          </p:cNvGrpSpPr>
          <p:nvPr/>
        </p:nvGrpSpPr>
        <p:grpSpPr bwMode="auto">
          <a:xfrm>
            <a:off x="625475" y="1905000"/>
            <a:ext cx="3946525" cy="615950"/>
            <a:chOff x="480" y="1200"/>
            <a:chExt cx="2486" cy="388"/>
          </a:xfrm>
        </p:grpSpPr>
        <p:pic>
          <p:nvPicPr>
            <p:cNvPr id="728114" name="Picture 50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5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" y="1200"/>
              <a:ext cx="525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18" name="Picture 54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68" y="1481"/>
              <a:ext cx="1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16" name="Picture 52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5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1200"/>
              <a:ext cx="566" cy="1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28119" name="Picture 55" descr="txp_fig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5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2609" y="1485"/>
              <a:ext cx="1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28087" name="Line 23"/>
          <p:cNvSpPr>
            <a:spLocks noChangeShapeType="1"/>
          </p:cNvSpPr>
          <p:nvPr/>
        </p:nvSpPr>
        <p:spPr bwMode="auto">
          <a:xfrm flipV="1">
            <a:off x="2362200" y="1066800"/>
            <a:ext cx="1676400" cy="5334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8128" name="Rectangle 64"/>
          <p:cNvSpPr>
            <a:spLocks noChangeArrowheads="1"/>
          </p:cNvSpPr>
          <p:nvPr/>
        </p:nvSpPr>
        <p:spPr bwMode="auto">
          <a:xfrm>
            <a:off x="7815263" y="1206500"/>
            <a:ext cx="1295400" cy="1408113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29" name="Rectangle 65"/>
          <p:cNvSpPr>
            <a:spLocks noChangeArrowheads="1"/>
          </p:cNvSpPr>
          <p:nvPr/>
        </p:nvSpPr>
        <p:spPr bwMode="auto">
          <a:xfrm>
            <a:off x="36513" y="1863725"/>
            <a:ext cx="2870200" cy="181927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8130" name="Rectangle 66"/>
          <p:cNvSpPr>
            <a:spLocks noChangeArrowheads="1"/>
          </p:cNvSpPr>
          <p:nvPr/>
        </p:nvSpPr>
        <p:spPr bwMode="auto">
          <a:xfrm>
            <a:off x="2987675" y="1863725"/>
            <a:ext cx="3344863" cy="1819275"/>
          </a:xfrm>
          <a:prstGeom prst="rect">
            <a:avLst/>
          </a:prstGeom>
          <a:noFill/>
          <a:ln w="1905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66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8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8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28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28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28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28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28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28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28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28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28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728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28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28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28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0" dur="500"/>
                                        <p:tgtEl>
                                          <p:spTgt spid="728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3" dur="500"/>
                                        <p:tgtEl>
                                          <p:spTgt spid="728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28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 nodeType="clickPar">
                      <p:stCondLst>
                        <p:cond delay="indefinite"/>
                      </p:stCondLst>
                      <p:childTnLst>
                        <p:par>
                          <p:cTn id="1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 nodeType="clickPar">
                      <p:stCondLst>
                        <p:cond delay="indefinite"/>
                      </p:stCondLst>
                      <p:childTnLst>
                        <p:par>
                          <p:cTn id="1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4" dur="500"/>
                                        <p:tgtEl>
                                          <p:spTgt spid="728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2" dur="500"/>
                                        <p:tgtEl>
                                          <p:spTgt spid="728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5" dur="500"/>
                                        <p:tgtEl>
                                          <p:spTgt spid="728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 nodeType="clickPar">
                      <p:stCondLst>
                        <p:cond delay="indefinite"/>
                      </p:stCondLst>
                      <p:childTnLst>
                        <p:par>
                          <p:cTn id="1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65" dur="500"/>
                                        <p:tgtEl>
                                          <p:spTgt spid="728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68" dur="500"/>
                                        <p:tgtEl>
                                          <p:spTgt spid="728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28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8092" grpId="0" animBg="1"/>
      <p:bldP spid="728092" grpId="1" animBg="1"/>
      <p:bldP spid="728090" grpId="0" animBg="1"/>
      <p:bldP spid="728090" grpId="1" animBg="1"/>
      <p:bldP spid="728088" grpId="0" animBg="1"/>
      <p:bldP spid="728084" grpId="0" animBg="1"/>
      <p:bldP spid="728084" grpId="1" animBg="1"/>
      <p:bldP spid="728111" grpId="0" animBg="1"/>
      <p:bldP spid="728111" grpId="1" animBg="1"/>
      <p:bldP spid="728112" grpId="0" animBg="1"/>
      <p:bldP spid="728112" grpId="1" animBg="1"/>
      <p:bldP spid="728087" grpId="0" animBg="1"/>
      <p:bldP spid="728128" grpId="0" animBg="1"/>
      <p:bldP spid="728129" grpId="0" animBg="1"/>
      <p:bldP spid="7281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4E5730-A7DF-4880-A1F4-CF770103F26A}" type="slidenum">
              <a:rPr lang="en-US"/>
              <a:pPr/>
              <a:t>25</a:t>
            </a:fld>
            <a:endParaRPr lang="en-US"/>
          </a:p>
        </p:txBody>
      </p:sp>
      <p:pic>
        <p:nvPicPr>
          <p:cNvPr id="72909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925513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838200"/>
            <a:ext cx="436245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8548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3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3" y="2592388"/>
            <a:ext cx="42497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4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888" y="2994025"/>
            <a:ext cx="22844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5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7075" y="3409950"/>
            <a:ext cx="36639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096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538" y="3908425"/>
            <a:ext cx="65341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7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365625"/>
            <a:ext cx="60436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8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5451475"/>
            <a:ext cx="3341687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099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784725"/>
            <a:ext cx="38147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00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590800"/>
            <a:ext cx="113347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29101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00200"/>
            <a:ext cx="530701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29102" name="Rectangle 1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9103" name="Rectangle 1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29104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908675"/>
            <a:ext cx="315277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05" name="Line 17"/>
          <p:cNvSpPr>
            <a:spLocks noChangeShapeType="1"/>
          </p:cNvSpPr>
          <p:nvPr/>
        </p:nvSpPr>
        <p:spPr bwMode="auto">
          <a:xfrm flipV="1">
            <a:off x="1600200" y="1905000"/>
            <a:ext cx="1219200" cy="3581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29107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63658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9113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0" y="5451475"/>
            <a:ext cx="283210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29106" name="Line 18"/>
          <p:cNvSpPr>
            <a:spLocks noChangeShapeType="1"/>
          </p:cNvSpPr>
          <p:nvPr/>
        </p:nvSpPr>
        <p:spPr bwMode="auto">
          <a:xfrm flipH="1" flipV="1">
            <a:off x="5105400" y="1981200"/>
            <a:ext cx="1295400" cy="388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9114" name="Line 26"/>
          <p:cNvSpPr>
            <a:spLocks noChangeShapeType="1"/>
          </p:cNvSpPr>
          <p:nvPr/>
        </p:nvSpPr>
        <p:spPr bwMode="auto">
          <a:xfrm>
            <a:off x="2951163" y="5029200"/>
            <a:ext cx="1800225" cy="1004888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29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90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29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4" dur="500"/>
                                        <p:tgtEl>
                                          <p:spTgt spid="729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2" dur="500"/>
                                        <p:tgtEl>
                                          <p:spTgt spid="729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65" dur="500"/>
                                        <p:tgtEl>
                                          <p:spTgt spid="729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29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9105" grpId="0" animBg="1"/>
      <p:bldP spid="729106" grpId="0" animBg="1"/>
      <p:bldP spid="729114" grpId="0" animBg="1"/>
      <p:bldP spid="729114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AE4DAA-06BD-4DC6-8A59-5037DD543A42}" type="slidenum">
              <a:rPr lang="en-US"/>
              <a:pPr/>
              <a:t>26</a:t>
            </a:fld>
            <a:endParaRPr lang="en-US"/>
          </a:p>
        </p:txBody>
      </p:sp>
      <p:pic>
        <p:nvPicPr>
          <p:cNvPr id="73011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8700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1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165225"/>
            <a:ext cx="489108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565275"/>
            <a:ext cx="59864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7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1946275"/>
            <a:ext cx="5816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01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25" y="727075"/>
            <a:ext cx="79121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0129" name="Group 17"/>
          <p:cNvGrpSpPr>
            <a:grpSpLocks/>
          </p:cNvGrpSpPr>
          <p:nvPr/>
        </p:nvGrpSpPr>
        <p:grpSpPr bwMode="auto">
          <a:xfrm>
            <a:off x="644525" y="3927475"/>
            <a:ext cx="7837488" cy="873125"/>
            <a:chOff x="406" y="1502"/>
            <a:chExt cx="4937" cy="550"/>
          </a:xfrm>
        </p:grpSpPr>
        <p:pic>
          <p:nvPicPr>
            <p:cNvPr id="730118" name="Picture 6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1502"/>
              <a:ext cx="4937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0120" name="Picture 8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" y="1790"/>
              <a:ext cx="3462" cy="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30124" name="Rectangle 1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0125" name="Rectangle 1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013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365375"/>
            <a:ext cx="50038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0133" name="Picture 2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713" y="2765425"/>
            <a:ext cx="5702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30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BCBB22-C594-41AA-A0CA-D1A1FFB200FB}" type="slidenum">
              <a:rPr lang="en-US"/>
              <a:pPr/>
              <a:t>27</a:t>
            </a:fld>
            <a:endParaRPr lang="en-US"/>
          </a:p>
        </p:txBody>
      </p:sp>
      <p:pic>
        <p:nvPicPr>
          <p:cNvPr id="40857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6096000"/>
            <a:ext cx="284163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7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9163"/>
            <a:ext cx="46085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8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8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7231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82" name="Line 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8583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3488" y="4119563"/>
            <a:ext cx="4456112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84" name="Line 8"/>
          <p:cNvSpPr>
            <a:spLocks noChangeShapeType="1"/>
          </p:cNvSpPr>
          <p:nvPr/>
        </p:nvSpPr>
        <p:spPr bwMode="auto">
          <a:xfrm flipV="1">
            <a:off x="5651500" y="6013450"/>
            <a:ext cx="990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8585" name="Line 9"/>
          <p:cNvSpPr>
            <a:spLocks noChangeShapeType="1"/>
          </p:cNvSpPr>
          <p:nvPr/>
        </p:nvSpPr>
        <p:spPr bwMode="auto">
          <a:xfrm flipV="1">
            <a:off x="5638800" y="5697538"/>
            <a:ext cx="1524000" cy="9318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8603" name="Picture 2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508375"/>
            <a:ext cx="67230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87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71800"/>
            <a:ext cx="4305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8588" name="Line 12"/>
          <p:cNvSpPr>
            <a:spLocks noChangeShapeType="1"/>
          </p:cNvSpPr>
          <p:nvPr/>
        </p:nvSpPr>
        <p:spPr bwMode="auto">
          <a:xfrm>
            <a:off x="0" y="48768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858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546725"/>
            <a:ext cx="409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9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105400"/>
            <a:ext cx="6572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9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838" y="549275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8592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838" y="838200"/>
            <a:ext cx="842962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93" name="Picture 1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219200"/>
            <a:ext cx="14509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8594" name="Picture 1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39838"/>
            <a:ext cx="276225" cy="20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408595" name="Group 19"/>
          <p:cNvGrpSpPr>
            <a:grpSpLocks/>
          </p:cNvGrpSpPr>
          <p:nvPr/>
        </p:nvGrpSpPr>
        <p:grpSpPr bwMode="auto">
          <a:xfrm>
            <a:off x="3733800" y="700088"/>
            <a:ext cx="1371600" cy="401637"/>
            <a:chOff x="2352" y="441"/>
            <a:chExt cx="864" cy="253"/>
          </a:xfrm>
        </p:grpSpPr>
        <p:sp>
          <p:nvSpPr>
            <p:cNvPr id="408596" name="AutoShape 20"/>
            <p:cNvSpPr>
              <a:spLocks/>
            </p:cNvSpPr>
            <p:nvPr/>
          </p:nvSpPr>
          <p:spPr bwMode="auto">
            <a:xfrm rot="5400000">
              <a:off x="2712" y="190"/>
              <a:ext cx="144" cy="864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8597" name="Picture 21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6" y="441"/>
              <a:ext cx="104" cy="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08598" name="Group 22"/>
          <p:cNvGrpSpPr>
            <a:grpSpLocks/>
          </p:cNvGrpSpPr>
          <p:nvPr/>
        </p:nvGrpSpPr>
        <p:grpSpPr bwMode="auto">
          <a:xfrm>
            <a:off x="5746750" y="511175"/>
            <a:ext cx="2559050" cy="454025"/>
            <a:chOff x="3620" y="322"/>
            <a:chExt cx="1612" cy="286"/>
          </a:xfrm>
        </p:grpSpPr>
        <p:sp>
          <p:nvSpPr>
            <p:cNvPr id="408599" name="AutoShape 23"/>
            <p:cNvSpPr>
              <a:spLocks/>
            </p:cNvSpPr>
            <p:nvPr/>
          </p:nvSpPr>
          <p:spPr bwMode="auto">
            <a:xfrm rot="5400000">
              <a:off x="4354" y="-270"/>
              <a:ext cx="144" cy="1612"/>
            </a:xfrm>
            <a:prstGeom prst="leftBrace">
              <a:avLst>
                <a:gd name="adj1" fmla="val 93287"/>
                <a:gd name="adj2" fmla="val 50000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408600" name="Picture 24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7" y="322"/>
              <a:ext cx="95" cy="1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08601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8602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824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8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1" dur="500"/>
                                        <p:tgtEl>
                                          <p:spTgt spid="408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9" dur="500"/>
                                        <p:tgtEl>
                                          <p:spTgt spid="408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8582" grpId="0" animBg="1"/>
      <p:bldP spid="408584" grpId="0" animBg="1"/>
      <p:bldP spid="408585" grpId="0" animBg="1"/>
      <p:bldP spid="4085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9803-357E-49B7-84C8-6132DE119BCB}" type="slidenum">
              <a:rPr lang="en-US"/>
              <a:pPr/>
              <a:t>28</a:t>
            </a:fld>
            <a:endParaRPr lang="en-US"/>
          </a:p>
        </p:txBody>
      </p:sp>
      <p:pic>
        <p:nvPicPr>
          <p:cNvPr id="409602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03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6288088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4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9163"/>
            <a:ext cx="46085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05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7231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06" name="Line 6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7" name="Line 7"/>
          <p:cNvSpPr>
            <a:spLocks noChangeShapeType="1"/>
          </p:cNvSpPr>
          <p:nvPr/>
        </p:nvSpPr>
        <p:spPr bwMode="auto">
          <a:xfrm rot="10800000" flipV="1">
            <a:off x="5943600" y="5715000"/>
            <a:ext cx="990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08" name="Line 8"/>
          <p:cNvSpPr>
            <a:spLocks noChangeShapeType="1"/>
          </p:cNvSpPr>
          <p:nvPr/>
        </p:nvSpPr>
        <p:spPr bwMode="auto">
          <a:xfrm flipV="1">
            <a:off x="6934200" y="4776788"/>
            <a:ext cx="1524000" cy="9318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09" name="Picture 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71800"/>
            <a:ext cx="4305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9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3508375"/>
            <a:ext cx="76850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09611" name="Picture 11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19563"/>
            <a:ext cx="4702175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12" name="Line 12"/>
          <p:cNvSpPr>
            <a:spLocks noChangeShapeType="1"/>
          </p:cNvSpPr>
          <p:nvPr/>
        </p:nvSpPr>
        <p:spPr bwMode="auto">
          <a:xfrm>
            <a:off x="0" y="4876800"/>
            <a:ext cx="70929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09613" name="Line 13"/>
          <p:cNvSpPr>
            <a:spLocks noChangeShapeType="1"/>
          </p:cNvSpPr>
          <p:nvPr/>
        </p:nvSpPr>
        <p:spPr bwMode="auto">
          <a:xfrm flipV="1">
            <a:off x="7086600" y="3733800"/>
            <a:ext cx="205740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09614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470525"/>
            <a:ext cx="409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5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6572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16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57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17" name="Rectangle 1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618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80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7" grpId="0" animBg="1"/>
      <p:bldP spid="409608" grpId="0" animBg="1"/>
      <p:bldP spid="409612" grpId="0" animBg="1"/>
      <p:bldP spid="4096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2108DB-4A65-4E11-AD53-F68E904CD714}" type="slidenum">
              <a:rPr lang="en-US"/>
              <a:pPr/>
              <a:t>29</a:t>
            </a:fld>
            <a:endParaRPr lang="en-US"/>
          </a:p>
        </p:txBody>
      </p:sp>
      <p:pic>
        <p:nvPicPr>
          <p:cNvPr id="41062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2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9163"/>
            <a:ext cx="46085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2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7231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29" name="Line 5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30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71800"/>
            <a:ext cx="4305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1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638" y="5562600"/>
            <a:ext cx="2841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32" name="Line 8"/>
          <p:cNvSpPr>
            <a:spLocks noChangeShapeType="1"/>
          </p:cNvSpPr>
          <p:nvPr/>
        </p:nvSpPr>
        <p:spPr bwMode="auto">
          <a:xfrm rot="16200000">
            <a:off x="7391400" y="5018088"/>
            <a:ext cx="228600" cy="11430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33" name="Line 9"/>
          <p:cNvSpPr>
            <a:spLocks noChangeShapeType="1"/>
          </p:cNvSpPr>
          <p:nvPr/>
        </p:nvSpPr>
        <p:spPr bwMode="auto">
          <a:xfrm flipV="1">
            <a:off x="6934200" y="4776788"/>
            <a:ext cx="1524000" cy="9318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34" name="Line 10"/>
          <p:cNvSpPr>
            <a:spLocks noChangeShapeType="1"/>
          </p:cNvSpPr>
          <p:nvPr/>
        </p:nvSpPr>
        <p:spPr bwMode="auto">
          <a:xfrm>
            <a:off x="0" y="4876800"/>
            <a:ext cx="70929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635" name="Line 11"/>
          <p:cNvSpPr>
            <a:spLocks noChangeShapeType="1"/>
          </p:cNvSpPr>
          <p:nvPr/>
        </p:nvSpPr>
        <p:spPr bwMode="auto">
          <a:xfrm flipV="1">
            <a:off x="7086600" y="3733800"/>
            <a:ext cx="205740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0636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470525"/>
            <a:ext cx="409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37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6572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43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3508375"/>
            <a:ext cx="68357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639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119563"/>
            <a:ext cx="2095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40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57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641" name="Rectangle 1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642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6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632" grpId="0" animBg="1"/>
      <p:bldP spid="410633" grpId="0" animBg="1"/>
      <p:bldP spid="410634" grpId="0" animBg="1"/>
      <p:bldP spid="41063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CD39C2-4340-4D01-B50F-8B4C87691876}" type="slidenum">
              <a:rPr lang="en-US"/>
              <a:pPr/>
              <a:t>3</a:t>
            </a:fld>
            <a:endParaRPr lang="en-US"/>
          </a:p>
        </p:txBody>
      </p:sp>
      <p:pic>
        <p:nvPicPr>
          <p:cNvPr id="704516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43063"/>
            <a:ext cx="831850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4517" name="Rectangle 5"/>
          <p:cNvSpPr>
            <a:spLocks noChangeArrowheads="1"/>
          </p:cNvSpPr>
          <p:nvPr/>
        </p:nvSpPr>
        <p:spPr bwMode="auto">
          <a:xfrm>
            <a:off x="2165350" y="1617663"/>
            <a:ext cx="430213" cy="6223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4536" name="Picture 2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782638"/>
            <a:ext cx="68024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8" name="Picture 2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18" name="Picture 6" descr="txp_fig"/>
          <p:cNvPicPr preferRelativeResize="0">
            <a:picLocks noChangeArrowheads="1"/>
          </p:cNvPicPr>
          <p:nvPr>
            <p:custDataLst>
              <p:tags r:id="rId4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260475"/>
            <a:ext cx="169863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451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371600"/>
            <a:ext cx="1889125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452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057400"/>
            <a:ext cx="19637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452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352800"/>
            <a:ext cx="6577013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452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2113" y="4114800"/>
            <a:ext cx="2097087" cy="56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452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5583238"/>
            <a:ext cx="642938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2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463" y="5105400"/>
            <a:ext cx="38576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4525" name="Group 13"/>
          <p:cNvGrpSpPr>
            <a:grpSpLocks/>
          </p:cNvGrpSpPr>
          <p:nvPr/>
        </p:nvGrpSpPr>
        <p:grpSpPr bwMode="auto">
          <a:xfrm>
            <a:off x="6248400" y="4997450"/>
            <a:ext cx="1622425" cy="641350"/>
            <a:chOff x="4354" y="3052"/>
            <a:chExt cx="1262" cy="452"/>
          </a:xfrm>
        </p:grpSpPr>
        <p:pic>
          <p:nvPicPr>
            <p:cNvPr id="704526" name="Picture 14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4" y="3290"/>
              <a:ext cx="1262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4527" name="Picture 15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50" y="3052"/>
              <a:ext cx="1143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4528" name="Picture 16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049963"/>
            <a:ext cx="1009650" cy="230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9" name="Picture 27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95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40" name="Picture 28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5105400"/>
            <a:ext cx="642937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1" name="Picture 19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150" y="3738563"/>
            <a:ext cx="3930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7" name="Picture 25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756025"/>
            <a:ext cx="30241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4533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7525" y="6042025"/>
            <a:ext cx="2533650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4534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4535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4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4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04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4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045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451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AC451-A026-4958-84D5-1B09A6BDFB29}" type="slidenum">
              <a:rPr lang="en-US"/>
              <a:pPr/>
              <a:t>30</a:t>
            </a:fld>
            <a:endParaRPr lang="en-US"/>
          </a:p>
        </p:txBody>
      </p:sp>
      <p:pic>
        <p:nvPicPr>
          <p:cNvPr id="41165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5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9163"/>
            <a:ext cx="46085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2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7231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653" name="Line 5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65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71800"/>
            <a:ext cx="4305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55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6516688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656" name="Line 8"/>
          <p:cNvSpPr>
            <a:spLocks noChangeShapeType="1"/>
          </p:cNvSpPr>
          <p:nvPr/>
        </p:nvSpPr>
        <p:spPr bwMode="auto">
          <a:xfrm rot="16200000" flipH="1" flipV="1">
            <a:off x="6210300" y="5905500"/>
            <a:ext cx="914400" cy="5334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 flipV="1">
            <a:off x="6934200" y="4776788"/>
            <a:ext cx="1524000" cy="9318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58" name="Line 10"/>
          <p:cNvSpPr>
            <a:spLocks noChangeShapeType="1"/>
          </p:cNvSpPr>
          <p:nvPr/>
        </p:nvSpPr>
        <p:spPr bwMode="auto">
          <a:xfrm>
            <a:off x="0" y="4876800"/>
            <a:ext cx="70929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1659" name="Line 11"/>
          <p:cNvSpPr>
            <a:spLocks noChangeShapeType="1"/>
          </p:cNvSpPr>
          <p:nvPr/>
        </p:nvSpPr>
        <p:spPr bwMode="auto">
          <a:xfrm flipV="1">
            <a:off x="7086600" y="3733800"/>
            <a:ext cx="205740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166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470525"/>
            <a:ext cx="409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6572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7" name="Picture 1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3508375"/>
            <a:ext cx="69881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1663" name="Picture 1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57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664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119563"/>
            <a:ext cx="20955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665" name="Rectangle 1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1666" name="Rectangle 1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656" grpId="0" animBg="1"/>
      <p:bldP spid="411657" grpId="0" animBg="1"/>
      <p:bldP spid="411658" grpId="0" animBg="1"/>
      <p:bldP spid="41165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4C7F-67B3-4872-9C36-5CE433B4D9CA}" type="slidenum">
              <a:rPr lang="en-US"/>
              <a:pPr/>
              <a:t>31</a:t>
            </a:fld>
            <a:endParaRPr lang="en-US"/>
          </a:p>
        </p:txBody>
      </p:sp>
      <p:pic>
        <p:nvPicPr>
          <p:cNvPr id="412674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8763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75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19163"/>
            <a:ext cx="4608513" cy="604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76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05000"/>
            <a:ext cx="7723188" cy="60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677" name="Line 5"/>
          <p:cNvSpPr>
            <a:spLocks noChangeShapeType="1"/>
          </p:cNvSpPr>
          <p:nvPr/>
        </p:nvSpPr>
        <p:spPr bwMode="auto">
          <a:xfrm>
            <a:off x="0" y="2667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67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3" y="2971800"/>
            <a:ext cx="43053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7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4119563"/>
            <a:ext cx="2152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6440488"/>
            <a:ext cx="284163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2681" name="Line 9"/>
          <p:cNvSpPr>
            <a:spLocks noChangeShapeType="1"/>
          </p:cNvSpPr>
          <p:nvPr/>
        </p:nvSpPr>
        <p:spPr bwMode="auto">
          <a:xfrm rot="5280000" flipV="1">
            <a:off x="6764338" y="5895975"/>
            <a:ext cx="990600" cy="609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2" name="Line 10"/>
          <p:cNvSpPr>
            <a:spLocks noChangeShapeType="1"/>
          </p:cNvSpPr>
          <p:nvPr/>
        </p:nvSpPr>
        <p:spPr bwMode="auto">
          <a:xfrm flipV="1">
            <a:off x="6934200" y="4776788"/>
            <a:ext cx="1524000" cy="931862"/>
          </a:xfrm>
          <a:prstGeom prst="line">
            <a:avLst/>
          </a:prstGeom>
          <a:noFill/>
          <a:ln w="19050">
            <a:solidFill>
              <a:srgbClr val="00CC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3" name="Line 11"/>
          <p:cNvSpPr>
            <a:spLocks noChangeShapeType="1"/>
          </p:cNvSpPr>
          <p:nvPr/>
        </p:nvSpPr>
        <p:spPr bwMode="auto">
          <a:xfrm>
            <a:off x="0" y="4876800"/>
            <a:ext cx="709295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2684" name="Line 12"/>
          <p:cNvSpPr>
            <a:spLocks noChangeShapeType="1"/>
          </p:cNvSpPr>
          <p:nvPr/>
        </p:nvSpPr>
        <p:spPr bwMode="auto">
          <a:xfrm flipV="1">
            <a:off x="7086600" y="3733800"/>
            <a:ext cx="2057400" cy="11430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12685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5470525"/>
            <a:ext cx="409733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86" name="Picture 14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029200"/>
            <a:ext cx="657225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2697" name="Picture 25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513" y="3508375"/>
            <a:ext cx="523081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2688" name="Picture 16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238" y="4572000"/>
            <a:ext cx="207962" cy="18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2689" name="Group 17"/>
          <p:cNvGrpSpPr>
            <a:grpSpLocks/>
          </p:cNvGrpSpPr>
          <p:nvPr/>
        </p:nvGrpSpPr>
        <p:grpSpPr bwMode="auto">
          <a:xfrm rot="3360000">
            <a:off x="7019925" y="5594350"/>
            <a:ext cx="304800" cy="304800"/>
            <a:chOff x="2880" y="3936"/>
            <a:chExt cx="192" cy="192"/>
          </a:xfrm>
        </p:grpSpPr>
        <p:sp>
          <p:nvSpPr>
            <p:cNvPr id="412690" name="Line 18"/>
            <p:cNvSpPr>
              <a:spLocks noChangeShapeType="1"/>
            </p:cNvSpPr>
            <p:nvPr/>
          </p:nvSpPr>
          <p:spPr bwMode="auto">
            <a:xfrm>
              <a:off x="2880" y="3936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2691" name="Line 19"/>
            <p:cNvSpPr>
              <a:spLocks noChangeShapeType="1"/>
            </p:cNvSpPr>
            <p:nvPr/>
          </p:nvSpPr>
          <p:spPr bwMode="auto">
            <a:xfrm rot="-5400000">
              <a:off x="2971" y="4032"/>
              <a:ext cx="19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2692" name="Rectangle 2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2693" name="Rectangle 2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734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2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681" grpId="0" animBg="1"/>
      <p:bldP spid="412682" grpId="0" animBg="1"/>
      <p:bldP spid="412683" grpId="0" animBg="1"/>
      <p:bldP spid="41268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50D83-B84A-4F51-9A8B-107F00B6E257}" type="slidenum">
              <a:rPr lang="en-US"/>
              <a:pPr/>
              <a:t>32</a:t>
            </a:fld>
            <a:endParaRPr lang="en-US"/>
          </a:p>
        </p:txBody>
      </p:sp>
      <p:pic>
        <p:nvPicPr>
          <p:cNvPr id="733186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"/>
            <a:ext cx="8805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87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839788"/>
            <a:ext cx="49133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88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988050"/>
            <a:ext cx="568801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89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425" y="6462713"/>
            <a:ext cx="2097088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0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648200"/>
            <a:ext cx="447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1" name="Picture 7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5562600"/>
            <a:ext cx="6878637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2" name="Picture 8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422525"/>
            <a:ext cx="197485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193" name="Picture 9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8805863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4" name="Picture 10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721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5" name="Picture 11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6" name="Picture 12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267200"/>
            <a:ext cx="5573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7" name="Picture 13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5975" y="6445250"/>
            <a:ext cx="34766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8" name="Picture 14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3352800"/>
            <a:ext cx="7918450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3199" name="Picture 15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1851025"/>
            <a:ext cx="37226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3200" name="Picture 16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8463" y="2422525"/>
            <a:ext cx="1989137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201" name="Line 17"/>
          <p:cNvSpPr>
            <a:spLocks noChangeShapeType="1"/>
          </p:cNvSpPr>
          <p:nvPr/>
        </p:nvSpPr>
        <p:spPr bwMode="auto">
          <a:xfrm>
            <a:off x="0" y="2362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202" name="Line 18"/>
          <p:cNvSpPr>
            <a:spLocks noChangeShapeType="1"/>
          </p:cNvSpPr>
          <p:nvPr/>
        </p:nvSpPr>
        <p:spPr bwMode="auto">
          <a:xfrm>
            <a:off x="0" y="3276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203" name="Line 19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204" name="Line 20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3205" name="Picture 21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792538"/>
            <a:ext cx="7256462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3206" name="Line 22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3207" name="Rectangle 23"/>
          <p:cNvSpPr>
            <a:spLocks noChangeArrowheads="1"/>
          </p:cNvSpPr>
          <p:nvPr/>
        </p:nvSpPr>
        <p:spPr bwMode="auto">
          <a:xfrm>
            <a:off x="4926013" y="895350"/>
            <a:ext cx="685800" cy="3937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08" name="Rectangle 24"/>
          <p:cNvSpPr>
            <a:spLocks noChangeArrowheads="1"/>
          </p:cNvSpPr>
          <p:nvPr/>
        </p:nvSpPr>
        <p:spPr bwMode="auto">
          <a:xfrm>
            <a:off x="2933700" y="2449513"/>
            <a:ext cx="209550" cy="265112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3209" name="Picture 25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4450"/>
            <a:ext cx="5797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210" name="Rectangle 26"/>
          <p:cNvSpPr>
            <a:spLocks noChangeArrowheads="1"/>
          </p:cNvSpPr>
          <p:nvPr/>
        </p:nvSpPr>
        <p:spPr bwMode="auto">
          <a:xfrm>
            <a:off x="2376488" y="2860675"/>
            <a:ext cx="209550" cy="265113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3211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"/>
            <a:ext cx="4400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3212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3213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3214" name="Picture 30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5181600"/>
            <a:ext cx="17002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3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3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3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33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3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33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33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733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733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3201" grpId="0" animBg="1"/>
      <p:bldP spid="733202" grpId="0" animBg="1"/>
      <p:bldP spid="733203" grpId="0" animBg="1"/>
      <p:bldP spid="733204" grpId="0" animBg="1"/>
      <p:bldP spid="733206" grpId="0" animBg="1"/>
      <p:bldP spid="733207" grpId="0" animBg="1"/>
      <p:bldP spid="733207" grpId="1" animBg="1"/>
      <p:bldP spid="733208" grpId="0" animBg="1"/>
      <p:bldP spid="733208" grpId="1" animBg="1"/>
      <p:bldP spid="733210" grpId="0" animBg="1"/>
      <p:bldP spid="733210" grpId="1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6C8D4D-FBC4-4AC5-B354-694C6AA3B2FA}" type="slidenum">
              <a:rPr lang="en-US"/>
              <a:pPr/>
              <a:t>33</a:t>
            </a:fld>
            <a:endParaRPr lang="en-US"/>
          </a:p>
        </p:txBody>
      </p:sp>
      <p:pic>
        <p:nvPicPr>
          <p:cNvPr id="7342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5181600"/>
            <a:ext cx="1700213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1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721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34212" name="Group 4"/>
          <p:cNvGrpSpPr>
            <a:grpSpLocks/>
          </p:cNvGrpSpPr>
          <p:nvPr/>
        </p:nvGrpSpPr>
        <p:grpSpPr bwMode="auto">
          <a:xfrm>
            <a:off x="874713" y="5562600"/>
            <a:ext cx="7035800" cy="1239838"/>
            <a:chOff x="551" y="3504"/>
            <a:chExt cx="4432" cy="781"/>
          </a:xfrm>
        </p:grpSpPr>
        <p:pic>
          <p:nvPicPr>
            <p:cNvPr id="734213" name="Picture 5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3772"/>
              <a:ext cx="3583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14" name="Picture 6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62" y="4071"/>
              <a:ext cx="1321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34215" name="Picture 7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" y="3504"/>
              <a:ext cx="433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34216" name="Picture 8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4" y="4060"/>
              <a:ext cx="2190" cy="1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34217" name="Picture 9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388" y="4267200"/>
            <a:ext cx="557371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8" name="Picture 10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267200"/>
            <a:ext cx="11525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19" name="Picture 11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124450"/>
            <a:ext cx="5797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20" name="Picture 12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19100"/>
            <a:ext cx="8805863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21" name="Picture 13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263" y="4648200"/>
            <a:ext cx="44783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34222" name="Line 14"/>
          <p:cNvSpPr>
            <a:spLocks noChangeShapeType="1"/>
          </p:cNvSpPr>
          <p:nvPr/>
        </p:nvSpPr>
        <p:spPr bwMode="auto">
          <a:xfrm>
            <a:off x="0" y="41910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23" name="Line 15"/>
          <p:cNvSpPr>
            <a:spLocks noChangeShapeType="1"/>
          </p:cNvSpPr>
          <p:nvPr/>
        </p:nvSpPr>
        <p:spPr bwMode="auto">
          <a:xfrm>
            <a:off x="0" y="50292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4224" name="Line 16"/>
          <p:cNvSpPr>
            <a:spLocks noChangeShapeType="1"/>
          </p:cNvSpPr>
          <p:nvPr/>
        </p:nvSpPr>
        <p:spPr bwMode="auto">
          <a:xfrm>
            <a:off x="0" y="1323975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3422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1447800"/>
            <a:ext cx="3268662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6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1524000"/>
            <a:ext cx="7747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27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9113" y="2122488"/>
            <a:ext cx="4459287" cy="100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42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76200"/>
            <a:ext cx="4400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2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3429000"/>
            <a:ext cx="32861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6513" y="3736975"/>
            <a:ext cx="2000250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09963"/>
            <a:ext cx="22669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3423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9288" y="3444875"/>
            <a:ext cx="2058987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4233" name="Rectangle 25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4234" name="Rectangle 26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34235" name="Picture 27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88" y="839788"/>
            <a:ext cx="4913312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34236" name="Group 28"/>
          <p:cNvGrpSpPr>
            <a:grpSpLocks/>
          </p:cNvGrpSpPr>
          <p:nvPr/>
        </p:nvGrpSpPr>
        <p:grpSpPr bwMode="auto">
          <a:xfrm>
            <a:off x="7162800" y="2362200"/>
            <a:ext cx="914400" cy="914400"/>
            <a:chOff x="4853" y="1680"/>
            <a:chExt cx="576" cy="576"/>
          </a:xfrm>
        </p:grpSpPr>
        <p:sp>
          <p:nvSpPr>
            <p:cNvPr id="734237" name="AutoShape 29"/>
            <p:cNvSpPr>
              <a:spLocks noChangeArrowheads="1"/>
            </p:cNvSpPr>
            <p:nvPr/>
          </p:nvSpPr>
          <p:spPr bwMode="auto">
            <a:xfrm>
              <a:off x="4853" y="1680"/>
              <a:ext cx="576" cy="576"/>
            </a:xfrm>
            <a:prstGeom prst="octagon">
              <a:avLst>
                <a:gd name="adj" fmla="val 29287"/>
              </a:avLst>
            </a:prstGeom>
            <a:solidFill>
              <a:srgbClr val="FF0000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4238" name="Text Box 30"/>
            <p:cNvSpPr txBox="1">
              <a:spLocks noChangeArrowheads="1"/>
            </p:cNvSpPr>
            <p:nvPr/>
          </p:nvSpPr>
          <p:spPr bwMode="auto">
            <a:xfrm>
              <a:off x="4865" y="1843"/>
              <a:ext cx="552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00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66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STOP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4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4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34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34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34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34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4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34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34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A22ED7-CA18-483C-86E1-14F335563F59}" type="slidenum">
              <a:rPr lang="en-US"/>
              <a:pPr/>
              <a:t>4</a:t>
            </a:fld>
            <a:endParaRPr lang="en-US"/>
          </a:p>
        </p:txBody>
      </p:sp>
      <p:pic>
        <p:nvPicPr>
          <p:cNvPr id="705541" name="Picture 5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290888"/>
            <a:ext cx="60626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2" name="Picture 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890838"/>
            <a:ext cx="4645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3" name="Picture 7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3725863"/>
            <a:ext cx="409733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62" name="Picture 2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528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6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138" y="5605463"/>
            <a:ext cx="6099175" cy="566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7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146175"/>
            <a:ext cx="72136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48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4279900"/>
            <a:ext cx="39274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49" name="Picture 13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446338"/>
            <a:ext cx="35496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5550" name="Picture 14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381000"/>
            <a:ext cx="7445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51" name="Picture 15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76288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63" name="Picture 27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46263"/>
            <a:ext cx="1133475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5565" name="Group 29"/>
          <p:cNvGrpSpPr>
            <a:grpSpLocks/>
          </p:cNvGrpSpPr>
          <p:nvPr/>
        </p:nvGrpSpPr>
        <p:grpSpPr bwMode="auto">
          <a:xfrm>
            <a:off x="1600200" y="1790700"/>
            <a:ext cx="5715000" cy="415925"/>
            <a:chOff x="1008" y="1128"/>
            <a:chExt cx="3600" cy="262"/>
          </a:xfrm>
        </p:grpSpPr>
        <p:pic>
          <p:nvPicPr>
            <p:cNvPr id="705539" name="Picture 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1176"/>
              <a:ext cx="19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5540" name="Picture 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" y="1128"/>
              <a:ext cx="11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5553" name="Picture 17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1163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5554" name="Picture 18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251575"/>
            <a:ext cx="9636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55" name="Picture 19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3725" y="6270625"/>
            <a:ext cx="1377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56" name="Picture 20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87838"/>
            <a:ext cx="126206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5557" name="Picture 21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638" y="6270625"/>
            <a:ext cx="301625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5558" name="Line 22"/>
          <p:cNvSpPr>
            <a:spLocks noChangeShapeType="1"/>
          </p:cNvSpPr>
          <p:nvPr/>
        </p:nvSpPr>
        <p:spPr bwMode="auto">
          <a:xfrm flipH="1">
            <a:off x="1143000" y="1066800"/>
            <a:ext cx="1524000" cy="3200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59" name="Line 23"/>
          <p:cNvSpPr>
            <a:spLocks noChangeShapeType="1"/>
          </p:cNvSpPr>
          <p:nvPr/>
        </p:nvSpPr>
        <p:spPr bwMode="auto">
          <a:xfrm>
            <a:off x="1066800" y="1143000"/>
            <a:ext cx="457200" cy="510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5560" name="Rectangle 2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5561" name="Rectangle 2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5564" name="Group 28"/>
          <p:cNvGrpSpPr>
            <a:grpSpLocks/>
          </p:cNvGrpSpPr>
          <p:nvPr/>
        </p:nvGrpSpPr>
        <p:grpSpPr bwMode="auto">
          <a:xfrm>
            <a:off x="2497138" y="4702175"/>
            <a:ext cx="5684837" cy="903288"/>
            <a:chOff x="1573" y="2962"/>
            <a:chExt cx="3581" cy="569"/>
          </a:xfrm>
        </p:grpSpPr>
        <p:pic>
          <p:nvPicPr>
            <p:cNvPr id="705544" name="Picture 8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4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2962"/>
              <a:ext cx="3581" cy="30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5545" name="Picture 9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4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3" y="3293"/>
              <a:ext cx="3521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05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05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05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05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705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05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05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705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705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5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5558" grpId="0" animBg="1"/>
      <p:bldP spid="705558" grpId="1" animBg="1"/>
      <p:bldP spid="705559" grpId="0" animBg="1"/>
      <p:bldP spid="70555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AE794-F04A-4352-A662-A3FCA305C3A1}" type="slidenum">
              <a:rPr lang="en-US"/>
              <a:pPr/>
              <a:t>5</a:t>
            </a:fld>
            <a:endParaRPr lang="en-US"/>
          </a:p>
        </p:txBody>
      </p:sp>
      <p:grpSp>
        <p:nvGrpSpPr>
          <p:cNvPr id="706586" name="Group 26"/>
          <p:cNvGrpSpPr>
            <a:grpSpLocks/>
          </p:cNvGrpSpPr>
          <p:nvPr/>
        </p:nvGrpSpPr>
        <p:grpSpPr bwMode="auto">
          <a:xfrm>
            <a:off x="304800" y="1543050"/>
            <a:ext cx="8618538" cy="1047750"/>
            <a:chOff x="192" y="972"/>
            <a:chExt cx="5429" cy="660"/>
          </a:xfrm>
        </p:grpSpPr>
        <p:pic>
          <p:nvPicPr>
            <p:cNvPr id="706563" name="Picture 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" y="972"/>
              <a:ext cx="46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64" name="Picture 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54"/>
              <a:ext cx="45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84" name="Picture 24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81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66" name="Picture 6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21"/>
              <a:ext cx="15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6589" name="Group 29"/>
          <p:cNvGrpSpPr>
            <a:grpSpLocks/>
          </p:cNvGrpSpPr>
          <p:nvPr/>
        </p:nvGrpSpPr>
        <p:grpSpPr bwMode="auto">
          <a:xfrm>
            <a:off x="306388" y="381000"/>
            <a:ext cx="8618537" cy="1047750"/>
            <a:chOff x="192" y="240"/>
            <a:chExt cx="5429" cy="660"/>
          </a:xfrm>
        </p:grpSpPr>
        <p:pic>
          <p:nvPicPr>
            <p:cNvPr id="706587" name="Picture 27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249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6569" name="Picture 9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722"/>
              <a:ext cx="45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70" name="Picture 10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" y="240"/>
              <a:ext cx="46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71" name="Picture 11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489"/>
              <a:ext cx="15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6572" name="Picture 1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21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573" name="Group 13"/>
          <p:cNvGrpSpPr>
            <a:grpSpLocks/>
          </p:cNvGrpSpPr>
          <p:nvPr/>
        </p:nvGrpSpPr>
        <p:grpSpPr bwMode="auto">
          <a:xfrm>
            <a:off x="1143000" y="727075"/>
            <a:ext cx="2511425" cy="339725"/>
            <a:chOff x="720" y="458"/>
            <a:chExt cx="1582" cy="214"/>
          </a:xfrm>
        </p:grpSpPr>
        <p:pic>
          <p:nvPicPr>
            <p:cNvPr id="706574" name="Picture 1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458"/>
              <a:ext cx="11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75" name="Picture 1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93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6576" name="Picture 1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66900"/>
            <a:ext cx="3021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6577" name="Group 17"/>
          <p:cNvGrpSpPr>
            <a:grpSpLocks/>
          </p:cNvGrpSpPr>
          <p:nvPr/>
        </p:nvGrpSpPr>
        <p:grpSpPr bwMode="auto">
          <a:xfrm>
            <a:off x="4803775" y="1790700"/>
            <a:ext cx="2511425" cy="339725"/>
            <a:chOff x="3026" y="1128"/>
            <a:chExt cx="1582" cy="214"/>
          </a:xfrm>
        </p:grpSpPr>
        <p:pic>
          <p:nvPicPr>
            <p:cNvPr id="706578" name="Picture 18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" y="1128"/>
              <a:ext cx="11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6579" name="Picture 19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" y="1163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06580" name="Line 20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6582" name="Rectangle 22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6583" name="Rectangle 23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6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6" name="Group 51"/>
          <p:cNvGrpSpPr>
            <a:grpSpLocks/>
          </p:cNvGrpSpPr>
          <p:nvPr/>
        </p:nvGrpSpPr>
        <p:grpSpPr bwMode="auto">
          <a:xfrm>
            <a:off x="304800" y="3070225"/>
            <a:ext cx="8780463" cy="739775"/>
            <a:chOff x="177" y="1934"/>
            <a:chExt cx="5531" cy="466"/>
          </a:xfrm>
        </p:grpSpPr>
        <p:pic>
          <p:nvPicPr>
            <p:cNvPr id="27" name="Picture 42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1943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8" name="Picture 46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1934"/>
              <a:ext cx="4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29" name="Picture 49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222"/>
              <a:ext cx="17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5.55556E-6 L 3.88889E-6 0.16668 " pathEditMode="relative" ptsTypes="AA">
                                      <p:cBhvr>
                                        <p:cTn id="6" dur="500" fill="hold"/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L -0.396 -0.15255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9" y="-76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7.40741E-7 L -0.1401 -0.23032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14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80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FC9563-ACCE-4982-85A6-7620B9F9CB13}" type="slidenum">
              <a:rPr lang="en-US"/>
              <a:pPr/>
              <a:t>6</a:t>
            </a:fld>
            <a:endParaRPr lang="en-US"/>
          </a:p>
        </p:txBody>
      </p:sp>
      <p:sp>
        <p:nvSpPr>
          <p:cNvPr id="707590" name="Line 6"/>
          <p:cNvSpPr>
            <a:spLocks noChangeShapeType="1"/>
          </p:cNvSpPr>
          <p:nvPr/>
        </p:nvSpPr>
        <p:spPr bwMode="auto">
          <a:xfrm>
            <a:off x="0" y="28194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591" name="Line 7"/>
          <p:cNvSpPr>
            <a:spLocks noChangeShapeType="1"/>
          </p:cNvSpPr>
          <p:nvPr/>
        </p:nvSpPr>
        <p:spPr bwMode="auto">
          <a:xfrm>
            <a:off x="0" y="4038600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592" name="Picture 8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963" y="5657850"/>
            <a:ext cx="744537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7593" name="Picture 9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23025"/>
            <a:ext cx="65151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7600" name="Picture 16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053138"/>
            <a:ext cx="2438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7625" name="Group 41"/>
          <p:cNvGrpSpPr>
            <a:grpSpLocks/>
          </p:cNvGrpSpPr>
          <p:nvPr/>
        </p:nvGrpSpPr>
        <p:grpSpPr bwMode="auto">
          <a:xfrm>
            <a:off x="304800" y="1543050"/>
            <a:ext cx="8618538" cy="1047750"/>
            <a:chOff x="192" y="972"/>
            <a:chExt cx="5429" cy="660"/>
          </a:xfrm>
        </p:grpSpPr>
        <p:pic>
          <p:nvPicPr>
            <p:cNvPr id="707595" name="Picture 11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" y="972"/>
              <a:ext cx="4690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7596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2" y="1454"/>
              <a:ext cx="4544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598" name="Picture 14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221"/>
              <a:ext cx="153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7623" name="Picture 39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981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7629" name="Picture 4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672138"/>
            <a:ext cx="925513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7635" name="Group 51"/>
          <p:cNvGrpSpPr>
            <a:grpSpLocks/>
          </p:cNvGrpSpPr>
          <p:nvPr/>
        </p:nvGrpSpPr>
        <p:grpSpPr bwMode="auto">
          <a:xfrm>
            <a:off x="304800" y="3070225"/>
            <a:ext cx="8780463" cy="739775"/>
            <a:chOff x="177" y="1934"/>
            <a:chExt cx="5531" cy="466"/>
          </a:xfrm>
        </p:grpSpPr>
        <p:pic>
          <p:nvPicPr>
            <p:cNvPr id="707626" name="Picture 4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" y="1943"/>
              <a:ext cx="583" cy="1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30" name="Picture 46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" y="1934"/>
              <a:ext cx="4726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33" name="Picture 49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9" y="2222"/>
              <a:ext cx="1713" cy="1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07601" name="Line 17"/>
          <p:cNvSpPr>
            <a:spLocks noChangeShapeType="1"/>
          </p:cNvSpPr>
          <p:nvPr/>
        </p:nvSpPr>
        <p:spPr bwMode="auto">
          <a:xfrm>
            <a:off x="0" y="139065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02" name="Line 18"/>
          <p:cNvSpPr>
            <a:spLocks noChangeShapeType="1"/>
          </p:cNvSpPr>
          <p:nvPr/>
        </p:nvSpPr>
        <p:spPr bwMode="auto">
          <a:xfrm>
            <a:off x="0" y="5562600"/>
            <a:ext cx="9144000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7603" name="Picture 19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3021013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7604" name="Group 20"/>
          <p:cNvGrpSpPr>
            <a:grpSpLocks/>
          </p:cNvGrpSpPr>
          <p:nvPr/>
        </p:nvGrpSpPr>
        <p:grpSpPr bwMode="auto">
          <a:xfrm>
            <a:off x="1143000" y="727075"/>
            <a:ext cx="2511425" cy="339725"/>
            <a:chOff x="720" y="458"/>
            <a:chExt cx="1582" cy="214"/>
          </a:xfrm>
        </p:grpSpPr>
        <p:pic>
          <p:nvPicPr>
            <p:cNvPr id="707605" name="Picture 21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458"/>
              <a:ext cx="11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7606" name="Picture 22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493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07607" name="Group 23"/>
          <p:cNvGrpSpPr>
            <a:grpSpLocks/>
          </p:cNvGrpSpPr>
          <p:nvPr/>
        </p:nvGrpSpPr>
        <p:grpSpPr bwMode="auto">
          <a:xfrm>
            <a:off x="266700" y="4419600"/>
            <a:ext cx="3387725" cy="762000"/>
            <a:chOff x="168" y="2784"/>
            <a:chExt cx="2134" cy="480"/>
          </a:xfrm>
        </p:grpSpPr>
        <p:pic>
          <p:nvPicPr>
            <p:cNvPr id="707608" name="Picture 24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" y="2784"/>
              <a:ext cx="1903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7609" name="Picture 25" descr="txp_fig"/>
            <p:cNvPicPr>
              <a:picLocks noChangeAspect="1" noChangeArrowheads="1"/>
            </p:cNvPicPr>
            <p:nvPr>
              <p:custDataLst>
                <p:tags r:id="rId9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3050"/>
              <a:ext cx="11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10" name="Picture 26" descr="txp_fig"/>
            <p:cNvPicPr>
              <a:picLocks noChangeAspect="1" noChangeArrowheads="1"/>
            </p:cNvPicPr>
            <p:nvPr>
              <p:custDataLst>
                <p:tags r:id="rId10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085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07612" name="Line 28"/>
          <p:cNvSpPr>
            <a:spLocks noChangeShapeType="1"/>
          </p:cNvSpPr>
          <p:nvPr/>
        </p:nvSpPr>
        <p:spPr bwMode="auto">
          <a:xfrm flipH="1">
            <a:off x="838200" y="5211763"/>
            <a:ext cx="381000" cy="503237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07613" name="Group 29"/>
          <p:cNvGrpSpPr>
            <a:grpSpLocks/>
          </p:cNvGrpSpPr>
          <p:nvPr/>
        </p:nvGrpSpPr>
        <p:grpSpPr bwMode="auto">
          <a:xfrm>
            <a:off x="3965575" y="727075"/>
            <a:ext cx="2511425" cy="339725"/>
            <a:chOff x="720" y="3098"/>
            <a:chExt cx="1582" cy="214"/>
          </a:xfrm>
        </p:grpSpPr>
        <p:pic>
          <p:nvPicPr>
            <p:cNvPr id="707614" name="Picture 30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" y="3098"/>
              <a:ext cx="1166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7615" name="Picture 31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" y="3133"/>
              <a:ext cx="238" cy="1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07616" name="Oval 32"/>
          <p:cNvSpPr>
            <a:spLocks noChangeArrowheads="1"/>
          </p:cNvSpPr>
          <p:nvPr/>
        </p:nvSpPr>
        <p:spPr bwMode="auto">
          <a:xfrm>
            <a:off x="3517900" y="914400"/>
            <a:ext cx="228600" cy="22860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17" name="Line 33"/>
          <p:cNvSpPr>
            <a:spLocks noChangeShapeType="1"/>
          </p:cNvSpPr>
          <p:nvPr/>
        </p:nvSpPr>
        <p:spPr bwMode="auto">
          <a:xfrm>
            <a:off x="482252" y="609600"/>
            <a:ext cx="0" cy="38100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8" name="Line 34"/>
          <p:cNvSpPr>
            <a:spLocks noChangeShapeType="1"/>
          </p:cNvSpPr>
          <p:nvPr/>
        </p:nvSpPr>
        <p:spPr bwMode="auto">
          <a:xfrm flipH="1">
            <a:off x="3124200" y="1066800"/>
            <a:ext cx="2743200" cy="3886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7619" name="Rectangle 35"/>
          <p:cNvSpPr>
            <a:spLocks noChangeArrowheads="1"/>
          </p:cNvSpPr>
          <p:nvPr/>
        </p:nvSpPr>
        <p:spPr bwMode="auto">
          <a:xfrm>
            <a:off x="2211388" y="2293938"/>
            <a:ext cx="1600200" cy="32861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0" name="Rectangle 36"/>
          <p:cNvSpPr>
            <a:spLocks noChangeArrowheads="1"/>
          </p:cNvSpPr>
          <p:nvPr/>
        </p:nvSpPr>
        <p:spPr bwMode="auto">
          <a:xfrm>
            <a:off x="2220913" y="6453188"/>
            <a:ext cx="895350" cy="284162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1" name="Rectangle 37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7622" name="Rectangle 38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7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707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707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500" fill="hold"/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07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07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07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7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7591" grpId="0" animBg="1"/>
      <p:bldP spid="707602" grpId="0" animBg="1"/>
      <p:bldP spid="707612" grpId="0" animBg="1"/>
      <p:bldP spid="707612" grpId="1" animBg="1"/>
      <p:bldP spid="707612" grpId="2" animBg="1"/>
      <p:bldP spid="707616" grpId="0" animBg="1"/>
      <p:bldP spid="707617" grpId="0" animBg="1"/>
      <p:bldP spid="707617" grpId="1" animBg="1"/>
      <p:bldP spid="707618" grpId="0" animBg="1"/>
      <p:bldP spid="707618" grpId="1" animBg="1"/>
      <p:bldP spid="707619" grpId="0" animBg="1"/>
      <p:bldP spid="7076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8F94A-21B2-47D6-9138-85BBE6416E7C}" type="slidenum">
              <a:rPr lang="en-US"/>
              <a:pPr/>
              <a:t>7</a:t>
            </a:fld>
            <a:endParaRPr lang="en-US"/>
          </a:p>
        </p:txBody>
      </p:sp>
      <p:pic>
        <p:nvPicPr>
          <p:cNvPr id="708610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66135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12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01725"/>
            <a:ext cx="7747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13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3625"/>
            <a:ext cx="1341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14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079500"/>
            <a:ext cx="19272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08615" name="Group 7"/>
          <p:cNvGrpSpPr>
            <a:grpSpLocks/>
          </p:cNvGrpSpPr>
          <p:nvPr/>
        </p:nvGrpSpPr>
        <p:grpSpPr bwMode="auto">
          <a:xfrm>
            <a:off x="5638800" y="1063625"/>
            <a:ext cx="2971800" cy="396875"/>
            <a:chOff x="3552" y="766"/>
            <a:chExt cx="1872" cy="250"/>
          </a:xfrm>
        </p:grpSpPr>
        <p:pic>
          <p:nvPicPr>
            <p:cNvPr id="708616" name="Picture 8" descr="txp_fig"/>
            <p:cNvPicPr>
              <a:picLocks noChangeAspect="1" noChangeArrowheads="1"/>
            </p:cNvPicPr>
            <p:nvPr>
              <p:custDataLst>
                <p:tags r:id="rId25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920"/>
              <a:ext cx="333" cy="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08617" name="Picture 9" descr="txp_fig"/>
            <p:cNvPicPr>
              <a:picLocks noChangeAspect="1" noChangeArrowheads="1"/>
            </p:cNvPicPr>
            <p:nvPr>
              <p:custDataLst>
                <p:tags r:id="rId26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26" y="766"/>
              <a:ext cx="12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708618" name="Picture 10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49425"/>
            <a:ext cx="6670675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19" name="Picture 11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0863" y="2173288"/>
            <a:ext cx="6180137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20" name="Picture 12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667000"/>
            <a:ext cx="3684588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22" name="Rectangle 14"/>
          <p:cNvSpPr>
            <a:spLocks noChangeArrowheads="1"/>
          </p:cNvSpPr>
          <p:nvPr/>
        </p:nvSpPr>
        <p:spPr bwMode="auto">
          <a:xfrm>
            <a:off x="5237163" y="2205038"/>
            <a:ext cx="749300" cy="284162"/>
          </a:xfrm>
          <a:prstGeom prst="rect">
            <a:avLst/>
          </a:prstGeom>
          <a:solidFill>
            <a:schemeClr val="bg1">
              <a:alpha val="0"/>
            </a:schemeClr>
          </a:solidFill>
          <a:ln w="38100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08646" name="Group 38"/>
          <p:cNvGrpSpPr>
            <a:grpSpLocks/>
          </p:cNvGrpSpPr>
          <p:nvPr/>
        </p:nvGrpSpPr>
        <p:grpSpPr bwMode="auto">
          <a:xfrm>
            <a:off x="6005513" y="2511425"/>
            <a:ext cx="2300287" cy="685800"/>
            <a:chOff x="3783" y="1582"/>
            <a:chExt cx="1449" cy="432"/>
          </a:xfrm>
        </p:grpSpPr>
        <p:pic>
          <p:nvPicPr>
            <p:cNvPr id="708621" name="Picture 13" descr="txp_fig"/>
            <p:cNvPicPr>
              <a:picLocks noChangeAspect="1" noChangeArrowheads="1"/>
            </p:cNvPicPr>
            <p:nvPr>
              <p:custDataLst>
                <p:tags r:id="rId24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3" y="1827"/>
              <a:ext cx="1121" cy="1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08623" name="Rectangle 15"/>
            <p:cNvSpPr>
              <a:spLocks noChangeArrowheads="1"/>
            </p:cNvSpPr>
            <p:nvPr/>
          </p:nvSpPr>
          <p:spPr bwMode="auto">
            <a:xfrm>
              <a:off x="4032" y="1774"/>
              <a:ext cx="1200" cy="240"/>
            </a:xfrm>
            <a:prstGeom prst="rect">
              <a:avLst/>
            </a:prstGeom>
            <a:solidFill>
              <a:schemeClr val="bg1">
                <a:alpha val="0"/>
              </a:schemeClr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08624" name="Line 16"/>
            <p:cNvSpPr>
              <a:spLocks noChangeShapeType="1"/>
            </p:cNvSpPr>
            <p:nvPr/>
          </p:nvSpPr>
          <p:spPr bwMode="auto">
            <a:xfrm flipH="1" flipV="1">
              <a:off x="3783" y="1582"/>
              <a:ext cx="253" cy="192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08625" name="Line 17"/>
          <p:cNvSpPr>
            <a:spLocks noChangeShapeType="1"/>
          </p:cNvSpPr>
          <p:nvPr/>
        </p:nvSpPr>
        <p:spPr bwMode="auto">
          <a:xfrm>
            <a:off x="0" y="1597025"/>
            <a:ext cx="91440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86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3197225"/>
            <a:ext cx="15113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578225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45" name="Picture 3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288" y="627063"/>
            <a:ext cx="4572000" cy="35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28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035425"/>
            <a:ext cx="40433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29" name="Picture 21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5295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30" name="Picture 22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026025"/>
            <a:ext cx="6557963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31" name="Picture 23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543550"/>
            <a:ext cx="2457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32" name="Picture 24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1413" y="3654425"/>
            <a:ext cx="1042987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33" name="Picture 25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116388"/>
            <a:ext cx="7270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34" name="Picture 26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649788"/>
            <a:ext cx="4032250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35" name="Picture 27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106988"/>
            <a:ext cx="1296988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36" name="Picture 28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588000"/>
            <a:ext cx="46005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47" name="Picture 39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477000"/>
            <a:ext cx="213677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44" name="Picture 36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"/>
            <a:ext cx="1927225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8639" name="Picture 31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016625"/>
            <a:ext cx="661988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8640" name="Picture 32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213" y="6477000"/>
            <a:ext cx="429260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8641" name="Rectangle 33"/>
          <p:cNvSpPr>
            <a:spLocks noChangeArrowheads="1"/>
          </p:cNvSpPr>
          <p:nvPr/>
        </p:nvSpPr>
        <p:spPr bwMode="auto">
          <a:xfrm>
            <a:off x="3200400" y="1744663"/>
            <a:ext cx="1752600" cy="37465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42" name="Rectangle 34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8643" name="Rectangle 35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8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08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08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86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86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08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08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08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8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708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08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708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8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708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708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708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708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8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708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8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7086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086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8622" grpId="0" animBg="1"/>
      <p:bldP spid="708625" grpId="0" animBg="1"/>
      <p:bldP spid="7086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8F1BDB-4B03-4949-BA93-A597AE58CE6E}" type="slidenum">
              <a:rPr lang="en-US"/>
              <a:pPr/>
              <a:t>8</a:t>
            </a:fld>
            <a:endParaRPr lang="en-US"/>
          </a:p>
        </p:txBody>
      </p:sp>
      <p:pic>
        <p:nvPicPr>
          <p:cNvPr id="709635" name="Picture 3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675" y="2862263"/>
            <a:ext cx="2752725" cy="41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6" name="Picture 4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37" name="Picture 5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4037013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8" name="Picture 6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765175"/>
            <a:ext cx="352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39" name="Picture 7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828800"/>
            <a:ext cx="582771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40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648200"/>
            <a:ext cx="79962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41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3" y="1371600"/>
            <a:ext cx="84677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42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832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43" name="Picture 11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3238" y="5105400"/>
            <a:ext cx="6770687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44" name="Picture 12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4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713413"/>
            <a:ext cx="85629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9645" name="Line 13"/>
          <p:cNvSpPr>
            <a:spLocks noChangeShapeType="1"/>
          </p:cNvSpPr>
          <p:nvPr/>
        </p:nvSpPr>
        <p:spPr bwMode="auto">
          <a:xfrm>
            <a:off x="763588" y="33528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9646" name="Picture 14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7299325" cy="60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47" name="Picture 15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4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62000"/>
            <a:ext cx="1924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9648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213" y="766763"/>
            <a:ext cx="10429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49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0" y="533400"/>
            <a:ext cx="1004888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0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1160463"/>
            <a:ext cx="75406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1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160463"/>
            <a:ext cx="304800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52" name="Rectangle 20"/>
          <p:cNvSpPr>
            <a:spLocks noChangeArrowheads="1"/>
          </p:cNvSpPr>
          <p:nvPr/>
        </p:nvSpPr>
        <p:spPr bwMode="auto">
          <a:xfrm>
            <a:off x="2768600" y="1343025"/>
            <a:ext cx="3062288" cy="4206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53" name="Rectangle 21"/>
          <p:cNvSpPr>
            <a:spLocks noChangeArrowheads="1"/>
          </p:cNvSpPr>
          <p:nvPr/>
        </p:nvSpPr>
        <p:spPr bwMode="auto">
          <a:xfrm>
            <a:off x="5857875" y="1343025"/>
            <a:ext cx="2339975" cy="420688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9654" name="Picture 22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8613" y="3954463"/>
            <a:ext cx="10429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5" name="Picture 23" descr="txp_fig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013" y="2895600"/>
            <a:ext cx="72707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56" name="Picture 24" descr="txp_fig"/>
          <p:cNvPicPr>
            <a:picLocks noChangeAspect="1" noChangeArrowheads="1"/>
          </p:cNvPicPr>
          <p:nvPr>
            <p:custDataLst>
              <p:tags r:id="rId19"/>
            </p:custDataLst>
          </p:nvPr>
        </p:nvPicPr>
        <p:blipFill>
          <a:blip r:embed="rId5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013" y="2914650"/>
            <a:ext cx="15652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09657" name="Group 25"/>
          <p:cNvGrpSpPr>
            <a:grpSpLocks/>
          </p:cNvGrpSpPr>
          <p:nvPr/>
        </p:nvGrpSpPr>
        <p:grpSpPr bwMode="auto">
          <a:xfrm>
            <a:off x="144463" y="2819400"/>
            <a:ext cx="2598737" cy="484188"/>
            <a:chOff x="91" y="1728"/>
            <a:chExt cx="1637" cy="305"/>
          </a:xfrm>
        </p:grpSpPr>
        <p:pic>
          <p:nvPicPr>
            <p:cNvPr id="709658" name="Picture 26" descr="txp_fig"/>
            <p:cNvPicPr>
              <a:picLocks noChangeAspect="1" noChangeArrowheads="1"/>
            </p:cNvPicPr>
            <p:nvPr>
              <p:custDataLst>
                <p:tags r:id="rId33"/>
              </p:custDataLst>
            </p:nvPr>
          </p:nvPicPr>
          <p:blipFill>
            <a:blip r:embed="rId5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" y="1728"/>
              <a:ext cx="1637" cy="1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09659" name="Picture 27" descr="txp_fig"/>
            <p:cNvPicPr>
              <a:picLocks noChangeAspect="1" noChangeArrowheads="1"/>
            </p:cNvPicPr>
            <p:nvPr>
              <p:custDataLst>
                <p:tags r:id="rId34"/>
              </p:custDataLst>
            </p:nvPr>
          </p:nvPicPr>
          <p:blipFill>
            <a:blip r:embed="rId5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" y="1872"/>
              <a:ext cx="992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09660" name="Picture 28" descr="txp_fig"/>
          <p:cNvPicPr>
            <a:picLocks noChangeAspect="1" noChangeArrowheads="1"/>
          </p:cNvPicPr>
          <p:nvPr>
            <p:custDataLst>
              <p:tags r:id="rId20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713" y="4195763"/>
            <a:ext cx="727075" cy="300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1" name="Picture 29" descr="txp_fig"/>
          <p:cNvPicPr>
            <a:picLocks noChangeAspect="1" noChangeArrowheads="1"/>
          </p:cNvPicPr>
          <p:nvPr>
            <p:custDataLst>
              <p:tags r:id="rId21"/>
            </p:custDataLst>
          </p:nvPr>
        </p:nvPicPr>
        <p:blipFill>
          <a:blip r:embed="rId5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8" y="4030663"/>
            <a:ext cx="2582862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2" name="Picture 30" descr="txp_fig"/>
          <p:cNvPicPr>
            <a:picLocks noChangeAspect="1" noChangeArrowheads="1"/>
          </p:cNvPicPr>
          <p:nvPr>
            <p:custDataLst>
              <p:tags r:id="rId22"/>
            </p:custDataLst>
          </p:nvPr>
        </p:nvPicPr>
        <p:blipFill>
          <a:blip r:embed="rId5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584200"/>
            <a:ext cx="12954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3" name="Picture 31" descr="txp_fig"/>
          <p:cNvPicPr>
            <a:picLocks noChangeAspect="1" noChangeArrowheads="1"/>
          </p:cNvPicPr>
          <p:nvPr>
            <p:custDataLst>
              <p:tags r:id="rId23"/>
            </p:custDataLst>
          </p:nvPr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6167438"/>
            <a:ext cx="13620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4" name="Picture 32" descr="txp_fig"/>
          <p:cNvPicPr>
            <a:picLocks noChangeAspect="1" noChangeArrowheads="1"/>
          </p:cNvPicPr>
          <p:nvPr>
            <p:custDataLst>
              <p:tags r:id="rId24"/>
            </p:custDataLst>
          </p:nvPr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438" y="6524625"/>
            <a:ext cx="1503362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5" name="Picture 33" descr="txp_fig"/>
          <p:cNvPicPr>
            <a:picLocks noChangeAspect="1" noChangeArrowheads="1"/>
          </p:cNvPicPr>
          <p:nvPr>
            <p:custDataLst>
              <p:tags r:id="rId25"/>
            </p:custDataLst>
          </p:nvPr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25" y="6167438"/>
            <a:ext cx="2301875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66" name="Line 34"/>
          <p:cNvSpPr>
            <a:spLocks noChangeShapeType="1"/>
          </p:cNvSpPr>
          <p:nvPr/>
        </p:nvSpPr>
        <p:spPr bwMode="auto">
          <a:xfrm>
            <a:off x="3582988" y="428625"/>
            <a:ext cx="2011362" cy="4111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67" name="Line 35"/>
          <p:cNvSpPr>
            <a:spLocks noChangeShapeType="1"/>
          </p:cNvSpPr>
          <p:nvPr/>
        </p:nvSpPr>
        <p:spPr bwMode="auto">
          <a:xfrm flipH="1">
            <a:off x="2220913" y="381000"/>
            <a:ext cx="2459037" cy="1033463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9685" name="Picture 53" descr="txp_fig"/>
          <p:cNvPicPr>
            <a:picLocks noChangeAspect="1" noChangeArrowheads="1"/>
          </p:cNvPicPr>
          <p:nvPr>
            <p:custDataLst>
              <p:tags r:id="rId26"/>
            </p:custDataLst>
          </p:nvPr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175" y="2362200"/>
            <a:ext cx="7373938" cy="414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8" name="Picture 36" descr="txp_fig"/>
          <p:cNvPicPr>
            <a:picLocks noChangeAspect="1" noChangeArrowheads="1"/>
          </p:cNvPicPr>
          <p:nvPr>
            <p:custDataLst>
              <p:tags r:id="rId27"/>
            </p:custDataLst>
          </p:nvPr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7838" y="4425950"/>
            <a:ext cx="754062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69" name="Picture 37" descr="txp_fig"/>
          <p:cNvPicPr>
            <a:picLocks noChangeAspect="1" noChangeArrowheads="1"/>
          </p:cNvPicPr>
          <p:nvPr>
            <p:custDataLst>
              <p:tags r:id="rId28"/>
            </p:custDataLst>
          </p:nvPr>
        </p:nvPicPr>
        <p:blipFill>
          <a:blip r:embed="rId5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750" y="4425950"/>
            <a:ext cx="304800" cy="16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70" name="Rectangle 38"/>
          <p:cNvSpPr>
            <a:spLocks noChangeArrowheads="1"/>
          </p:cNvSpPr>
          <p:nvPr/>
        </p:nvSpPr>
        <p:spPr bwMode="auto">
          <a:xfrm>
            <a:off x="2419350" y="4608513"/>
            <a:ext cx="3062288" cy="420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1" name="Rectangle 39"/>
          <p:cNvSpPr>
            <a:spLocks noChangeArrowheads="1"/>
          </p:cNvSpPr>
          <p:nvPr/>
        </p:nvSpPr>
        <p:spPr bwMode="auto">
          <a:xfrm>
            <a:off x="5508625" y="4608513"/>
            <a:ext cx="2339975" cy="420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09672" name="Picture 40" descr="txp_fig"/>
          <p:cNvPicPr>
            <a:picLocks noChangeAspect="1" noChangeArrowheads="1"/>
          </p:cNvPicPr>
          <p:nvPr>
            <p:custDataLst>
              <p:tags r:id="rId29"/>
            </p:custDataLst>
          </p:nvPr>
        </p:nvPicPr>
        <p:blipFill>
          <a:blip r:embed="rId6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138" y="5545138"/>
            <a:ext cx="754062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73" name="Picture 41" descr="txp_fig"/>
          <p:cNvPicPr>
            <a:picLocks noChangeAspect="1" noChangeArrowheads="1"/>
          </p:cNvPicPr>
          <p:nvPr>
            <p:custDataLst>
              <p:tags r:id="rId30"/>
            </p:custDataLst>
          </p:nvPr>
        </p:nvPicPr>
        <p:blipFill>
          <a:blip r:embed="rId6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5545138"/>
            <a:ext cx="304800" cy="171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74" name="Rectangle 42"/>
          <p:cNvSpPr>
            <a:spLocks noChangeArrowheads="1"/>
          </p:cNvSpPr>
          <p:nvPr/>
        </p:nvSpPr>
        <p:spPr bwMode="auto">
          <a:xfrm>
            <a:off x="2057400" y="5065713"/>
            <a:ext cx="3473450" cy="420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5" name="Rectangle 43"/>
          <p:cNvSpPr>
            <a:spLocks noChangeArrowheads="1"/>
          </p:cNvSpPr>
          <p:nvPr/>
        </p:nvSpPr>
        <p:spPr bwMode="auto">
          <a:xfrm>
            <a:off x="5562600" y="5065713"/>
            <a:ext cx="2514600" cy="420687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76" name="Line 44"/>
          <p:cNvSpPr>
            <a:spLocks noChangeShapeType="1"/>
          </p:cNvSpPr>
          <p:nvPr/>
        </p:nvSpPr>
        <p:spPr bwMode="auto">
          <a:xfrm flipH="1">
            <a:off x="1882775" y="411163"/>
            <a:ext cx="5584825" cy="4295775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09677" name="Picture 45" descr="txp_fig"/>
          <p:cNvPicPr>
            <a:picLocks noChangeAspect="1" noChangeArrowheads="1"/>
          </p:cNvPicPr>
          <p:nvPr>
            <p:custDataLst>
              <p:tags r:id="rId31"/>
            </p:custDataLst>
          </p:nvPr>
        </p:nvPicPr>
        <p:blipFill>
          <a:blip r:embed="rId6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5562600"/>
            <a:ext cx="1122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09678" name="Picture 46" descr="txp_fig"/>
          <p:cNvPicPr>
            <a:picLocks noChangeAspect="1" noChangeArrowheads="1"/>
          </p:cNvPicPr>
          <p:nvPr>
            <p:custDataLst>
              <p:tags r:id="rId32"/>
            </p:custDataLst>
          </p:nvPr>
        </p:nvPicPr>
        <p:blipFill>
          <a:blip r:embed="rId5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5163" y="1676400"/>
            <a:ext cx="6302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09679" name="Line 47"/>
          <p:cNvSpPr>
            <a:spLocks noChangeShapeType="1"/>
          </p:cNvSpPr>
          <p:nvPr/>
        </p:nvSpPr>
        <p:spPr bwMode="auto">
          <a:xfrm>
            <a:off x="685800" y="1143000"/>
            <a:ext cx="1981200" cy="51054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0" name="Line 48"/>
          <p:cNvSpPr>
            <a:spLocks noChangeShapeType="1"/>
          </p:cNvSpPr>
          <p:nvPr/>
        </p:nvSpPr>
        <p:spPr bwMode="auto">
          <a:xfrm>
            <a:off x="762000" y="3886200"/>
            <a:ext cx="4953000" cy="23622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1" name="Line 49"/>
          <p:cNvSpPr>
            <a:spLocks noChangeShapeType="1"/>
          </p:cNvSpPr>
          <p:nvPr/>
        </p:nvSpPr>
        <p:spPr bwMode="auto">
          <a:xfrm>
            <a:off x="6781800" y="3962400"/>
            <a:ext cx="533400" cy="2209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09682" name="Rectangle 50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09683" name="Rectangle 51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09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709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9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9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2" dur="500"/>
                                        <p:tgtEl>
                                          <p:spTgt spid="709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09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09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709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7096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709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 nodeType="clickPar">
                      <p:stCondLst>
                        <p:cond delay="indefinite"/>
                      </p:stCondLst>
                      <p:childTnLst>
                        <p:par>
                          <p:cTn id="1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09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09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09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 nodeType="clickPar">
                      <p:stCondLst>
                        <p:cond delay="indefinite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4" dur="500"/>
                                        <p:tgtEl>
                                          <p:spTgt spid="709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 nodeType="clickPar">
                      <p:stCondLst>
                        <p:cond delay="indefinite"/>
                      </p:stCondLst>
                      <p:childTnLst>
                        <p:par>
                          <p:cTn id="1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09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09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 nodeType="clickPar">
                      <p:stCondLst>
                        <p:cond delay="indefinite"/>
                      </p:stCondLst>
                      <p:childTnLst>
                        <p:par>
                          <p:cTn id="1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 nodeType="clickPar">
                      <p:stCondLst>
                        <p:cond delay="indefinite"/>
                      </p:stCondLst>
                      <p:childTnLst>
                        <p:par>
                          <p:cTn id="1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2" dur="500"/>
                                        <p:tgtEl>
                                          <p:spTgt spid="709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 nodeType="clickPar">
                      <p:stCondLst>
                        <p:cond delay="indefinite"/>
                      </p:stCondLst>
                      <p:childTnLst>
                        <p:par>
                          <p:cTn id="1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 nodeType="clickPar">
                      <p:stCondLst>
                        <p:cond delay="indefinite"/>
                      </p:stCondLst>
                      <p:childTnLst>
                        <p:par>
                          <p:cTn id="1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6" dur="500"/>
                                        <p:tgtEl>
                                          <p:spTgt spid="709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9" dur="500"/>
                                        <p:tgtEl>
                                          <p:spTgt spid="709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9645" grpId="0" animBg="1"/>
      <p:bldP spid="709652" grpId="0" animBg="1"/>
      <p:bldP spid="709652" grpId="1" animBg="1"/>
      <p:bldP spid="709653" grpId="0" animBg="1"/>
      <p:bldP spid="709653" grpId="1" animBg="1"/>
      <p:bldP spid="709666" grpId="0" animBg="1"/>
      <p:bldP spid="709666" grpId="1" animBg="1"/>
      <p:bldP spid="709667" grpId="0" animBg="1"/>
      <p:bldP spid="709667" grpId="1" animBg="1"/>
      <p:bldP spid="709670" grpId="0" animBg="1"/>
      <p:bldP spid="709671" grpId="0" animBg="1"/>
      <p:bldP spid="709674" grpId="0" animBg="1"/>
      <p:bldP spid="709675" grpId="0" animBg="1"/>
      <p:bldP spid="709676" grpId="0" animBg="1"/>
      <p:bldP spid="709679" grpId="0" animBg="1"/>
      <p:bldP spid="709679" grpId="1" animBg="1"/>
      <p:bldP spid="709680" grpId="0" animBg="1"/>
      <p:bldP spid="70968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B2D52-0E36-4395-B050-2E1F74AEB149}" type="slidenum">
              <a:rPr lang="en-US"/>
              <a:pPr/>
              <a:t>9</a:t>
            </a:fld>
            <a:endParaRPr lang="en-US"/>
          </a:p>
        </p:txBody>
      </p:sp>
      <p:pic>
        <p:nvPicPr>
          <p:cNvPr id="710658" name="Picture 2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9550"/>
            <a:ext cx="77311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59" name="Picture 3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765175"/>
            <a:ext cx="3527425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0660" name="Picture 4" descr="txp_fi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"/>
            <a:ext cx="7832725" cy="309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61" name="Picture 5" descr="txp_fi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88" y="762000"/>
            <a:ext cx="1924050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0662" name="Picture 6" descr="txp_fig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450975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0663" name="Line 7"/>
          <p:cNvSpPr>
            <a:spLocks noChangeShapeType="1"/>
          </p:cNvSpPr>
          <p:nvPr/>
        </p:nvSpPr>
        <p:spPr bwMode="auto">
          <a:xfrm>
            <a:off x="762000" y="1295400"/>
            <a:ext cx="7313613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0664" name="Picture 8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2338388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0665" name="Picture 9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609975"/>
            <a:ext cx="754063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10666" name="Picture 10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50" y="3546475"/>
            <a:ext cx="14509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710667" name="Group 11"/>
          <p:cNvGrpSpPr>
            <a:grpSpLocks/>
          </p:cNvGrpSpPr>
          <p:nvPr/>
        </p:nvGrpSpPr>
        <p:grpSpPr bwMode="auto">
          <a:xfrm>
            <a:off x="152400" y="2062163"/>
            <a:ext cx="8562975" cy="2205037"/>
            <a:chOff x="96" y="1251"/>
            <a:chExt cx="5394" cy="1389"/>
          </a:xfrm>
        </p:grpSpPr>
        <p:pic>
          <p:nvPicPr>
            <p:cNvPr id="710668" name="Picture 12" descr="txp_fig"/>
            <p:cNvPicPr>
              <a:picLocks noChangeAspect="1" noChangeArrowheads="1"/>
            </p:cNvPicPr>
            <p:nvPr>
              <p:custDataLst>
                <p:tags r:id="rId17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251"/>
              <a:ext cx="50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669" name="Picture 13" descr="txp_fig"/>
            <p:cNvPicPr>
              <a:picLocks noChangeAspect="1" noChangeArrowheads="1"/>
            </p:cNvPicPr>
            <p:nvPr>
              <p:custDataLst>
                <p:tags r:id="rId18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1539"/>
              <a:ext cx="42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670" name="Picture 14" descr="txp_fig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1922"/>
              <a:ext cx="539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671" name="Picture 15" descr="txp_fig"/>
            <p:cNvPicPr>
              <a:picLocks noChangeAspect="1" noChangeArrowheads="1"/>
            </p:cNvPicPr>
            <p:nvPr>
              <p:custDataLst>
                <p:tags r:id="rId20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2208"/>
              <a:ext cx="145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672" name="Picture 16" descr="txp_fig"/>
            <p:cNvPicPr>
              <a:picLocks noChangeAspect="1" noChangeArrowheads="1"/>
            </p:cNvPicPr>
            <p:nvPr>
              <p:custDataLst>
                <p:tags r:id="rId21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2208"/>
              <a:ext cx="85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673" name="Picture 17" descr="txp_fig"/>
            <p:cNvPicPr>
              <a:picLocks noChangeAspect="1" noChangeArrowheads="1"/>
            </p:cNvPicPr>
            <p:nvPr>
              <p:custDataLst>
                <p:tags r:id="rId22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" y="2433"/>
              <a:ext cx="94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710674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0675" y="4037013"/>
            <a:ext cx="3714750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10675" name="Group 19"/>
          <p:cNvGrpSpPr>
            <a:grpSpLocks/>
          </p:cNvGrpSpPr>
          <p:nvPr/>
        </p:nvGrpSpPr>
        <p:grpSpPr bwMode="auto">
          <a:xfrm>
            <a:off x="152400" y="4648200"/>
            <a:ext cx="8562975" cy="2205038"/>
            <a:chOff x="96" y="2928"/>
            <a:chExt cx="5394" cy="1389"/>
          </a:xfrm>
        </p:grpSpPr>
        <p:pic>
          <p:nvPicPr>
            <p:cNvPr id="710676" name="Picture 20" descr="txp_fig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3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2928"/>
              <a:ext cx="5037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677" name="Picture 21" descr="txp_fig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7" y="3216"/>
              <a:ext cx="4265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678" name="Picture 22" descr="txp_fig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3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3599"/>
              <a:ext cx="5394" cy="2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>
                      <a:alpha val="0"/>
                    </a:scheme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10679" name="Picture 23" descr="txp_fig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3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0" y="3885"/>
              <a:ext cx="1450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680" name="Picture 24" descr="txp_fig"/>
            <p:cNvPicPr>
              <a:picLocks noChangeAspect="1" noChangeArrowheads="1"/>
            </p:cNvPicPr>
            <p:nvPr>
              <p:custDataLst>
                <p:tags r:id="rId15"/>
              </p:custDataLst>
            </p:nvPr>
          </p:nvPicPr>
          <p:blipFill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0" y="3885"/>
              <a:ext cx="858" cy="2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710681" name="Picture 25" descr="txp_fig"/>
            <p:cNvPicPr>
              <a:picLocks noChangeAspect="1" noChangeArrowheads="1"/>
            </p:cNvPicPr>
            <p:nvPr>
              <p:custDataLst>
                <p:tags r:id="rId16"/>
              </p:custDataLst>
            </p:nvPr>
          </p:nvPicPr>
          <p:blipFill>
            <a:blip r:embed="rId3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5" y="4110"/>
              <a:ext cx="947" cy="2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710682" name="Line 26"/>
          <p:cNvSpPr>
            <a:spLocks noChangeShapeType="1"/>
          </p:cNvSpPr>
          <p:nvPr/>
        </p:nvSpPr>
        <p:spPr bwMode="auto">
          <a:xfrm>
            <a:off x="763588" y="1981200"/>
            <a:ext cx="7313612" cy="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710683" name="Picture 2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4343400"/>
            <a:ext cx="8885237" cy="795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0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0684" name="Rectangle 28"/>
          <p:cNvSpPr>
            <a:spLocks noChangeArrowheads="1"/>
          </p:cNvSpPr>
          <p:nvPr/>
        </p:nvSpPr>
        <p:spPr bwMode="auto">
          <a:xfrm>
            <a:off x="8229600" y="6224588"/>
            <a:ext cx="914400" cy="6096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0685" name="Rectangle 29"/>
          <p:cNvSpPr>
            <a:spLocks noChangeArrowheads="1"/>
          </p:cNvSpPr>
          <p:nvPr/>
        </p:nvSpPr>
        <p:spPr bwMode="auto">
          <a:xfrm>
            <a:off x="6350" y="6545263"/>
            <a:ext cx="609600" cy="304800"/>
          </a:xfrm>
          <a:prstGeom prst="rect">
            <a:avLst/>
          </a:prstGeom>
          <a:noFill/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5.18519E-6 L 2.5E-6 -0.29999 " pathEditMode="relative" ptsTypes="AA">
                                      <p:cBhvr>
                                        <p:cTn id="6" dur="500" fill="hold"/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4.44444E-6 L -0.54167 -0.3 " pathEditMode="relative" ptsTypes="AA">
                                      <p:cBhvr>
                                        <p:cTn id="8" dur="500" fill="hold"/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48148E-6 L 1.11111E-6 -0.37778 " pathEditMode="relative" ptsTypes="AA">
                                      <p:cBhvr>
                                        <p:cTn id="10" dur="500" fill="hold"/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0157 -0.37176 " pathEditMode="relative" rAng="0" ptsTypes="AA">
                                      <p:cBhvr>
                                        <p:cTn id="12" dur="500" fill="hold"/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0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0663" grpId="0" animBg="1"/>
      <p:bldP spid="71068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8"/>
  <p:tag name="MMPROD_UIDATA" val="&lt;database version=&quot;6.0&quot;&gt;&lt;object type=&quot;1&quot; unique_id=&quot;10001&quot;&gt;&lt;object type=&quot;8&quot; unique_id=&quot;10002&quot;&gt;&lt;/object&gt;&lt;object type=&quot;2&quot; unique_id=&quot;10003&quot;&gt;&lt;object type=&quot;3&quot; unique_id=&quot;10091&quot;&gt;&lt;property id=&quot;20148&quot; value=&quot;5&quot;/&gt;&lt;property id=&quot;20300&quot; value=&quot;Slide 2&quot;/&gt;&lt;property id=&quot;20307&quot; value=&quot;285&quot;/&gt;&lt;/object&gt;&lt;object type=&quot;3&quot; unique_id=&quot;10092&quot;&gt;&lt;property id=&quot;20148&quot; value=&quot;5&quot;/&gt;&lt;property id=&quot;20300&quot; value=&quot;Slide 3&quot;/&gt;&lt;property id=&quot;20307&quot; value=&quot;286&quot;/&gt;&lt;/object&gt;&lt;object type=&quot;3&quot; unique_id=&quot;10093&quot;&gt;&lt;property id=&quot;20148&quot; value=&quot;5&quot;/&gt;&lt;property id=&quot;20300&quot; value=&quot;Slide 4&quot;/&gt;&lt;property id=&quot;20307&quot; value=&quot;287&quot;/&gt;&lt;/object&gt;&lt;object type=&quot;3&quot; unique_id=&quot;10094&quot;&gt;&lt;property id=&quot;20148&quot; value=&quot;5&quot;/&gt;&lt;property id=&quot;20300&quot; value=&quot;Slide 5&quot;/&gt;&lt;property id=&quot;20307&quot; value=&quot;293&quot;/&gt;&lt;/object&gt;&lt;object type=&quot;3&quot; unique_id=&quot;10095&quot;&gt;&lt;property id=&quot;20148&quot; value=&quot;5&quot;/&gt;&lt;property id=&quot;20300&quot; value=&quot;Slide 6&quot;/&gt;&lt;property id=&quot;20307&quot; value=&quot;288&quot;/&gt;&lt;/object&gt;&lt;object type=&quot;3&quot; unique_id=&quot;10114&quot;&gt;&lt;property id=&quot;20148&quot; value=&quot;5&quot;/&gt;&lt;property id=&quot;20300&quot; value=&quot;Slide 1&quot;/&gt;&lt;property id=&quot;20307&quot; value=&quot;553&quot;/&gt;&lt;/object&gt;&lt;object type=&quot;3&quot; unique_id=&quot;10680&quot;&gt;&lt;property id=&quot;20148&quot; value=&quot;5&quot;/&gt;&lt;property id=&quot;20300&quot; value=&quot;Slide 7&quot;/&gt;&lt;property id=&quot;20307&quot; value=&quot;563&quot;/&gt;&lt;/object&gt;&lt;object type=&quot;3&quot; unique_id=&quot;10682&quot;&gt;&lt;property id=&quot;20148&quot; value=&quot;5&quot;/&gt;&lt;property id=&quot;20300&quot; value=&quot;Slide 8&quot;/&gt;&lt;property id=&quot;20307&quot; value=&quot;565&quot;/&gt;&lt;/object&gt;&lt;object type=&quot;3&quot; unique_id=&quot;10683&quot;&gt;&lt;property id=&quot;20148&quot; value=&quot;5&quot;/&gt;&lt;property id=&quot;20300&quot; value=&quot;Slide 9&quot;/&gt;&lt;property id=&quot;20307&quot; value=&quot;566&quot;/&gt;&lt;/object&gt;&lt;object type=&quot;3&quot; unique_id=&quot;10684&quot;&gt;&lt;property id=&quot;20148&quot; value=&quot;5&quot;/&gt;&lt;property id=&quot;20300&quot; value=&quot;Slide 10&quot;/&gt;&lt;property id=&quot;20307&quot; value=&quot;567&quot;/&gt;&lt;/object&gt;&lt;object type=&quot;3&quot; unique_id=&quot;10685&quot;&gt;&lt;property id=&quot;20148&quot; value=&quot;5&quot;/&gt;&lt;property id=&quot;20300&quot; value=&quot;Slide 11&quot;/&gt;&lt;property id=&quot;20307&quot; value=&quot;568&quot;/&gt;&lt;/object&gt;&lt;object type=&quot;3&quot; unique_id=&quot;10686&quot;&gt;&lt;property id=&quot;20148&quot; value=&quot;5&quot;/&gt;&lt;property id=&quot;20300&quot; value=&quot;Slide 12&quot;/&gt;&lt;property id=&quot;20307&quot; value=&quot;569&quot;/&gt;&lt;/object&gt;&lt;object type=&quot;3&quot; unique_id=&quot;10687&quot;&gt;&lt;property id=&quot;20148&quot; value=&quot;5&quot;/&gt;&lt;property id=&quot;20300&quot; value=&quot;Slide 13&quot;/&gt;&lt;property id=&quot;20307&quot; value=&quot;570&quot;/&gt;&lt;/object&gt;&lt;object type=&quot;3&quot; unique_id=&quot;10688&quot;&gt;&lt;property id=&quot;20148&quot; value=&quot;5&quot;/&gt;&lt;property id=&quot;20300&quot; value=&quot;Slide 14&quot;/&gt;&lt;property id=&quot;20307&quot; value=&quot;571&quot;/&gt;&lt;/object&gt;&lt;object type=&quot;3&quot; unique_id=&quot;10689&quot;&gt;&lt;property id=&quot;20148&quot; value=&quot;5&quot;/&gt;&lt;property id=&quot;20300&quot; value=&quot;Slide 15&quot;/&gt;&lt;property id=&quot;20307&quot; value=&quot;572&quot;/&gt;&lt;/object&gt;&lt;object type=&quot;3&quot; unique_id=&quot;10690&quot;&gt;&lt;property id=&quot;20148&quot; value=&quot;5&quot;/&gt;&lt;property id=&quot;20300&quot; value=&quot;Slide 16&quot;/&gt;&lt;property id=&quot;20307&quot; value=&quot;573&quot;/&gt;&lt;/object&gt;&lt;object type=&quot;3&quot; unique_id=&quot;10691&quot;&gt;&lt;property id=&quot;20148&quot; value=&quot;5&quot;/&gt;&lt;property id=&quot;20300&quot; value=&quot;Slide 17&quot;/&gt;&lt;property id=&quot;20307&quot; value=&quot;574&quot;/&gt;&lt;/object&gt;&lt;object type=&quot;3&quot; unique_id=&quot;10692&quot;&gt;&lt;property id=&quot;20148&quot; value=&quot;5&quot;/&gt;&lt;property id=&quot;20300&quot; value=&quot;Slide 18&quot;/&gt;&lt;property id=&quot;20307&quot; value=&quot;575&quot;/&gt;&lt;/object&gt;&lt;object type=&quot;3&quot; unique_id=&quot;10693&quot;&gt;&lt;property id=&quot;20148&quot; value=&quot;5&quot;/&gt;&lt;property id=&quot;20300&quot; value=&quot;Slide 19&quot;/&gt;&lt;property id=&quot;20307&quot; value=&quot;576&quot;/&gt;&lt;/object&gt;&lt;object type=&quot;3&quot; unique_id=&quot;10694&quot;&gt;&lt;property id=&quot;20148&quot; value=&quot;5&quot;/&gt;&lt;property id=&quot;20300&quot; value=&quot;Slide 20&quot;/&gt;&lt;property id=&quot;20307&quot; value=&quot;577&quot;/&gt;&lt;/object&gt;&lt;object type=&quot;3&quot; unique_id=&quot;10695&quot;&gt;&lt;property id=&quot;20148&quot; value=&quot;5&quot;/&gt;&lt;property id=&quot;20300&quot; value=&quot;Slide 21&quot;/&gt;&lt;property id=&quot;20307&quot; value=&quot;578&quot;/&gt;&lt;/object&gt;&lt;object type=&quot;3&quot; unique_id=&quot;10696&quot;&gt;&lt;property id=&quot;20148&quot; value=&quot;5&quot;/&gt;&lt;property id=&quot;20300&quot; value=&quot;Slide 22&quot;/&gt;&lt;property id=&quot;20307&quot; value=&quot;579&quot;/&gt;&lt;/object&gt;&lt;object type=&quot;3&quot; unique_id=&quot;10697&quot;&gt;&lt;property id=&quot;20148&quot; value=&quot;5&quot;/&gt;&lt;property id=&quot;20300&quot; value=&quot;Slide 23&quot;/&gt;&lt;property id=&quot;20307&quot; value=&quot;580&quot;/&gt;&lt;/object&gt;&lt;object type=&quot;3&quot; unique_id=&quot;10698&quot;&gt;&lt;property id=&quot;20148&quot; value=&quot;5&quot;/&gt;&lt;property id=&quot;20300&quot; value=&quot;Slide 24&quot;/&gt;&lt;property id=&quot;20307&quot; value=&quot;581&quot;/&gt;&lt;/object&gt;&lt;object type=&quot;3&quot; unique_id=&quot;10699&quot;&gt;&lt;property id=&quot;20148&quot; value=&quot;5&quot;/&gt;&lt;property id=&quot;20300&quot; value=&quot;Slide 26&quot;/&gt;&lt;property id=&quot;20307&quot; value=&quot;582&quot;/&gt;&lt;/object&gt;&lt;object type=&quot;3&quot; unique_id=&quot;10700&quot;&gt;&lt;property id=&quot;20148&quot; value=&quot;5&quot;/&gt;&lt;property id=&quot;20300&quot; value=&quot;Slide 27&quot;/&gt;&lt;property id=&quot;20307&quot; value=&quot;583&quot;/&gt;&lt;/object&gt;&lt;object type=&quot;3&quot; unique_id=&quot;12376&quot;&gt;&lt;property id=&quot;20148&quot; value=&quot;5&quot;/&gt;&lt;property id=&quot;20300&quot; value=&quot;Slide 28&quot;/&gt;&lt;property id=&quot;20307&quot; value=&quot;585&quot;/&gt;&lt;/object&gt;&lt;object type=&quot;3&quot; unique_id=&quot;12378&quot;&gt;&lt;property id=&quot;20148&quot; value=&quot;5&quot;/&gt;&lt;property id=&quot;20300&quot; value=&quot;Slide 29&quot;/&gt;&lt;property id=&quot;20307&quot; value=&quot;587&quot;/&gt;&lt;/object&gt;&lt;object type=&quot;3&quot; unique_id=&quot;12379&quot;&gt;&lt;property id=&quot;20148&quot; value=&quot;5&quot;/&gt;&lt;property id=&quot;20300&quot; value=&quot;Slide 30&quot;/&gt;&lt;property id=&quot;20307&quot; value=&quot;588&quot;/&gt;&lt;/object&gt;&lt;object type=&quot;3&quot; unique_id=&quot;12380&quot;&gt;&lt;property id=&quot;20148&quot; value=&quot;5&quot;/&gt;&lt;property id=&quot;20300&quot; value=&quot;Slide 31&quot;/&gt;&lt;property id=&quot;20307&quot; value=&quot;589&quot;/&gt;&lt;/object&gt;&lt;object type=&quot;3&quot; unique_id=&quot;12489&quot;&gt;&lt;property id=&quot;20148&quot; value=&quot;5&quot;/&gt;&lt;property id=&quot;20300&quot; value=&quot;Slide 32&quot;/&gt;&lt;property id=&quot;20307&quot; value=&quot;590&quot;/&gt;&lt;/object&gt;&lt;object type=&quot;3&quot; unique_id=&quot;12778&quot;&gt;&lt;property id=&quot;20148&quot; value=&quot;5&quot;/&gt;&lt;property id=&quot;20300&quot; value=&quot;Slide 33&quot;/&gt;&lt;property id=&quot;20307&quot; value=&quot;591&quot;/&gt;&lt;/object&gt;&lt;object type=&quot;3&quot; unique_id=&quot;12779&quot;&gt;&lt;property id=&quot;20148&quot; value=&quot;5&quot;/&gt;&lt;property id=&quot;20300&quot; value=&quot;Slide 34&quot;/&gt;&lt;property id=&quot;20307&quot; value=&quot;592&quot;/&gt;&lt;/object&gt;&lt;object type=&quot;3&quot; unique_id=&quot;13212&quot;&gt;&lt;property id=&quot;20148&quot; value=&quot;5&quot;/&gt;&lt;property id=&quot;20300&quot; value=&quot;Slide 25&quot;/&gt;&lt;property id=&quot;20307&quot; value=&quot;593&quot;/&gt;&lt;/object&gt;&lt;/object&gt;&lt;/object&gt;&lt;/database&gt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and $w$ are {\bf{\color{blue}orthogonal}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19857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with the same flag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5855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1:=v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0"/>
  <p:tag name="PICTUREFILESIZE" val="5047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x_1/|x_1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558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flag} of $v_1,\ldots,v_n$}&#10;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6332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2:=v_2-(w_1\cdot v_2)w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4"/>
  <p:tag name="PICTUREFILESIZE" val="13805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x_2/|x_2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9936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3:=v_3-(w_1\cdot v_3)w_1-&#10;(w_2\cdot v_3)w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7"/>
  <p:tag name="PICTUREFILESIZE" val="21526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3:=x_3/|x_3|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0"/>
  <p:tag name="PICTUREFILESIZE" val="10145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r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344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perp 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5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written $v\perp w$, {\color[rgb]{0,.8,0}if} $v\cdot w=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2"/>
  <p:tag name="PICTUREFILESIZE" val="1587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rmal and orthog.~to $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5"/>
  <p:tag name="PICTUREFILESIZE" val="2435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perp w_1,w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1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rmal and orthog.~to $w_1,w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6664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etc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"/>
  <p:tag name="PICTUREFILESIZE" val="326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x_k=0$, {\color[rgb]{0,.8,0}then} {\color{red}STOP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1529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orthonorm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1"/>
  <p:tag name="PICTUREFILESIZE" val="9573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dots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"/>
  <p:tag name="PICTUREFILESIZE" val="1449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ngle v_1,\ldots,v_n\rangle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9"/>
  <p:tag name="PICTUREFILESIZE" val="788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i\ne j$ {\color[rgb]{0,.8,0}implies} $v_i\perp v_j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923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,4,-6,13)/6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2492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a(1,2,0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793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2,3,-1,1)-7a^2(1,2,0,-1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9"/>
  <p:tag name="PICTUREFILESIZE" val="19534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-a(1+2+0-4)a(1,2,0,-1)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25824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2,3,-1,1)-a(2+6+0-1)a(1,2,0,-1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9"/>
  <p:tag name="PICTUREFILESIZE" val="26786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1=(1,2,0,-1)$, $v_2=(2,3,-1,1)$, $v_3=(1,1,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29876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b(5+4-12+52)b(5,4,-6,13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3534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+a^2(1,2,0,-1)-49b^2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57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$ is {\bf{\color{blue}normal}} {\color[rgb]{0,.8,0}if}&#10;$|v|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5386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1/\sqrt{5^2+4^2+6^2+13^2}=&#10;1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7"/>
  <p:tag name="PICTUREFILESIZE" val="28388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387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r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344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|v_1|=\sqrt{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3"/>
  <p:tag name="PICTUREFILESIZE" val="9946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_1\cdot v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015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652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rm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7344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perp 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545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normaliz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10424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perp 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54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langle w_1,w_2\rangle=\langle v_1,v_2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69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langle w_1\rangle=\langle v_1\rangle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7"/>
  <p:tag name="PICTUREFILESIZE" val="1174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^2=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16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41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160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49b^2=49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608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{red}(}2-(7/6){\color{red},}3-(14/6){\color{red},}&#10;-1{\color{red},}1+(7/6){\color{red})}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7658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_1\cdot v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130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2652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$w_2\cdot v_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25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$w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"/>
  <p:tag name="PICTUREFILESIZE" val="3029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perp w_1,w_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2"/>
  <p:tag name="PICTUREFILESIZE" val="7810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\perp w_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"/>
  <p:tag name="PICTUREFILESIZE" val="4545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ame as normaliz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20575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(5,4,-6,13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2535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a(1,2,0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793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1=(1,2,0,-1)$, $v_2=(2,3,-1,1)$, $v_3=(1,1,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29876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387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1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539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b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872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\sqrt{246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7"/>
  <p:tag name="PICTUREFILESIZE" val="8164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246(1,1,2,4)+41(1,2,0,-1)-&#10;49(5,4,-6,13)}{246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3"/>
  <p:tag name="PICTUREFILESIZE" val="40997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-a(1+2+0-4)a(1,2,0,-1)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25824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b(5+4-12+52)b(5,4,-6,13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3534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+a^2(1,2,0,-1)-49b^2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575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49b^2=49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60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^2=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162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41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16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-a(1+2+0-4)a(1,2,0,-1)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25824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b(5+4-12+52)b(5,4,-6,13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353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+a^2(1,2,0,-1)-49b^2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575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49b^2=49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60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^2=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162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41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16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1=(1,2,0,-1)$, $v_2=(2,3,-1,1)$, $v_3=(1,1,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29876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a(1,2,0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79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246(1,1,2,4)+41(1,2,0,-1)-&#10;49(5,4,-6,13)}{246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03"/>
  <p:tag name="PICTUREFILESIZE" val="4099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\bull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86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(42,132,786,306)}{246}=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0"/>
  <p:tag name="PICTUREFILESIZE" val="22849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\frac{(7,22,131,51)}{41}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8"/>
  <p:tag name="PICTUREFILESIZE" val="1549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387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1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539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Normalize:}&#10;$(7,22,131,5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3360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Normaliz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11217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-a(1+2+0-4)a(1,2,0,-1)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2582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b(5+4-12+52)b(5,4,-6,13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3534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+a^2(1,2,0,-1)-49b^2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57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$\bullet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386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49b^2=49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608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^2=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16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41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160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1=(1,2,0,-1)$, $v_2=(2,3,-1,1)$, $v_3=(1,1,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29876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a(1,2,0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793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1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539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3:=c(7,22,131,5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558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/\sqrt{20,29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7"/>
  <p:tag name="PICTUREFILESIZE" val="119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|v|:=\sqrt{a_1^2+\cdots+a_k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1543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delta_j^k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4"/>
  <p:tag name="PICTUREFILESIZE" val="5152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387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.38,0}Normalize:}&#10;$(7,22,131,51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1"/>
  <p:tag name="PICTUREFILESIZE" val="23360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1/\sqrt{7^2+22^2+131^2+51^2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5"/>
  <p:tag name="PICTUREFILESIZE" val="2204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-a(1+2+0-4)a(1,2,0,-1)-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24"/>
  <p:tag name="PICTUREFILESIZE" val="25824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-b(5+4-12+52)b(5,4,-6,13)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9"/>
  <p:tag name="PICTUREFILESIZE" val="23534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1,2,4)+a^2(1,2,0,-1)-49b^2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4"/>
  <p:tag name="PICTUREFILESIZE" val="31575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49b^2=49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6608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a^2=1/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7"/>
  <p:tag name="PICTUREFILESIZE" val="9162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$=41/246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10160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1=(1,2,0,-1)$, $v_2=(2,3,-1,1)$, $v_3=(1,1,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2987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 Kronecker delta}}&#10;is define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0"/>
  <p:tag name="PICTUREFILESIZE" val="27439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a(1,2,0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79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1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539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387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3:=c(7,22,131,5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5582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1/\sqrt{20,29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921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3:=c(7,22,131,5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558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c: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"/>
  <p:tag name="PICTUREFILESIZE" val="2477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1/\sqrt{20,295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084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v_1=(1,2,0,-1)$, $v_2=(2,3,-1,1)$, $v_3=(1,1,2,4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5"/>
  <p:tag name="PICTUREFILESIZE" val="29876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2:=b(5,4,-6,13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540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1:=a(1,2,0,-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7"/>
  <p:tag name="PICTUREFILESIZE" val="12793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b:=1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4"/>
  <p:tag name="PICTUREFILESIZE" val="10539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w_3:=c(7,22,131,5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8"/>
  <p:tag name="PICTUREFILESIZE" val="15582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1,2,0,-1)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3"/>
  <p:tag name="PICTUREFILESIZE" val="12686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5,4,-6,13)/\sqrt{24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6317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(7,22,131,51)/\sqrt{20,29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5"/>
  <p:tag name="PICTUREFILESIZE" val="2033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{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63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c:=1/\sqrt{20,295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9"/>
  <p:tag name="PICTUREFILESIZE" val="1292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a:=1/\sqrt{6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387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lu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8"/>
  <p:tag name="PICTUREFILESIZE" val="7619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w_1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597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w_2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790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w_3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803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3"/>
  <p:tag name="PICTUREFILESIZE" val="7207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Find the length of a vector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8"/>
  <p:tag name="PICTUREFILESIZE" val="20342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Determine if two vectors are orthogon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3048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Gram-Schmidt orthonormalizatio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570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0$, if $j\ne k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0"/>
  <p:tag name="PICTUREFILESIZE" val="755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Rotations and reflection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3"/>
  <p:tag name="PICTUREFILESIZE" val="18833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579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R$ is an orthogonal matrix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8"/>
  <p:tag name="PICTUREFILESIZE" val="21948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 either} $\det(R)=1$ {\color[rgb]{0,.8,0}or} $\det(R)=-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9"/>
  <p:tag name="PICTUREFILESIZE" val="27539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L=L_M$, {\color[rgb]{0,.8,0}for some} orthogonal&#10;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0"/>
  <p:tag name="PICTUREFILESIZE" val="31668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L=L_M$, {\color[rgb]{0,.8,0}for some} rotation&#10;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9569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n 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7579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determinant $1$&#10;called a {\bf{\color{blue}rota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24748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of determinant $-1$&#10;called a {\bf{\color{blue}reflection}}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8"/>
  <p:tag name="PICTUREFILESIZE" val="26500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in.~transf.~$L:{\mathbb R}^n\to{\mathbb R}^n$&#10;is {\bf{\color{blue}orthogon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2"/>
  <p:tag name="PICTUREFILESIZE" val="2896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1$, if $j=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4"/>
  <p:tag name="PICTUREFILESIZE" val="644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in.~transf.~$L:{\mathbb R}^n\to{\mathbb R}^n$&#10;is a {\bf{\color{blue}reflec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27453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lin.~transf.~$L:{\mathbb R}^n\to{\mathbb R}^n$&#10;is a {\bf{\color{blue}rotation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2"/>
  <p:tag name="PICTUREFILESIZE" val="26049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if} $L=L_M$,&#10;{\color[rgb]{0,.8,0}for some} refl.~$M\in{\mathbb R}^{n\times n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1"/>
  <p:tag name="PICTUREFILESIZE" val="25997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s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8973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[\det(R)][\det(R^t)]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2"/>
  <p:tag name="PICTUREFILESIZE" val="19115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\det(R)]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9"/>
  <p:tag name="PICTUREFILESIZE" val="9923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1$.&#10;\end{document}&#10;"/>
  <p:tag name="EXTERNALNAME" val="txp_fig"/>
  <p:tag name="BLEND" val="1"/>
  <p:tag name="TRANSPARENT" val="0"/>
  <p:tag name="RESOLUTION" val="1200"/>
  <p:tag name="WORKAROUNDTRANSPARENCYBUG" val="0"/>
  <p:tag name="ALLOWFONTSUBSTITUTION" val="0"/>
  <p:tag name="BITMAPFORMAT" val="png256"/>
  <p:tag name="ORIGWIDTH" val="42"/>
  <p:tag name="PICTUREFILESIZE" val="233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collection of vectors $v_1,\ldots,v_n$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3483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det(I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85"/>
  <p:tag name="PICTUREFILESIZE" val="789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=\det(RR^t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3"/>
  <p:tag name="PICTUREFILESIZE" val="10485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sp.~in three di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806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esp.~in three dim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7806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sometimes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1"/>
  <p:tag name="PICTUREFILESIZE" val="11858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``special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4"/>
  <p:tag name="PICTUREFILESIZE" val="8876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1,.38,0}&#10;orthogonal''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2902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|v|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284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ntries of the $1$st col.~of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159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j\cdot v_k=\delta_j^k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427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ge2$ be an integer.&#10;{\color[rgb]{1,0,1}Let} $v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4353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s entries $1/\sqrt{2}$, $1/\sqrt{3}$, $0$,&#10;$1/\sqrt{6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6250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$4\times4$ rotation whose first colum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122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the entries of $v$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262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&#10;$R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298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 later 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7240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has entries $1/\sqrt{2}$, $1/\sqrt{3}$, $0$,&#10;$1/\sqrt{6}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37"/>
  <p:tag name="PICTUREFILESIZE" val="2625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Find} a $4\times4$ rotation whose first colum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9"/>
  <p:tag name="PICTUREFILESIZE" val="28122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1=(1,0,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64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2=(0,1,0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897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3=(0,0,1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767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e_4=(0,0,0,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46"/>
  <p:tag name="PICTUREFILESIZE" val="10709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$v=\left(&#10;\frac{1}{\sqrt{2}},\frac{1}{\sqrt{3}},&#10;0,\frac{1}{\sqrt{6}}\right)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3"/>
  <p:tag name="PICTUREFILESIZE" val="23540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,e_1,e_2,e_3$ is a basis of ${\mathbb R}^4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9"/>
  <p:tag name="PICTUREFILESIZE" val="19775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WARNING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3"/>
  <p:tag name="PICTUREFILESIZE" val="10799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v,e_1,e_2,e_4$ is {\color{red}not} a basis of&#10;${\mathbb R}^4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2924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because} $e_3$ is {\color{red}not} in their span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23742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pply} Gram-Schmidt to $v,e_1,e_2,e_3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617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j\ne k$ {\color[rgb]{0,.8,0}implies} $v_j\perp v_k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4"/>
  <p:tag name="PICTUREFILESIZE" val="15396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etting $v_1,v_2,v_3,v_4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4793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[v_1\quad v_2\quad v_3\quad v_4]$ is an&#10;orthogonal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5"/>
  <p:tag name="PICTUREFILESIZE" val="27325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first column ``is''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8432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=v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3593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&#10;$[v_1\quad v_2\quad v_3\quad v_4]$ {\color[rgb]{0,.8,0}or}&#10;$[v_1\quad-v_2\quad v_3\quad v_4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3"/>
  <p:tag name="PICTUREFILESIZE" val="2453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rotation matrix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0"/>
  <p:tag name="PICTUREFILESIZE" val="14456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Exercis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6"/>
  <p:tag name="PICTUREFILESIZE" val="689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Note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2"/>
  <p:tag name="PICTUREFILESIZE" val="4727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nonzero entry of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0"/>
  <p:tag name="PICTUREFILESIZE" val="13517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,\ldots,e_n$ be the std basis of&#10;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14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\cdot v=a_1^2+\cdots+a_k^2=|v|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8"/>
  <p:tag name="PICTUREFILESIZE" val="15759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norm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6"/>
  <p:tag name="PICTUREFILESIZE" val="580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j$ be the index of the fir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1"/>
  <p:tag name="PICTUREFILESIZE" val="22234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v,e_1,\ldots,e_{j-1},e_{j+1},\ldots,e_n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3"/>
  <p:tag name="PICTUREFILESIZE" val="17474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a basis of ${\mathbb R}^n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8"/>
  <p:tag name="PICTUREFILESIZE" val="11904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getting the o.n.~basis $v_1,\ldots,v_n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8"/>
  <p:tag name="PICTUREFILESIZE" val="21527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Apply} Gram-Schmidt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7"/>
  <p:tag name="PICTUREFILESIZE" val="18030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ith $v=v_1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0"/>
  <p:tag name="PICTUREFILESIZE" val="8177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orks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2"/>
  <p:tag name="PICTUREFILESIZE" val="6272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or} $R=[v_1\quad-v_2\quad v_3&#10;\quad\cdots\quad v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8"/>
  <p:tag name="PICTUREFILESIZE" val="1467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Either} $R=[v_1\quad\hskip.2in&#10;v_2\quad v_3\quad&#10;\cdots\quad v_n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7"/>
  <p:tag name="PICTUREFILESIZE" val="17779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ntries of the $1$st col.~of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1592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|v|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284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ge2$ be an integer.&#10;{\color[rgb]{1,0,1}Let} $v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4353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the entries of $v$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262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&#10;$R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298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Given a unit vector $v$ in ${\mathbb R}^n$,&#10;$n\ge2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6"/>
  <p:tag name="PICTUREFILESIZE" val="24781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whose first column ``is'' $v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4"/>
  <p:tag name="PICTUREFILESIZE" val="18569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{\it i.e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2823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ake 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53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unit vector}} is a vecto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882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ength on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19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entries of the $1$st col.~of $R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7"/>
  <p:tag name="PICTUREFILESIZE" val="21592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|v|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6284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ge2$ be an integer.&#10;{\color[rgb]{1,0,1}Let} $v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4353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the entries of $v$ ar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262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{\color[rgb]{0,.8,0}$\exists$}a rotation&#10;$R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298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$integers $j,k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715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|v|=1=|w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810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ge2$ be an integer.&#10;{\color[rgb]{1,0,1}Let} $v,w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316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e_1,\ldots,e_n$ be the std basis&#10;of $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5"/>
  <p:tag name="PICTUREFILESIZE" val="25145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S$ be a rotation whose first&#10;column ``is'' $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498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T$ be a rotation whose first&#10;column ``is''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1257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S(e_1)=v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1993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T(e_1)=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0"/>
  <p:tag name="PICTUREFILESIZE" val="12139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{S^{-1}}(v)=e_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5"/>
  <p:tag name="PICTUREFILESIZE" val="13424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R:=TS^{-1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9215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orthonormal}} {\color[rgb]{0,.8,0}if}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0"/>
  <p:tag name="PICTUREFILESIZE" val="12202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L_R(v)=w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0801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0,.8,0}\exists}$a rotation&#10;$R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298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w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5"/>
  <p:tag name="PICTUREFILESIZE" val="2825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L_T(e_1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0"/>
  <p:tag name="PICTUREFILESIZE" val="7245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=(L_T(L_{S^{-1}}(v)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7"/>
  <p:tag name="PICTUREFILESIZE" val="12807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{TS^{-1}}(v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9"/>
  <p:tag name="PICTUREFILESIZE" val="1179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ssume} that $|v|=|w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7918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n\ge2$ be an integer.&#10;{\color[rgb]{1,0,1}Let} $v,w\in{\mathbb R}^n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9"/>
  <p:tag name="PICTUREFILESIZE" val="2631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{\color[rgb]{0,.8,0}\forall}j,\quad|v_j|=1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9392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L_R(v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962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\quad $\check v:=v/a$, \quad $\check w:=w/a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14529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s.t.}~$L_R(v)=w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0"/>
  <p:tag name="PICTUREFILESIZE" val="10801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0,.8,0}\exists}$a rotation&#10;$R\in{\mathbb R}^{n\times n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73"/>
  <p:tag name="PICTUREFILESIZE" val="20298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a:=|v|=|w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6"/>
  <p:tag name="PICTUREFILESIZE" val="11790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We {\color[rgb]{0,.8,0}may assume} that $a\ne0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3"/>
  <p:tag name="PICTUREFILESIZE" val="21493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using preceding sl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62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Choose} a rotation $R\in{\mathbb R}^{n\times n}$&#10;{\color[rgb]{0,.8,0}s.t.}~$L_R(\check v)=\check 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41"/>
  <p:tag name="PICTUREFILESIZE" val="32407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(L_R(\check v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2"/>
  <p:tag name="PICTUREFILESIZE" val="10482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a\check w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396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orthogonal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6"/>
  <p:tag name="PICTUREFILESIZE" val="9447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5"/>
  <p:tag name="PICTUREFILESIZE" val="2824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iven two vectors $v,w\in{\mathbb R}^n$, $n\ge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048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``carries'' $v$ to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3985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ake 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5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the same lengt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416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\quad $v=a\check v$, \quad $a\check w=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12211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{blue}(pairwise)}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6"/>
  <p:tag name="PICTUREFILESIZE" val="990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SKILL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6267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Given two vectors $v,w\in{\mathbb R}^n$, $n\ge2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9"/>
  <p:tag name="PICTUREFILESIZE" val="26048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that ``carries'' $v$ to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13985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blue}&#10;make a rotation matrix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3"/>
  <p:tag name="PICTUREFILESIZE" val="16853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of the same length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6"/>
  <p:tag name="PICTUREFILESIZE" val="15416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angle}} between tw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19152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vectors $v,w\in{\mathbb R}^n$ is&#10;the angle betwee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3"/>
  <p:tag name="PICTUREFILESIZE" val="29894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line through $0$ and 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7"/>
  <p:tag name="PICTUREFILESIZE" val="18438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line through $0$ and $w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7"/>
  <p:tag name="PICTUREFILESIZE" val="19123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"/>
  <p:tag name="PICTUREFILESIZE" val="388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whose entries are the entries o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2541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1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"/>
  <p:tag name="PICTUREFILESIZE" val="2315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theta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856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{\color{blue}a}$ and&#10;${\color{red}b}$ be unit vect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9"/>
  <p:tag name="PICTUREFILESIZE" val="1969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x_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"/>
  <p:tag name="PICTUREFILESIZE" val="2798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angle between&#10;${\color{blue}a}$ and ${\color{red}b}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6527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{\color{blue}a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"/>
  <p:tag name="PICTUREFILESIZE" val="1723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b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"/>
  <p:tag name="PICTUREFILESIZE" val="1770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(1,0,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1"/>
  <p:tag name="PICTUREFILESIZE" val="887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v_j\in{\mathbb R}^n$ be the vecto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6"/>
  <p:tag name="PICTUREFILESIZE" val="20112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blue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${\color{blue}a}\cdot{\color{red}b}&#10;=\cos(\thet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5"/>
  <p:tag name="PICTUREFILESIZE" val="13953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A {\bf{\color{blue}unit vector}} is a vector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7"/>
  <p:tag name="PICTUREFILESIZE" val="19882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length one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0"/>
  <p:tag name="PICTUREFILESIZE" val="9319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(\cos(\theta),\sin(\theta),0,\ldots,0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6"/>
  <p:tag name="PICTUREFILESIZE" val="18093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{red}&#10;$=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8"/>
  <p:tag name="PICTUREFILESIZE" val="1283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&#10;${\color{blue}a=(1,0,0,\ldots,0)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1"/>
  <p:tag name="PICTUREFILESIZE" val="2167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collection $v_1,\ldots,v_m$ of vectors is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367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j$th column of $M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105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ssume} that&#10;${\color{red}b}$ is in the $x_1,x_2$-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7044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v$ and $w$ be unit vect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5"/>
  <p:tag name="PICTUREFILESIZE" val="19918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angle between $v$ and $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9"/>
  <p:tag name="PICTUREFILESIZE" val="27029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a\cdot b=v\cdot 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9974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The angle between $a$ and $b$ is $\theta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1"/>
  <p:tag name="PICTUREFILESIZE" val="24149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L_M(w)$ is in the $x_1,x_2$-plane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1"/>
  <p:tag name="PICTUREFILESIZE" val="29998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"/>
  <p:tag name="PICTUREFILESIZE" val="3918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"/>
  <p:tag name="PICTUREFILESIZE" val="2537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v^{\hbox{CV}}=\left[\matrix{1\cr0\cr0\cr\vdots\cr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7"/>
  <p:tag name="PICTUREFILESIZE" val="2712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M$ be a rotation matrix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19918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ch that} $L_M(v)=(1,0,0,\ldots,0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1"/>
  <p:tag name="PICTUREFILESIZE" val="2347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Here's how to find such an $M$}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9"/>
  <p:tag name="PICTUREFILESIZE" val="21573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&#10;$\cos(\theta)=a\cdot b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0"/>
  <p:tag name="PICTUREFILESIZE" val="13646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v\cdot w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3918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$v\cdot w=\cos(\theta)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2"/>
  <p:tag name="PICTUREFILESIZE" val="14487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Pw^{\hbox{CV}}\hskip-0.08in=&#10;\hskip-0.08in\left[\matrix{c\cr u_1\cr u_2\cr\vdots\cr u_{n-1}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31298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Qu\hskip-0.08in=\hskip-0.1in\left[\matrix{|u|\cr0\cr\vdots\cr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5"/>
  <p:tag name="PICTUREFILESIZE" val="20369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[1]\oplus Q)(Pw^{\hbox{CV}})=\left[\matrix{c\cr|u|\cr0\cr\vdots\cr0}\right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0"/>
  <p:tag name="PICTUREFILESIZE" val="439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o} the $(j,k)$ entry of $M^tM$ is $\delta_j^k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3"/>
  <p:tag name="PICTUREFILESIZE" val="28123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:=([1]\oplus Q)P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4379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([1]\oplus Q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85"/>
  <p:tag name="PICTUREFILESIZE" val="9479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:=L_M(v)$&#10;{\color[rgb]{1,0,1}and} $b:=L_M(w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7"/>
  <p:tag name="PICTUREFILESIZE" val="23445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dot-product-preserving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7"/>
  <p:tag name="PICTUREFILESIZE" val="23839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v^{\hbox{C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4"/>
  <p:tag name="PICTUREFILESIZE" val="6877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Mw^{\hbox{CV}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9"/>
  <p:tag name="PICTUREFILESIZE" val="7295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"/>
  <p:tag name="PICTUREFILESIZE" val="1285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blue}&#10;using preceding slid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7262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u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797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columns of $M$ ``are'' orthonorm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6108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a$ and $b$ be vectors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1"/>
  <p:tag name="PICTUREFILESIZE" val="16441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\theta$ be the angle between $a$ and $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3"/>
  <p:tag name="PICTUREFILESIZE" val="27097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If} $a=0$ {\color[rgb]{0,.8,0}or} $b=0$, {\color[rgb]{0,.8,0}then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5"/>
  <p:tag name="PICTUREFILESIZE" val="13635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cdot b=0$ {\color[rgb]{0,.8,0}and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570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[|a|][|b|][\cos(\theta)]=0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4"/>
  <p:tag name="PICTUREFILESIZE" val="17757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o} we may {\color[rgb]{0,.8,0}assume} that $a\ne0\ne b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6"/>
  <p:tag name="PICTUREFILESIZE" val="25963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1,0,1}Let} $v:=a/|a|$&#10;{\color[rgb]{1,0,1}and let} $w:=b/|b|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315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a\cdot b=[|a|v]\cdot[|b|w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7"/>
  <p:tag name="PICTUREFILESIZE" val="15676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Then} $v\cdot w=\cos(\the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2"/>
  <p:tag name="PICTUREFILESIZE" val="1448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,k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8"/>
  <p:tag name="PICTUREFILESIZE" val="17715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Then}&#10;$a\cdot b=[|a|][|b|][\cos(\theta)]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81"/>
  <p:tag name="PICTUREFILESIZE" val="24215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|a|][|b|]\cos(\theta)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7"/>
  <p:tag name="PICTUREFILESIZE" val="16388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=[|a|][|b|][v\cdot w]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0"/>
  <p:tag name="PICTUREFILESIZE" val="13653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Summary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9"/>
  <p:tag name="PICTUREFILESIZE" val="804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me as length-preser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59"/>
  <p:tag name="PICTUREFILESIZE" val="20890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me as dot-product-preser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17"/>
  <p:tag name="PICTUREFILESIZE" val="24706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same as (inverse = transpose)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8"/>
  <p:tag name="PICTUREFILESIZE" val="23230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Defined orthogonal = distance-preserving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9"/>
  <p:tag name="PICTUREFILESIZE" val="3149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{\color[rgb]{0,.8,0}\forall}$integers $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5990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me as orthonormal r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5"/>
  <p:tag name="PICTUREFILESIZE" val="19319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same as orthonormal column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2"/>
  <p:tag name="PICTUREFILESIZE" val="20978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orthogonal = rotation or reflec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5"/>
  <p:tag name="PICTUREFILESIZE" val="29055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$a\cdot b=(|a|)(|b|)(\cos(\theta)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1"/>
  <p:tag name="PICTUREFILESIZE" val="23777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B(v,w)|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4819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a&#10;pos.~semidef.~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433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sqrt{Q(v)}\sqrt{Q(w)}&#10;\le B(v,w)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883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=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23294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erfectly correlated} (under $Q$)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56"/>
  <p:tag name="PICTUREFILESIZE" val="2711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(real) square matrix $M$ is&#10;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381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 and $w$ are said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382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B$ is dot produ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639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ture, when $Q$ is length squar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7918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66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|x|\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795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-y\le x\le 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685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if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"/>
  <p:tag name="PICTUREFILESIZE" val="1905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y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958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red}&#10;$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22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a&#10;pos.~semidef.~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433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B(v,w)|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4819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sqrt{Q(v)}\sqrt{Q(w)}&#10;\le B(v,w)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8839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 and $w$ are said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382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erfectly anti-correlated}&#10;(under $Q$)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07"/>
  <p:tag name="PICTUREFILESIZE" val="30749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sqrt{Q(v)}\sqrt{Q(w)}=B(v,w)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9"/>
  <p:tag name="PICTUREFILESIZE" val="24064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B$ is dot produ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639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ture, when $Q$ is length squar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7918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66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a&#10;pos.~semidef.~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433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Proof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0"/>
  <p:tag name="PICTUREFILESIZE" val="472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B(v,w)|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4819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sqrt{Q(v)}\sqrt{Q(w)}&#10;\le B(v,w)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8839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 and $w$ are said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382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B$ is dot produ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639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ture, when $Q$ is length squar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7918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positively correlated}&#10;(under $Q$)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2"/>
  <p:tag name="PICTUREFILESIZE" val="27898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&g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34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66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a&#10;pos.~semidef.~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43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QE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51"/>
  <p:tag name="PICTUREFILESIZE" val="5156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B(v,w)|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4819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sqrt{Q(v)}\sqrt{Q(w)}&#10;\le B(v,w)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8839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 and $w$ are said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382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B$ is dot produ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639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ture, when $Q$ is length squar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7918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negatively correlated}&#10;(under $Q$)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70"/>
  <p:tag name="PICTUREFILESIZE" val="28743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66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&lt;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76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B$ be the polarization of a&#10;pos.~semidef.~$Q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4"/>
  <p:tag name="PICTUREFILESIZE" val="3343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The {\bf{\color{blue}length} of a vector&#10;$v=(a_1,\ldots,a_k)$} i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1"/>
  <p:tag name="PICTUREFILESIZE" val="29576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Similar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3"/>
  <p:tag name="PICTUREFILESIZE" val="6866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|B(v,w)|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44"/>
  <p:tag name="PICTUREFILESIZE" val="24819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-\sqrt{Q(v)}\sqrt{Q(w)}&#10;\le B(v,w)\le&#10;\sqrt{Q(v)}\sqrt{Q(w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09"/>
  <p:tag name="PICTUREFILESIZE" val="38839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v$ and $w$ are said to b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28"/>
  <p:tag name="PICTUREFILESIZE" val="16382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B(v,w)=0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4"/>
  <p:tag name="PICTUREFILESIZE" val="9344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{red}$w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5"/>
  <p:tag name="PICTUREFILESIZE" val="2010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and $B$ is dot product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17"/>
  <p:tag name="PICTUREFILESIZE" val="1663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Picture, when $Q$ is length squared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48"/>
  <p:tag name="PICTUREFILESIZE" val="27918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bf{\color{blue}uncorrelated}&#10;(under $Q$)} {\color[rgb]{0,.8,0}if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7"/>
  <p:tag name="PICTUREFILESIZE" val="21064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\color[rgb]{0,.8,0}$v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"/>
  <p:tag name="PICTUREFILESIZE" val="1766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2\to{\mathbb R}$&#10;be the quadratic form 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36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only if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67"/>
  <p:tag name="PICTUREFILESIZE" val="6135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x,y)=3x^2+4xy+3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374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0,.8,0}\exists}$a rotation&#10;$R:{\mathbb R}^n\to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0357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855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its matrix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8850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n\to{\mathbb R}$&#10;be a 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960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Q]=\left[\matrix{&#10;3&amp;2\cr&#10;2&amp;3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2"/>
  <p:tag name="PICTUREFILESIZE" val="16017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D:{\mathbb R}^2\to{\mathbb R}$&#10;be the quadratic form 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4877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BIG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468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quadratic form is {\bf{\color{blue}diagon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022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{\color[rgb]{0,.8,0}if}: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"/>
  <p:tag name="PICTUREFILESIZE" val="1706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F\circ R:{\mathbb R}^n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429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raphing $\{(x,y)\,|\,D(x,y)=7.3\}$&#10;is ``easy''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9"/>
  <p:tag name="PICTUREFILESIZE" val="32740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D(x,y)=2x^2+7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97"/>
  <p:tag name="PICTUREFILESIZE" val="15213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$[D]=\left[\matrix{&#10;2&amp;0\cr&#10;0&amp;7&#10;}\right]$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33"/>
  <p:tag name="PICTUREFILESIZE" val="15554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because}&#10;$D(x,y)$ has no ``mixed'' term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4"/>
  <p:tag name="PICTUREFILESIZE" val="30008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&#10;{\color{red}S}{\color[rgb]{1,.39,0}P}E{\color[rgb]{1,0,1}C}{\color{blue}T}{\color{red}R}A{\color[rgb]{1,0,1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55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S}{\color[rgb]{1,.39,0}P}E{\color[rgb]{1,0,1}C}{\color{blue}T}{\color{red}R}A{\color[rgb]{1,0,1}L}&#10;THEO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90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of 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457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proof later\do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2"/>
  <p:tag name="PICTUREFILESIZE" val="9457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Another BIG IDEA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7"/>
  <p:tag name="PICTUREFILESIZE" val="15468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j$th row of $M^t$ ``is'' $v_j$ and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3517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 quadratic form is {\bf{\color{blue}diagonal}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5"/>
  <p:tag name="PICTUREFILESIZE" val="24022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Def'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33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&#10;{\color{red}S}{\color[rgb]{1,.39,0}P}E{\color[rgb]{1,0,1}C}{\color{blue}T}{\color{red}R}A{\color[rgb]{1,0,1}L}&#10;THEOREM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7"/>
  <p:tag name="PICTUREFILESIZE" val="21558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Q:{\mathbb R}^2\to{\mathbb R}$&#10;be the quadratic form def'd b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66"/>
  <p:tag name="PICTUREFILESIZE" val="35364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if} its matrix 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7"/>
  <p:tag name="PICTUREFILESIZE" val="18850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n=2$ and $F=Q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73"/>
  <p:tag name="PICTUREFILESIZE" val="11595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{\it e.g.}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1"/>
  <p:tag name="PICTUREFILESIZE" val="3704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\displaystyle{&#10;R(x,y)=\left(\frac{x-y}{\sqrt{2}},&#10;\frac{x+y}{\sqrt{2}}\right)}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36"/>
  <p:tag name="PICTUREFILESIZE" val="27244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0,.8,0}&#10;{\color{red}S}{\color[rgb]{1,.39,0}P}E{\color[rgb]{1,0,1}C}{\color{blue}T}{\color{red}R}A{\color[rgb]{1,0,1}L}&#10;THEORY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3"/>
  <p:tag name="PICTUREFILESIZE" val="16909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no mixed ``$xy$'' term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7"/>
  <p:tag name="PICTUREFILESIZE" val="1997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$k$th column of $M$ ``is'' $v_k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96"/>
  <p:tag name="PICTUREFILESIZE" val="21445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{\it i.e.},&#10;{\color{blue}diagonal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541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Q\circ R)(x,y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0"/>
  <p:tag name="PICTUREFILESIZE" val="12146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=5x^2+y^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9"/>
  <p:tag name="PICTUREFILESIZE" val="8267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Q(x,y)=3x^2+4xy+3y^2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60"/>
  <p:tag name="PICTUREFILESIZE" val="20374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{\color[rgb]{0,.8,0}Then}&#10;${\color[rgb]{0,.8,0}\exists}$a rotation&#10;$R:{\mathbb R}^n\to{\mathbb R}^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01"/>
  <p:tag name="PICTUREFILESIZE" val="20357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is diagon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11"/>
  <p:tag name="PICTUREFILESIZE" val="9855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1,0,1}Let} $F:{\mathbb R}^n\to{\mathbb R}$&#10;be a quadratic form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64"/>
  <p:tag name="PICTUREFILESIZE" val="25960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s.t.}~$F\circ R:{\mathbb R}^n\to{\mathbb R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2429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 is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71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^tM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506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 is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71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 is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7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Definition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2"/>
  <p:tag name="PICTUREFILESIZE" val="811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t} $X,Y\in{\mathbb R}^{n\times n}$.&#10;{\color[rgb]{0,.8,0}Assume} that $XY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29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X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31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^tM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506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^tM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50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the columns of $M$ ``are'' orthonormal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82"/>
  <p:tag name="PICTUREFILESIZE" val="26108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(real) square matrix $M$ is&#10;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38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i\in[1,n]$, $|v_i|=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0"/>
  <p:tag name="PICTUREFILESIZE" val="2436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(real) square matrix $M$ is&#10;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381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olumns&#10;of $M$ ``are'' orthonor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107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(real) square matrix $M$ is&#10;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38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rows of $M$ ``are'' orthonor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5"/>
  <p:tag name="PICTUREFILESIZE" val="2411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 is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7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or all} integers $i,j\in[1,n]$,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9"/>
  <p:tag name="PICTUREFILESIZE" val="2068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M^t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70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$ is 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60"/>
  <p:tag name="PICTUREFILESIZE" val="1371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MM^t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8"/>
  <p:tag name="PICTUREFILESIZE" val="6705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,amssymb}&#10;\pagestyle{empty}&#10;\begin{document}&#10;$M^tM=I$.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98"/>
  <p:tag name="PICTUREFILESIZE" val="650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20"/>
  <p:tag name="PICTUREFILESIZE" val="190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Let} $X,Y\in{\mathbb R}^{n\times n}$.&#10;{\color[rgb]{0,.8,0}Assume} that $XY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97"/>
  <p:tag name="PICTUREFILESIZE" val="27299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[rgb]{0,.8,0}Then} $YX=I$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4"/>
  <p:tag name="PICTUREFILESIZE" val="8317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bf{\color{blue}orthonormal}} {\color[rgb]{0,.8,0}if both} of the following hold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32"/>
  <p:tag name="PICTUREFILESIZE" val="33475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A (real) square matrix $M$ is&#10;orthogonal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94"/>
  <p:tag name="PICTUREFILESIZE" val="3138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he columns&#10;of $M$ ``are'' orthonormal.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82"/>
  <p:tag name="PICTUREFILESIZE" val="26107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if and only if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29"/>
  <p:tag name="PICTUREFILESIZE" val="10097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Fa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9"/>
  <p:tag name="PICTUREFILESIZE" val="382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\color[rgb]{0,.8,0}&#10;Gram-Schmidt Orthonormalization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0"/>
  <p:tag name="PICTUREFILESIZE" val="26025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ngle v_1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41"/>
  <p:tag name="PICTUREFILESIZE" val="471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ngle v_1,v_2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71"/>
  <p:tag name="PICTUREFILESIZE" val="708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\langle v_1,v_2,v_3\rangle$,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102"/>
  <p:tag name="PICTUREFILESIZE" val="884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Gram-Schmidt attempts to replace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53"/>
  <p:tag name="PICTUREFILESIZE" val="26849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&#10;\usepackage{color}&#10;\pagestyle{empty}&#10;\begin{document}&#10;$v_1,\ldots,v_n$ with&#10;an o.n.~$w_1,\ldots,w_n$&#10;\end{document}&#10;"/>
  <p:tag name="EXTERNALNAME" val="txp_fig"/>
  <p:tag name="BLEND" val="0"/>
  <p:tag name="TRANSPARENT" val="0"/>
  <p:tag name="RESOLUTION" val="1200"/>
  <p:tag name="WORKAROUNDTRANSPARENCYBUG" val="0"/>
  <p:tag name="ALLOWFONTSUBSTITUTION" val="0"/>
  <p:tag name="BITMAPFORMAT" val="png256"/>
  <p:tag name="ORIGWIDTH" val="327"/>
  <p:tag name="PICTUREFILESIZE" val="1854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8575" cap="flat" cmpd="sng" algn="ctr">
          <a:solidFill>
            <a:srgbClr val="FF66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6600">
                  <a:alpha val="0"/>
                </a:srgbClr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42</Words>
  <Application>Microsoft Office PowerPoint</Application>
  <PresentationFormat>On-screen Show (4:3)</PresentationFormat>
  <Paragraphs>37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adams</cp:lastModifiedBy>
  <cp:revision>187</cp:revision>
  <dcterms:created xsi:type="dcterms:W3CDTF">2008-09-20T13:53:10Z</dcterms:created>
  <dcterms:modified xsi:type="dcterms:W3CDTF">2011-11-03T16:20:11Z</dcterms:modified>
</cp:coreProperties>
</file>