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553" r:id="rId2"/>
    <p:sldId id="584" r:id="rId3"/>
    <p:sldId id="585" r:id="rId4"/>
    <p:sldId id="586" r:id="rId5"/>
    <p:sldId id="587" r:id="rId6"/>
    <p:sldId id="588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96" r:id="rId15"/>
    <p:sldId id="597" r:id="rId16"/>
    <p:sldId id="598" r:id="rId17"/>
    <p:sldId id="599" r:id="rId18"/>
    <p:sldId id="600" r:id="rId19"/>
    <p:sldId id="601" r:id="rId20"/>
    <p:sldId id="602" r:id="rId21"/>
    <p:sldId id="603" r:id="rId22"/>
    <p:sldId id="604" r:id="rId23"/>
    <p:sldId id="605" r:id="rId24"/>
    <p:sldId id="606" r:id="rId25"/>
    <p:sldId id="607" r:id="rId26"/>
    <p:sldId id="608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617" r:id="rId36"/>
    <p:sldId id="618" r:id="rId37"/>
    <p:sldId id="619" r:id="rId38"/>
    <p:sldId id="620" r:id="rId39"/>
    <p:sldId id="621" r:id="rId40"/>
    <p:sldId id="622" r:id="rId41"/>
    <p:sldId id="623" r:id="rId42"/>
    <p:sldId id="624" r:id="rId43"/>
    <p:sldId id="625" r:id="rId44"/>
    <p:sldId id="626" r:id="rId45"/>
    <p:sldId id="627" r:id="rId46"/>
    <p:sldId id="628" r:id="rId47"/>
    <p:sldId id="629" r:id="rId48"/>
    <p:sldId id="630" r:id="rId49"/>
    <p:sldId id="631" r:id="rId50"/>
    <p:sldId id="632" r:id="rId51"/>
    <p:sldId id="633" r:id="rId52"/>
    <p:sldId id="634" r:id="rId53"/>
    <p:sldId id="635" r:id="rId54"/>
    <p:sldId id="636" r:id="rId55"/>
    <p:sldId id="637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 autoAdjust="0"/>
    <p:restoredTop sz="94660"/>
  </p:normalViewPr>
  <p:slideViewPr>
    <p:cSldViewPr>
      <p:cViewPr varScale="1">
        <p:scale>
          <a:sx n="76" d="100"/>
          <a:sy n="7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EC91AA-95D3-4EC0-A882-5C779D93C5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6793F-E421-459C-8888-05D6AF188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3311-3B4A-4277-A40E-8871B793D3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F6339-5534-474D-93BF-5B5FDD15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169F7-2CFB-43CA-8043-A903F0829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7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32EDA-ABDF-4069-924F-60B3F6D5BF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3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CB4AD-1E83-4A86-B767-14ACAB536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706AB-D5F5-405D-A723-24606C85BF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4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20D66-31C7-4E35-9A55-C35B32904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7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B0DC0-BB2E-4951-8F8C-53660BA921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6BBA-CC3A-41DC-9254-451B78453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E6591-BA72-49D6-B246-315F97BCC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818F03-8047-4C60-94BE-8B2130CBB9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2.png"/><Relationship Id="rId3" Type="http://schemas.openxmlformats.org/officeDocument/2006/relationships/tags" Target="../tags/tag248.xml"/><Relationship Id="rId21" Type="http://schemas.openxmlformats.org/officeDocument/2006/relationships/tags" Target="../tags/tag266.xml"/><Relationship Id="rId34" Type="http://schemas.openxmlformats.org/officeDocument/2006/relationships/image" Target="../media/image2.png"/><Relationship Id="rId42" Type="http://schemas.openxmlformats.org/officeDocument/2006/relationships/image" Target="../media/image15.png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tags" Target="../tags/tag270.xml"/><Relationship Id="rId33" Type="http://schemas.openxmlformats.org/officeDocument/2006/relationships/image" Target="../media/image1.png"/><Relationship Id="rId38" Type="http://schemas.openxmlformats.org/officeDocument/2006/relationships/image" Target="../media/image16.png"/><Relationship Id="rId46" Type="http://schemas.openxmlformats.org/officeDocument/2006/relationships/image" Target="../media/image29.png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tags" Target="../tags/tag265.xml"/><Relationship Id="rId29" Type="http://schemas.openxmlformats.org/officeDocument/2006/relationships/image" Target="../media/image5.png"/><Relationship Id="rId41" Type="http://schemas.openxmlformats.org/officeDocument/2006/relationships/image" Target="../media/image44.png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tags" Target="../tags/tag269.xml"/><Relationship Id="rId32" Type="http://schemas.openxmlformats.org/officeDocument/2006/relationships/image" Target="../media/image8.png"/><Relationship Id="rId37" Type="http://schemas.openxmlformats.org/officeDocument/2006/relationships/image" Target="../media/image30.png"/><Relationship Id="rId40" Type="http://schemas.openxmlformats.org/officeDocument/2006/relationships/image" Target="../media/image43.png"/><Relationship Id="rId45" Type="http://schemas.openxmlformats.org/officeDocument/2006/relationships/image" Target="../media/image13.png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28" Type="http://schemas.openxmlformats.org/officeDocument/2006/relationships/image" Target="../media/image4.png"/><Relationship Id="rId36" Type="http://schemas.openxmlformats.org/officeDocument/2006/relationships/image" Target="../media/image28.png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31" Type="http://schemas.openxmlformats.org/officeDocument/2006/relationships/image" Target="../media/image9.png"/><Relationship Id="rId44" Type="http://schemas.openxmlformats.org/officeDocument/2006/relationships/image" Target="../media/image41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tags" Target="../tags/tag267.xml"/><Relationship Id="rId27" Type="http://schemas.openxmlformats.org/officeDocument/2006/relationships/image" Target="../media/image12.png"/><Relationship Id="rId30" Type="http://schemas.openxmlformats.org/officeDocument/2006/relationships/image" Target="../media/image10.png"/><Relationship Id="rId35" Type="http://schemas.openxmlformats.org/officeDocument/2006/relationships/image" Target="../media/image27.png"/><Relationship Id="rId43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image" Target="../media/image50.png"/><Relationship Id="rId39" Type="http://schemas.openxmlformats.org/officeDocument/2006/relationships/image" Target="../media/image62.png"/><Relationship Id="rId3" Type="http://schemas.openxmlformats.org/officeDocument/2006/relationships/tags" Target="../tags/tag273.xml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1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3.pn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0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13.png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image" Target="../media/image55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image" Target="../media/image67.png"/><Relationship Id="rId3" Type="http://schemas.openxmlformats.org/officeDocument/2006/relationships/tags" Target="../tags/tag292.xml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0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60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55.png"/><Relationship Id="rId28" Type="http://schemas.openxmlformats.org/officeDocument/2006/relationships/image" Target="../media/image69.png"/><Relationship Id="rId36" Type="http://schemas.openxmlformats.org/officeDocument/2006/relationships/image" Target="../media/image59.png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image" Target="../media/image72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image" Target="../media/image64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image" Target="../media/image79.png"/><Relationship Id="rId26" Type="http://schemas.openxmlformats.org/officeDocument/2006/relationships/image" Target="../media/image85.png"/><Relationship Id="rId3" Type="http://schemas.openxmlformats.org/officeDocument/2006/relationships/tags" Target="../tags/tag311.xml"/><Relationship Id="rId21" Type="http://schemas.openxmlformats.org/officeDocument/2006/relationships/image" Target="../media/image81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image" Target="../media/image78.png"/><Relationship Id="rId25" Type="http://schemas.openxmlformats.org/officeDocument/2006/relationships/image" Target="../media/image84.png"/><Relationship Id="rId2" Type="http://schemas.openxmlformats.org/officeDocument/2006/relationships/tags" Target="../tags/tag310.xml"/><Relationship Id="rId16" Type="http://schemas.openxmlformats.org/officeDocument/2006/relationships/image" Target="../media/image77.png"/><Relationship Id="rId20" Type="http://schemas.openxmlformats.org/officeDocument/2006/relationships/image" Target="../media/image80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10.png"/><Relationship Id="rId5" Type="http://schemas.openxmlformats.org/officeDocument/2006/relationships/tags" Target="../tags/tag313.xml"/><Relationship Id="rId15" Type="http://schemas.openxmlformats.org/officeDocument/2006/relationships/image" Target="../media/image4.png"/><Relationship Id="rId23" Type="http://schemas.openxmlformats.org/officeDocument/2006/relationships/image" Target="../media/image83.png"/><Relationship Id="rId10" Type="http://schemas.openxmlformats.org/officeDocument/2006/relationships/tags" Target="../tags/tag318.xml"/><Relationship Id="rId19" Type="http://schemas.openxmlformats.org/officeDocument/2006/relationships/image" Target="../media/image2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2.png"/><Relationship Id="rId27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.png"/><Relationship Id="rId3" Type="http://schemas.openxmlformats.org/officeDocument/2006/relationships/tags" Target="../tags/tag324.xml"/><Relationship Id="rId21" Type="http://schemas.openxmlformats.org/officeDocument/2006/relationships/image" Target="../media/image84.png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image" Target="../media/image82.png"/><Relationship Id="rId25" Type="http://schemas.openxmlformats.org/officeDocument/2006/relationships/image" Target="../media/image89.png"/><Relationship Id="rId2" Type="http://schemas.openxmlformats.org/officeDocument/2006/relationships/tags" Target="../tags/tag323.xml"/><Relationship Id="rId16" Type="http://schemas.openxmlformats.org/officeDocument/2006/relationships/image" Target="../media/image81.png"/><Relationship Id="rId20" Type="http://schemas.openxmlformats.org/officeDocument/2006/relationships/image" Target="../media/image10.png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image" Target="../media/image88.png"/><Relationship Id="rId5" Type="http://schemas.openxmlformats.org/officeDocument/2006/relationships/tags" Target="../tags/tag326.xml"/><Relationship Id="rId15" Type="http://schemas.openxmlformats.org/officeDocument/2006/relationships/image" Target="../media/image77.png"/><Relationship Id="rId23" Type="http://schemas.openxmlformats.org/officeDocument/2006/relationships/image" Target="../media/image86.png"/><Relationship Id="rId10" Type="http://schemas.openxmlformats.org/officeDocument/2006/relationships/tags" Target="../tags/tag331.xml"/><Relationship Id="rId19" Type="http://schemas.openxmlformats.org/officeDocument/2006/relationships/image" Target="../media/image80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image" Target="../media/image4.png"/><Relationship Id="rId22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26" Type="http://schemas.openxmlformats.org/officeDocument/2006/relationships/image" Target="../media/image81.png"/><Relationship Id="rId39" Type="http://schemas.openxmlformats.org/officeDocument/2006/relationships/image" Target="../media/image89.png"/><Relationship Id="rId3" Type="http://schemas.openxmlformats.org/officeDocument/2006/relationships/tags" Target="../tags/tag336.xml"/><Relationship Id="rId21" Type="http://schemas.openxmlformats.org/officeDocument/2006/relationships/tags" Target="../tags/tag354.xml"/><Relationship Id="rId34" Type="http://schemas.openxmlformats.org/officeDocument/2006/relationships/image" Target="../media/image91.png"/><Relationship Id="rId42" Type="http://schemas.openxmlformats.org/officeDocument/2006/relationships/image" Target="../media/image84.png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5" Type="http://schemas.openxmlformats.org/officeDocument/2006/relationships/image" Target="../media/image77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29" Type="http://schemas.openxmlformats.org/officeDocument/2006/relationships/image" Target="../media/image80.png"/><Relationship Id="rId41" Type="http://schemas.openxmlformats.org/officeDocument/2006/relationships/image" Target="../media/image10.png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image" Target="../media/image4.png"/><Relationship Id="rId32" Type="http://schemas.openxmlformats.org/officeDocument/2006/relationships/image" Target="../media/image66.png"/><Relationship Id="rId37" Type="http://schemas.openxmlformats.org/officeDocument/2006/relationships/image" Target="../media/image94.png"/><Relationship Id="rId40" Type="http://schemas.openxmlformats.org/officeDocument/2006/relationships/image" Target="../media/image87.png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.png"/><Relationship Id="rId36" Type="http://schemas.openxmlformats.org/officeDocument/2006/relationships/image" Target="../media/image93.png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31" Type="http://schemas.openxmlformats.org/officeDocument/2006/relationships/image" Target="../media/image65.png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tags" Target="../tags/tag355.xml"/><Relationship Id="rId27" Type="http://schemas.openxmlformats.org/officeDocument/2006/relationships/image" Target="../media/image82.png"/><Relationship Id="rId30" Type="http://schemas.openxmlformats.org/officeDocument/2006/relationships/image" Target="../media/image63.png"/><Relationship Id="rId35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image" Target="../media/image81.png"/><Relationship Id="rId39" Type="http://schemas.openxmlformats.org/officeDocument/2006/relationships/image" Target="../media/image89.png"/><Relationship Id="rId3" Type="http://schemas.openxmlformats.org/officeDocument/2006/relationships/tags" Target="../tags/tag358.xml"/><Relationship Id="rId21" Type="http://schemas.openxmlformats.org/officeDocument/2006/relationships/tags" Target="../tags/tag376.xml"/><Relationship Id="rId34" Type="http://schemas.openxmlformats.org/officeDocument/2006/relationships/image" Target="../media/image96.png"/><Relationship Id="rId42" Type="http://schemas.openxmlformats.org/officeDocument/2006/relationships/image" Target="../media/image84.png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image" Target="../media/image77.png"/><Relationship Id="rId33" Type="http://schemas.openxmlformats.org/officeDocument/2006/relationships/image" Target="../media/image91.png"/><Relationship Id="rId38" Type="http://schemas.openxmlformats.org/officeDocument/2006/relationships/image" Target="../media/image95.png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tags" Target="../tags/tag375.xml"/><Relationship Id="rId29" Type="http://schemas.openxmlformats.org/officeDocument/2006/relationships/image" Target="../media/image80.png"/><Relationship Id="rId41" Type="http://schemas.openxmlformats.org/officeDocument/2006/relationships/image" Target="../media/image10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image" Target="../media/image4.png"/><Relationship Id="rId32" Type="http://schemas.openxmlformats.org/officeDocument/2006/relationships/image" Target="../media/image66.png"/><Relationship Id="rId37" Type="http://schemas.openxmlformats.org/officeDocument/2006/relationships/image" Target="../media/image93.png"/><Relationship Id="rId40" Type="http://schemas.openxmlformats.org/officeDocument/2006/relationships/image" Target="../media/image87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.png"/><Relationship Id="rId36" Type="http://schemas.openxmlformats.org/officeDocument/2006/relationships/image" Target="../media/image90.png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31" Type="http://schemas.openxmlformats.org/officeDocument/2006/relationships/image" Target="../media/image65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image" Target="../media/image82.png"/><Relationship Id="rId30" Type="http://schemas.openxmlformats.org/officeDocument/2006/relationships/image" Target="../media/image63.png"/><Relationship Id="rId35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tags" Target="../tags/tag403.xml"/><Relationship Id="rId39" Type="http://schemas.openxmlformats.org/officeDocument/2006/relationships/image" Target="../media/image82.png"/><Relationship Id="rId21" Type="http://schemas.openxmlformats.org/officeDocument/2006/relationships/tags" Target="../tags/tag39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98.png"/><Relationship Id="rId47" Type="http://schemas.openxmlformats.org/officeDocument/2006/relationships/image" Target="../media/image102.png"/><Relationship Id="rId50" Type="http://schemas.openxmlformats.org/officeDocument/2006/relationships/image" Target="../media/image91.png"/><Relationship Id="rId55" Type="http://schemas.openxmlformats.org/officeDocument/2006/relationships/image" Target="../media/image93.png"/><Relationship Id="rId7" Type="http://schemas.openxmlformats.org/officeDocument/2006/relationships/tags" Target="../tags/tag384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tags" Target="../tags/tag397.xml"/><Relationship Id="rId29" Type="http://schemas.openxmlformats.org/officeDocument/2006/relationships/tags" Target="../tags/tag406.xml"/><Relationship Id="rId41" Type="http://schemas.openxmlformats.org/officeDocument/2006/relationships/image" Target="../media/image80.png"/><Relationship Id="rId54" Type="http://schemas.openxmlformats.org/officeDocument/2006/relationships/image" Target="../media/image97.png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tags" Target="../tags/tag401.xml"/><Relationship Id="rId32" Type="http://schemas.openxmlformats.org/officeDocument/2006/relationships/tags" Target="../tags/tag409.xml"/><Relationship Id="rId37" Type="http://schemas.openxmlformats.org/officeDocument/2006/relationships/image" Target="../media/image77.png"/><Relationship Id="rId40" Type="http://schemas.openxmlformats.org/officeDocument/2006/relationships/image" Target="../media/image2.png"/><Relationship Id="rId45" Type="http://schemas.openxmlformats.org/officeDocument/2006/relationships/image" Target="../media/image100.png"/><Relationship Id="rId53" Type="http://schemas.openxmlformats.org/officeDocument/2006/relationships/image" Target="../media/image96.png"/><Relationship Id="rId58" Type="http://schemas.openxmlformats.org/officeDocument/2006/relationships/image" Target="../media/image95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tags" Target="../tags/tag400.xml"/><Relationship Id="rId28" Type="http://schemas.openxmlformats.org/officeDocument/2006/relationships/tags" Target="../tags/tag405.xml"/><Relationship Id="rId36" Type="http://schemas.openxmlformats.org/officeDocument/2006/relationships/image" Target="../media/image4.png"/><Relationship Id="rId49" Type="http://schemas.openxmlformats.org/officeDocument/2006/relationships/image" Target="../media/image104.png"/><Relationship Id="rId57" Type="http://schemas.openxmlformats.org/officeDocument/2006/relationships/image" Target="../media/image108.png"/><Relationship Id="rId61" Type="http://schemas.openxmlformats.org/officeDocument/2006/relationships/image" Target="../media/image84.png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31" Type="http://schemas.openxmlformats.org/officeDocument/2006/relationships/tags" Target="../tags/tag408.xml"/><Relationship Id="rId44" Type="http://schemas.openxmlformats.org/officeDocument/2006/relationships/image" Target="../media/image99.png"/><Relationship Id="rId52" Type="http://schemas.openxmlformats.org/officeDocument/2006/relationships/image" Target="../media/image106.png"/><Relationship Id="rId60" Type="http://schemas.openxmlformats.org/officeDocument/2006/relationships/image" Target="../media/image10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tags" Target="../tags/tag399.xml"/><Relationship Id="rId27" Type="http://schemas.openxmlformats.org/officeDocument/2006/relationships/tags" Target="../tags/tag404.xml"/><Relationship Id="rId30" Type="http://schemas.openxmlformats.org/officeDocument/2006/relationships/tags" Target="../tags/tag407.xml"/><Relationship Id="rId35" Type="http://schemas.openxmlformats.org/officeDocument/2006/relationships/image" Target="../media/image90.png"/><Relationship Id="rId43" Type="http://schemas.openxmlformats.org/officeDocument/2006/relationships/image" Target="../media/image16.png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8" Type="http://schemas.openxmlformats.org/officeDocument/2006/relationships/tags" Target="../tags/tag385.xml"/><Relationship Id="rId51" Type="http://schemas.openxmlformats.org/officeDocument/2006/relationships/image" Target="../media/image105.png"/><Relationship Id="rId3" Type="http://schemas.openxmlformats.org/officeDocument/2006/relationships/tags" Target="../tags/tag380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tags" Target="../tags/tag402.xml"/><Relationship Id="rId33" Type="http://schemas.openxmlformats.org/officeDocument/2006/relationships/tags" Target="../tags/tag410.xml"/><Relationship Id="rId38" Type="http://schemas.openxmlformats.org/officeDocument/2006/relationships/image" Target="../media/image81.png"/><Relationship Id="rId46" Type="http://schemas.openxmlformats.org/officeDocument/2006/relationships/image" Target="../media/image101.png"/><Relationship Id="rId5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0.png"/><Relationship Id="rId3" Type="http://schemas.openxmlformats.org/officeDocument/2006/relationships/tags" Target="../tags/tag413.xml"/><Relationship Id="rId21" Type="http://schemas.openxmlformats.org/officeDocument/2006/relationships/image" Target="../media/image81.png"/><Relationship Id="rId34" Type="http://schemas.openxmlformats.org/officeDocument/2006/relationships/image" Target="../media/image10.png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image" Target="../media/image109.png"/><Relationship Id="rId33" Type="http://schemas.openxmlformats.org/officeDocument/2006/relationships/image" Target="../media/image117.png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image" Target="../media/image77.png"/><Relationship Id="rId29" Type="http://schemas.openxmlformats.org/officeDocument/2006/relationships/image" Target="../media/image113.png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image" Target="../media/image80.png"/><Relationship Id="rId32" Type="http://schemas.openxmlformats.org/officeDocument/2006/relationships/image" Target="../media/image116.png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image" Target="../media/image2.png"/><Relationship Id="rId28" Type="http://schemas.openxmlformats.org/officeDocument/2006/relationships/image" Target="../media/image112.png"/><Relationship Id="rId10" Type="http://schemas.openxmlformats.org/officeDocument/2006/relationships/tags" Target="../tags/tag420.xml"/><Relationship Id="rId19" Type="http://schemas.openxmlformats.org/officeDocument/2006/relationships/image" Target="../media/image4.png"/><Relationship Id="rId31" Type="http://schemas.openxmlformats.org/officeDocument/2006/relationships/image" Target="../media/image115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image" Target="../media/image82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image" Target="../media/image111.png"/><Relationship Id="rId26" Type="http://schemas.openxmlformats.org/officeDocument/2006/relationships/image" Target="../media/image123.png"/><Relationship Id="rId3" Type="http://schemas.openxmlformats.org/officeDocument/2006/relationships/tags" Target="../tags/tag430.xml"/><Relationship Id="rId21" Type="http://schemas.openxmlformats.org/officeDocument/2006/relationships/image" Target="../media/image118.png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image" Target="../media/image10.png"/><Relationship Id="rId25" Type="http://schemas.openxmlformats.org/officeDocument/2006/relationships/image" Target="../media/image122.png"/><Relationship Id="rId2" Type="http://schemas.openxmlformats.org/officeDocument/2006/relationships/tags" Target="../tags/tag429.xml"/><Relationship Id="rId16" Type="http://schemas.openxmlformats.org/officeDocument/2006/relationships/image" Target="../media/image77.png"/><Relationship Id="rId20" Type="http://schemas.openxmlformats.org/officeDocument/2006/relationships/image" Target="../media/image113.png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image" Target="../media/image121.png"/><Relationship Id="rId5" Type="http://schemas.openxmlformats.org/officeDocument/2006/relationships/tags" Target="../tags/tag432.xml"/><Relationship Id="rId15" Type="http://schemas.openxmlformats.org/officeDocument/2006/relationships/image" Target="../media/image4.png"/><Relationship Id="rId23" Type="http://schemas.openxmlformats.org/officeDocument/2006/relationships/image" Target="../media/image120.png"/><Relationship Id="rId10" Type="http://schemas.openxmlformats.org/officeDocument/2006/relationships/tags" Target="../tags/tag437.xml"/><Relationship Id="rId19" Type="http://schemas.openxmlformats.org/officeDocument/2006/relationships/image" Target="../media/image112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9.png"/><Relationship Id="rId27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8.png"/><Relationship Id="rId41" Type="http://schemas.openxmlformats.org/officeDocument/2006/relationships/image" Target="../media/image2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image" Target="../media/image125.png"/><Relationship Id="rId39" Type="http://schemas.openxmlformats.org/officeDocument/2006/relationships/image" Target="../media/image137.png"/><Relationship Id="rId3" Type="http://schemas.openxmlformats.org/officeDocument/2006/relationships/tags" Target="../tags/tag443.xml"/><Relationship Id="rId21" Type="http://schemas.openxmlformats.org/officeDocument/2006/relationships/tags" Target="../tags/tag461.xml"/><Relationship Id="rId34" Type="http://schemas.openxmlformats.org/officeDocument/2006/relationships/image" Target="../media/image132.png"/><Relationship Id="rId42" Type="http://schemas.openxmlformats.org/officeDocument/2006/relationships/image" Target="../media/image140.png"/><Relationship Id="rId47" Type="http://schemas.openxmlformats.org/officeDocument/2006/relationships/image" Target="../media/image145.png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image" Target="../media/image124.png"/><Relationship Id="rId33" Type="http://schemas.openxmlformats.org/officeDocument/2006/relationships/image" Target="../media/image131.png"/><Relationship Id="rId38" Type="http://schemas.openxmlformats.org/officeDocument/2006/relationships/image" Target="../media/image136.png"/><Relationship Id="rId46" Type="http://schemas.openxmlformats.org/officeDocument/2006/relationships/image" Target="../media/image144.png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29" Type="http://schemas.openxmlformats.org/officeDocument/2006/relationships/image" Target="../media/image127.png"/><Relationship Id="rId41" Type="http://schemas.openxmlformats.org/officeDocument/2006/relationships/image" Target="../media/image139.png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30.png"/><Relationship Id="rId37" Type="http://schemas.openxmlformats.org/officeDocument/2006/relationships/image" Target="../media/image135.png"/><Relationship Id="rId40" Type="http://schemas.openxmlformats.org/officeDocument/2006/relationships/image" Target="../media/image138.png"/><Relationship Id="rId45" Type="http://schemas.openxmlformats.org/officeDocument/2006/relationships/image" Target="../media/image143.png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image" Target="../media/image126.png"/><Relationship Id="rId36" Type="http://schemas.openxmlformats.org/officeDocument/2006/relationships/image" Target="../media/image134.png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31" Type="http://schemas.openxmlformats.org/officeDocument/2006/relationships/image" Target="../media/image129.png"/><Relationship Id="rId44" Type="http://schemas.openxmlformats.org/officeDocument/2006/relationships/image" Target="../media/image142.png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Relationship Id="rId27" Type="http://schemas.openxmlformats.org/officeDocument/2006/relationships/image" Target="../media/image80.png"/><Relationship Id="rId30" Type="http://schemas.openxmlformats.org/officeDocument/2006/relationships/image" Target="../media/image128.png"/><Relationship Id="rId35" Type="http://schemas.openxmlformats.org/officeDocument/2006/relationships/image" Target="../media/image133.png"/><Relationship Id="rId43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26" Type="http://schemas.openxmlformats.org/officeDocument/2006/relationships/image" Target="../media/image128.png"/><Relationship Id="rId39" Type="http://schemas.openxmlformats.org/officeDocument/2006/relationships/image" Target="../media/image152.png"/><Relationship Id="rId3" Type="http://schemas.openxmlformats.org/officeDocument/2006/relationships/tags" Target="../tags/tag466.xml"/><Relationship Id="rId21" Type="http://schemas.openxmlformats.org/officeDocument/2006/relationships/tags" Target="../tags/tag484.xml"/><Relationship Id="rId34" Type="http://schemas.openxmlformats.org/officeDocument/2006/relationships/image" Target="../media/image148.png"/><Relationship Id="rId42" Type="http://schemas.openxmlformats.org/officeDocument/2006/relationships/image" Target="../media/image141.png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5" Type="http://schemas.openxmlformats.org/officeDocument/2006/relationships/image" Target="../media/image125.png"/><Relationship Id="rId33" Type="http://schemas.openxmlformats.org/officeDocument/2006/relationships/image" Target="../media/image147.png"/><Relationship Id="rId38" Type="http://schemas.openxmlformats.org/officeDocument/2006/relationships/image" Target="../media/image151.png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tags" Target="../tags/tag483.xml"/><Relationship Id="rId29" Type="http://schemas.openxmlformats.org/officeDocument/2006/relationships/image" Target="../media/image16.png"/><Relationship Id="rId41" Type="http://schemas.openxmlformats.org/officeDocument/2006/relationships/image" Target="../media/image140.png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24" Type="http://schemas.openxmlformats.org/officeDocument/2006/relationships/image" Target="../media/image124.png"/><Relationship Id="rId32" Type="http://schemas.openxmlformats.org/officeDocument/2006/relationships/image" Target="../media/image146.png"/><Relationship Id="rId37" Type="http://schemas.openxmlformats.org/officeDocument/2006/relationships/image" Target="../media/image73.png"/><Relationship Id="rId40" Type="http://schemas.openxmlformats.org/officeDocument/2006/relationships/image" Target="../media/image153.png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4.png"/><Relationship Id="rId36" Type="http://schemas.openxmlformats.org/officeDocument/2006/relationships/image" Target="../media/image150.png"/><Relationship Id="rId10" Type="http://schemas.openxmlformats.org/officeDocument/2006/relationships/tags" Target="../tags/tag473.xml"/><Relationship Id="rId19" Type="http://schemas.openxmlformats.org/officeDocument/2006/relationships/tags" Target="../tags/tag482.xml"/><Relationship Id="rId31" Type="http://schemas.openxmlformats.org/officeDocument/2006/relationships/image" Target="../media/image130.png"/><Relationship Id="rId44" Type="http://schemas.openxmlformats.org/officeDocument/2006/relationships/image" Target="../media/image13.png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Relationship Id="rId22" Type="http://schemas.openxmlformats.org/officeDocument/2006/relationships/tags" Target="../tags/tag485.xml"/><Relationship Id="rId27" Type="http://schemas.openxmlformats.org/officeDocument/2006/relationships/image" Target="../media/image129.png"/><Relationship Id="rId30" Type="http://schemas.openxmlformats.org/officeDocument/2006/relationships/image" Target="../media/image126.png"/><Relationship Id="rId35" Type="http://schemas.openxmlformats.org/officeDocument/2006/relationships/image" Target="../media/image149.png"/><Relationship Id="rId43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image" Target="../media/image128.png"/><Relationship Id="rId39" Type="http://schemas.openxmlformats.org/officeDocument/2006/relationships/image" Target="../media/image157.png"/><Relationship Id="rId3" Type="http://schemas.openxmlformats.org/officeDocument/2006/relationships/tags" Target="../tags/tag488.xml"/><Relationship Id="rId21" Type="http://schemas.openxmlformats.org/officeDocument/2006/relationships/tags" Target="../tags/tag506.xml"/><Relationship Id="rId34" Type="http://schemas.openxmlformats.org/officeDocument/2006/relationships/image" Target="../media/image155.png"/><Relationship Id="rId42" Type="http://schemas.openxmlformats.org/officeDocument/2006/relationships/image" Target="../media/image158.png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image" Target="../media/image125.png"/><Relationship Id="rId33" Type="http://schemas.openxmlformats.org/officeDocument/2006/relationships/image" Target="../media/image154.png"/><Relationship Id="rId38" Type="http://schemas.openxmlformats.org/officeDocument/2006/relationships/image" Target="../media/image58.png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29" Type="http://schemas.openxmlformats.org/officeDocument/2006/relationships/image" Target="../media/image16.png"/><Relationship Id="rId41" Type="http://schemas.openxmlformats.org/officeDocument/2006/relationships/image" Target="../media/image73.png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image" Target="../media/image124.png"/><Relationship Id="rId32" Type="http://schemas.openxmlformats.org/officeDocument/2006/relationships/image" Target="../media/image148.png"/><Relationship Id="rId37" Type="http://schemas.openxmlformats.org/officeDocument/2006/relationships/image" Target="../media/image141.png"/><Relationship Id="rId40" Type="http://schemas.openxmlformats.org/officeDocument/2006/relationships/image" Target="../media/image13.png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4.png"/><Relationship Id="rId36" Type="http://schemas.openxmlformats.org/officeDocument/2006/relationships/image" Target="../media/image140.png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image" Target="../media/image147.png"/><Relationship Id="rId44" Type="http://schemas.openxmlformats.org/officeDocument/2006/relationships/image" Target="../media/image130.png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image" Target="../media/image129.png"/><Relationship Id="rId30" Type="http://schemas.openxmlformats.org/officeDocument/2006/relationships/image" Target="../media/image146.png"/><Relationship Id="rId35" Type="http://schemas.openxmlformats.org/officeDocument/2006/relationships/image" Target="../media/image156.png"/><Relationship Id="rId43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image" Target="../media/image162.png"/><Relationship Id="rId3" Type="http://schemas.openxmlformats.org/officeDocument/2006/relationships/tags" Target="../tags/tag510.xml"/><Relationship Id="rId21" Type="http://schemas.openxmlformats.org/officeDocument/2006/relationships/tags" Target="../tags/tag528.xml"/><Relationship Id="rId34" Type="http://schemas.openxmlformats.org/officeDocument/2006/relationships/image" Target="../media/image147.png"/><Relationship Id="rId42" Type="http://schemas.openxmlformats.org/officeDocument/2006/relationships/image" Target="../media/image141.png"/><Relationship Id="rId47" Type="http://schemas.openxmlformats.org/officeDocument/2006/relationships/image" Target="../media/image73.png"/><Relationship Id="rId50" Type="http://schemas.openxmlformats.org/officeDocument/2006/relationships/image" Target="../media/image166.png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image" Target="../media/image16.png"/><Relationship Id="rId38" Type="http://schemas.openxmlformats.org/officeDocument/2006/relationships/image" Target="../media/image161.png"/><Relationship Id="rId46" Type="http://schemas.openxmlformats.org/officeDocument/2006/relationships/image" Target="../media/image164.png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image" Target="../media/image125.png"/><Relationship Id="rId41" Type="http://schemas.openxmlformats.org/officeDocument/2006/relationships/image" Target="../media/image140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image" Target="../media/image134.png"/><Relationship Id="rId37" Type="http://schemas.openxmlformats.org/officeDocument/2006/relationships/image" Target="../media/image160.png"/><Relationship Id="rId40" Type="http://schemas.openxmlformats.org/officeDocument/2006/relationships/image" Target="../media/image146.png"/><Relationship Id="rId45" Type="http://schemas.openxmlformats.org/officeDocument/2006/relationships/image" Target="../media/image12.png"/><Relationship Id="rId53" Type="http://schemas.openxmlformats.org/officeDocument/2006/relationships/image" Target="../media/image130.png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image" Target="../media/image124.png"/><Relationship Id="rId36" Type="http://schemas.openxmlformats.org/officeDocument/2006/relationships/image" Target="../media/image159.png"/><Relationship Id="rId49" Type="http://schemas.openxmlformats.org/officeDocument/2006/relationships/image" Target="../media/image165.png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image" Target="../media/image129.png"/><Relationship Id="rId44" Type="http://schemas.openxmlformats.org/officeDocument/2006/relationships/image" Target="../media/image163.png"/><Relationship Id="rId52" Type="http://schemas.openxmlformats.org/officeDocument/2006/relationships/image" Target="../media/image126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28.png"/><Relationship Id="rId35" Type="http://schemas.openxmlformats.org/officeDocument/2006/relationships/image" Target="../media/image148.png"/><Relationship Id="rId43" Type="http://schemas.openxmlformats.org/officeDocument/2006/relationships/image" Target="../media/image58.png"/><Relationship Id="rId48" Type="http://schemas.openxmlformats.org/officeDocument/2006/relationships/image" Target="../media/image158.png"/><Relationship Id="rId8" Type="http://schemas.openxmlformats.org/officeDocument/2006/relationships/tags" Target="../tags/tag515.xml"/><Relationship Id="rId5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26" Type="http://schemas.openxmlformats.org/officeDocument/2006/relationships/tags" Target="../tags/tag559.xml"/><Relationship Id="rId39" Type="http://schemas.openxmlformats.org/officeDocument/2006/relationships/image" Target="../media/image173.png"/><Relationship Id="rId21" Type="http://schemas.openxmlformats.org/officeDocument/2006/relationships/tags" Target="../tags/tag554.xml"/><Relationship Id="rId34" Type="http://schemas.openxmlformats.org/officeDocument/2006/relationships/image" Target="../media/image168.png"/><Relationship Id="rId42" Type="http://schemas.openxmlformats.org/officeDocument/2006/relationships/image" Target="../media/image176.png"/><Relationship Id="rId47" Type="http://schemas.openxmlformats.org/officeDocument/2006/relationships/image" Target="../media/image179.png"/><Relationship Id="rId50" Type="http://schemas.openxmlformats.org/officeDocument/2006/relationships/image" Target="../media/image182.png"/><Relationship Id="rId55" Type="http://schemas.openxmlformats.org/officeDocument/2006/relationships/image" Target="../media/image130.png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tags" Target="../tags/tag558.xml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Relationship Id="rId46" Type="http://schemas.openxmlformats.org/officeDocument/2006/relationships/image" Target="../media/image141.png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tags" Target="../tags/tag553.xml"/><Relationship Id="rId29" Type="http://schemas.openxmlformats.org/officeDocument/2006/relationships/image" Target="../media/image124.png"/><Relationship Id="rId41" Type="http://schemas.openxmlformats.org/officeDocument/2006/relationships/image" Target="../media/image175.png"/><Relationship Id="rId54" Type="http://schemas.openxmlformats.org/officeDocument/2006/relationships/image" Target="../media/image126.png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tags" Target="../tags/tag557.xml"/><Relationship Id="rId32" Type="http://schemas.openxmlformats.org/officeDocument/2006/relationships/image" Target="../media/image129.png"/><Relationship Id="rId37" Type="http://schemas.openxmlformats.org/officeDocument/2006/relationships/image" Target="../media/image171.png"/><Relationship Id="rId40" Type="http://schemas.openxmlformats.org/officeDocument/2006/relationships/image" Target="../media/image174.png"/><Relationship Id="rId45" Type="http://schemas.openxmlformats.org/officeDocument/2006/relationships/image" Target="../media/image140.png"/><Relationship Id="rId53" Type="http://schemas.openxmlformats.org/officeDocument/2006/relationships/image" Target="../media/image13.png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tags" Target="../tags/tag55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70.png"/><Relationship Id="rId49" Type="http://schemas.openxmlformats.org/officeDocument/2006/relationships/image" Target="../media/image181.png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31" Type="http://schemas.openxmlformats.org/officeDocument/2006/relationships/image" Target="../media/image128.png"/><Relationship Id="rId44" Type="http://schemas.openxmlformats.org/officeDocument/2006/relationships/image" Target="../media/image178.png"/><Relationship Id="rId52" Type="http://schemas.openxmlformats.org/officeDocument/2006/relationships/image" Target="../media/image184.pn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30" Type="http://schemas.openxmlformats.org/officeDocument/2006/relationships/image" Target="../media/image125.png"/><Relationship Id="rId35" Type="http://schemas.openxmlformats.org/officeDocument/2006/relationships/image" Target="../media/image169.png"/><Relationship Id="rId43" Type="http://schemas.openxmlformats.org/officeDocument/2006/relationships/image" Target="../media/image177.png"/><Relationship Id="rId48" Type="http://schemas.openxmlformats.org/officeDocument/2006/relationships/image" Target="../media/image180.png"/><Relationship Id="rId8" Type="http://schemas.openxmlformats.org/officeDocument/2006/relationships/tags" Target="../tags/tag541.xml"/><Relationship Id="rId51" Type="http://schemas.openxmlformats.org/officeDocument/2006/relationships/image" Target="../media/image183.png"/><Relationship Id="rId3" Type="http://schemas.openxmlformats.org/officeDocument/2006/relationships/tags" Target="../tags/tag53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26" Type="http://schemas.openxmlformats.org/officeDocument/2006/relationships/image" Target="../media/image124.png"/><Relationship Id="rId39" Type="http://schemas.openxmlformats.org/officeDocument/2006/relationships/image" Target="../media/image187.png"/><Relationship Id="rId3" Type="http://schemas.openxmlformats.org/officeDocument/2006/relationships/tags" Target="../tags/tag563.xml"/><Relationship Id="rId21" Type="http://schemas.openxmlformats.org/officeDocument/2006/relationships/tags" Target="../tags/tag581.xml"/><Relationship Id="rId34" Type="http://schemas.openxmlformats.org/officeDocument/2006/relationships/image" Target="../media/image183.png"/><Relationship Id="rId42" Type="http://schemas.openxmlformats.org/officeDocument/2006/relationships/image" Target="../media/image189.png"/><Relationship Id="rId47" Type="http://schemas.openxmlformats.org/officeDocument/2006/relationships/image" Target="../media/image169.png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82.png"/><Relationship Id="rId38" Type="http://schemas.openxmlformats.org/officeDocument/2006/relationships/image" Target="../media/image186.png"/><Relationship Id="rId46" Type="http://schemas.openxmlformats.org/officeDocument/2006/relationships/image" Target="../media/image126.png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0" Type="http://schemas.openxmlformats.org/officeDocument/2006/relationships/tags" Target="../tags/tag580.xml"/><Relationship Id="rId29" Type="http://schemas.openxmlformats.org/officeDocument/2006/relationships/image" Target="../media/image129.png"/><Relationship Id="rId41" Type="http://schemas.openxmlformats.org/officeDocument/2006/relationships/image" Target="../media/image188.pn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24" Type="http://schemas.openxmlformats.org/officeDocument/2006/relationships/tags" Target="../tags/tag584.xml"/><Relationship Id="rId32" Type="http://schemas.openxmlformats.org/officeDocument/2006/relationships/image" Target="../media/image181.png"/><Relationship Id="rId37" Type="http://schemas.openxmlformats.org/officeDocument/2006/relationships/image" Target="../media/image185.png"/><Relationship Id="rId40" Type="http://schemas.openxmlformats.org/officeDocument/2006/relationships/image" Target="../media/image173.png"/><Relationship Id="rId45" Type="http://schemas.openxmlformats.org/officeDocument/2006/relationships/image" Target="../media/image184.png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23" Type="http://schemas.openxmlformats.org/officeDocument/2006/relationships/tags" Target="../tags/tag583.xml"/><Relationship Id="rId28" Type="http://schemas.openxmlformats.org/officeDocument/2006/relationships/image" Target="../media/image128.png"/><Relationship Id="rId36" Type="http://schemas.openxmlformats.org/officeDocument/2006/relationships/image" Target="../media/image165.png"/><Relationship Id="rId49" Type="http://schemas.openxmlformats.org/officeDocument/2006/relationships/image" Target="../media/image130.png"/><Relationship Id="rId10" Type="http://schemas.openxmlformats.org/officeDocument/2006/relationships/tags" Target="../tags/tag570.xml"/><Relationship Id="rId19" Type="http://schemas.openxmlformats.org/officeDocument/2006/relationships/tags" Target="../tags/tag579.xml"/><Relationship Id="rId31" Type="http://schemas.openxmlformats.org/officeDocument/2006/relationships/image" Target="../media/image180.png"/><Relationship Id="rId44" Type="http://schemas.openxmlformats.org/officeDocument/2006/relationships/image" Target="../media/image141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tags" Target="../tags/tag582.xml"/><Relationship Id="rId27" Type="http://schemas.openxmlformats.org/officeDocument/2006/relationships/image" Target="../media/image125.png"/><Relationship Id="rId30" Type="http://schemas.openxmlformats.org/officeDocument/2006/relationships/image" Target="../media/image179.png"/><Relationship Id="rId35" Type="http://schemas.openxmlformats.org/officeDocument/2006/relationships/image" Target="../media/image168.png"/><Relationship Id="rId43" Type="http://schemas.openxmlformats.org/officeDocument/2006/relationships/image" Target="../media/image140.png"/><Relationship Id="rId48" Type="http://schemas.openxmlformats.org/officeDocument/2006/relationships/image" Target="../media/image170.png"/><Relationship Id="rId8" Type="http://schemas.openxmlformats.org/officeDocument/2006/relationships/tags" Target="../tags/tag56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97.xml"/><Relationship Id="rId18" Type="http://schemas.openxmlformats.org/officeDocument/2006/relationships/tags" Target="../tags/tag602.xml"/><Relationship Id="rId26" Type="http://schemas.openxmlformats.org/officeDocument/2006/relationships/tags" Target="../tags/tag610.xml"/><Relationship Id="rId39" Type="http://schemas.openxmlformats.org/officeDocument/2006/relationships/image" Target="../media/image182.png"/><Relationship Id="rId21" Type="http://schemas.openxmlformats.org/officeDocument/2006/relationships/tags" Target="../tags/tag605.xml"/><Relationship Id="rId34" Type="http://schemas.openxmlformats.org/officeDocument/2006/relationships/image" Target="../media/image128.png"/><Relationship Id="rId42" Type="http://schemas.openxmlformats.org/officeDocument/2006/relationships/image" Target="../media/image191.png"/><Relationship Id="rId47" Type="http://schemas.openxmlformats.org/officeDocument/2006/relationships/image" Target="../media/image140.png"/><Relationship Id="rId50" Type="http://schemas.openxmlformats.org/officeDocument/2006/relationships/image" Target="../media/image123.png"/><Relationship Id="rId55" Type="http://schemas.openxmlformats.org/officeDocument/2006/relationships/image" Target="../media/image126.png"/><Relationship Id="rId7" Type="http://schemas.openxmlformats.org/officeDocument/2006/relationships/tags" Target="../tags/tag591.xml"/><Relationship Id="rId12" Type="http://schemas.openxmlformats.org/officeDocument/2006/relationships/tags" Target="../tags/tag596.xml"/><Relationship Id="rId17" Type="http://schemas.openxmlformats.org/officeDocument/2006/relationships/tags" Target="../tags/tag601.xml"/><Relationship Id="rId25" Type="http://schemas.openxmlformats.org/officeDocument/2006/relationships/tags" Target="../tags/tag609.xml"/><Relationship Id="rId33" Type="http://schemas.openxmlformats.org/officeDocument/2006/relationships/image" Target="../media/image125.png"/><Relationship Id="rId38" Type="http://schemas.openxmlformats.org/officeDocument/2006/relationships/image" Target="../media/image181.png"/><Relationship Id="rId46" Type="http://schemas.openxmlformats.org/officeDocument/2006/relationships/image" Target="../media/image195.png"/><Relationship Id="rId2" Type="http://schemas.openxmlformats.org/officeDocument/2006/relationships/tags" Target="../tags/tag586.xml"/><Relationship Id="rId16" Type="http://schemas.openxmlformats.org/officeDocument/2006/relationships/tags" Target="../tags/tag600.xml"/><Relationship Id="rId20" Type="http://schemas.openxmlformats.org/officeDocument/2006/relationships/tags" Target="../tags/tag60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90.png"/><Relationship Id="rId54" Type="http://schemas.openxmlformats.org/officeDocument/2006/relationships/image" Target="../media/image198.png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tags" Target="../tags/tag608.xml"/><Relationship Id="rId32" Type="http://schemas.openxmlformats.org/officeDocument/2006/relationships/image" Target="../media/image124.png"/><Relationship Id="rId37" Type="http://schemas.openxmlformats.org/officeDocument/2006/relationships/image" Target="../media/image180.png"/><Relationship Id="rId40" Type="http://schemas.openxmlformats.org/officeDocument/2006/relationships/image" Target="../media/image183.png"/><Relationship Id="rId45" Type="http://schemas.openxmlformats.org/officeDocument/2006/relationships/image" Target="../media/image194.png"/><Relationship Id="rId53" Type="http://schemas.openxmlformats.org/officeDocument/2006/relationships/image" Target="../media/image197.png"/><Relationship Id="rId5" Type="http://schemas.openxmlformats.org/officeDocument/2006/relationships/tags" Target="../tags/tag589.xml"/><Relationship Id="rId15" Type="http://schemas.openxmlformats.org/officeDocument/2006/relationships/tags" Target="../tags/tag599.xml"/><Relationship Id="rId23" Type="http://schemas.openxmlformats.org/officeDocument/2006/relationships/tags" Target="../tags/tag607.xml"/><Relationship Id="rId28" Type="http://schemas.openxmlformats.org/officeDocument/2006/relationships/tags" Target="../tags/tag612.xml"/><Relationship Id="rId36" Type="http://schemas.openxmlformats.org/officeDocument/2006/relationships/image" Target="../media/image179.png"/><Relationship Id="rId49" Type="http://schemas.openxmlformats.org/officeDocument/2006/relationships/image" Target="../media/image184.png"/><Relationship Id="rId10" Type="http://schemas.openxmlformats.org/officeDocument/2006/relationships/tags" Target="../tags/tag594.xml"/><Relationship Id="rId19" Type="http://schemas.openxmlformats.org/officeDocument/2006/relationships/tags" Target="../tags/tag603.xml"/><Relationship Id="rId31" Type="http://schemas.openxmlformats.org/officeDocument/2006/relationships/image" Target="../media/image170.png"/><Relationship Id="rId44" Type="http://schemas.openxmlformats.org/officeDocument/2006/relationships/image" Target="../media/image193.png"/><Relationship Id="rId52" Type="http://schemas.openxmlformats.org/officeDocument/2006/relationships/image" Target="../media/image108.png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tags" Target="../tags/tag598.xml"/><Relationship Id="rId22" Type="http://schemas.openxmlformats.org/officeDocument/2006/relationships/tags" Target="../tags/tag606.xml"/><Relationship Id="rId27" Type="http://schemas.openxmlformats.org/officeDocument/2006/relationships/tags" Target="../tags/tag611.xml"/><Relationship Id="rId30" Type="http://schemas.openxmlformats.org/officeDocument/2006/relationships/image" Target="../media/image169.png"/><Relationship Id="rId35" Type="http://schemas.openxmlformats.org/officeDocument/2006/relationships/image" Target="../media/image129.png"/><Relationship Id="rId43" Type="http://schemas.openxmlformats.org/officeDocument/2006/relationships/image" Target="../media/image192.png"/><Relationship Id="rId48" Type="http://schemas.openxmlformats.org/officeDocument/2006/relationships/image" Target="../media/image141.png"/><Relationship Id="rId56" Type="http://schemas.openxmlformats.org/officeDocument/2006/relationships/image" Target="../media/image130.png"/><Relationship Id="rId8" Type="http://schemas.openxmlformats.org/officeDocument/2006/relationships/tags" Target="../tags/tag592.xml"/><Relationship Id="rId51" Type="http://schemas.openxmlformats.org/officeDocument/2006/relationships/image" Target="../media/image196.png"/><Relationship Id="rId3" Type="http://schemas.openxmlformats.org/officeDocument/2006/relationships/tags" Target="../tags/tag58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26" Type="http://schemas.openxmlformats.org/officeDocument/2006/relationships/tags" Target="../tags/tag638.xml"/><Relationship Id="rId39" Type="http://schemas.openxmlformats.org/officeDocument/2006/relationships/image" Target="../media/image191.png"/><Relationship Id="rId3" Type="http://schemas.openxmlformats.org/officeDocument/2006/relationships/tags" Target="../tags/tag615.xml"/><Relationship Id="rId21" Type="http://schemas.openxmlformats.org/officeDocument/2006/relationships/tags" Target="../tags/tag633.xml"/><Relationship Id="rId34" Type="http://schemas.openxmlformats.org/officeDocument/2006/relationships/image" Target="../media/image179.png"/><Relationship Id="rId42" Type="http://schemas.openxmlformats.org/officeDocument/2006/relationships/image" Target="../media/image193.png"/><Relationship Id="rId47" Type="http://schemas.openxmlformats.org/officeDocument/2006/relationships/image" Target="../media/image184.png"/><Relationship Id="rId50" Type="http://schemas.openxmlformats.org/officeDocument/2006/relationships/image" Target="../media/image201.png"/><Relationship Id="rId7" Type="http://schemas.openxmlformats.org/officeDocument/2006/relationships/tags" Target="../tags/tag619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5" Type="http://schemas.openxmlformats.org/officeDocument/2006/relationships/tags" Target="../tags/tag637.xml"/><Relationship Id="rId33" Type="http://schemas.openxmlformats.org/officeDocument/2006/relationships/image" Target="../media/image129.png"/><Relationship Id="rId38" Type="http://schemas.openxmlformats.org/officeDocument/2006/relationships/image" Target="../media/image183.png"/><Relationship Id="rId46" Type="http://schemas.openxmlformats.org/officeDocument/2006/relationships/image" Target="../media/image141.png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0" Type="http://schemas.openxmlformats.org/officeDocument/2006/relationships/tags" Target="../tags/tag632.xml"/><Relationship Id="rId29" Type="http://schemas.openxmlformats.org/officeDocument/2006/relationships/image" Target="../media/image170.png"/><Relationship Id="rId41" Type="http://schemas.openxmlformats.org/officeDocument/2006/relationships/image" Target="../media/image200.png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24" Type="http://schemas.openxmlformats.org/officeDocument/2006/relationships/tags" Target="../tags/tag636.xml"/><Relationship Id="rId32" Type="http://schemas.openxmlformats.org/officeDocument/2006/relationships/image" Target="../media/image128.png"/><Relationship Id="rId37" Type="http://schemas.openxmlformats.org/officeDocument/2006/relationships/image" Target="../media/image182.png"/><Relationship Id="rId40" Type="http://schemas.openxmlformats.org/officeDocument/2006/relationships/image" Target="../media/image199.png"/><Relationship Id="rId45" Type="http://schemas.openxmlformats.org/officeDocument/2006/relationships/image" Target="../media/image140.png"/><Relationship Id="rId53" Type="http://schemas.openxmlformats.org/officeDocument/2006/relationships/image" Target="../media/image130.png"/><Relationship Id="rId5" Type="http://schemas.openxmlformats.org/officeDocument/2006/relationships/tags" Target="../tags/tag617.xml"/><Relationship Id="rId15" Type="http://schemas.openxmlformats.org/officeDocument/2006/relationships/tags" Target="../tags/tag627.xml"/><Relationship Id="rId23" Type="http://schemas.openxmlformats.org/officeDocument/2006/relationships/tags" Target="../tags/tag635.xml"/><Relationship Id="rId28" Type="http://schemas.openxmlformats.org/officeDocument/2006/relationships/image" Target="../media/image169.png"/><Relationship Id="rId36" Type="http://schemas.openxmlformats.org/officeDocument/2006/relationships/image" Target="../media/image181.png"/><Relationship Id="rId49" Type="http://schemas.openxmlformats.org/officeDocument/2006/relationships/image" Target="../media/image198.png"/><Relationship Id="rId10" Type="http://schemas.openxmlformats.org/officeDocument/2006/relationships/tags" Target="../tags/tag622.xml"/><Relationship Id="rId19" Type="http://schemas.openxmlformats.org/officeDocument/2006/relationships/tags" Target="../tags/tag631.xml"/><Relationship Id="rId31" Type="http://schemas.openxmlformats.org/officeDocument/2006/relationships/image" Target="../media/image125.png"/><Relationship Id="rId44" Type="http://schemas.openxmlformats.org/officeDocument/2006/relationships/image" Target="../media/image194.png"/><Relationship Id="rId52" Type="http://schemas.openxmlformats.org/officeDocument/2006/relationships/image" Target="../media/image126.png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tags" Target="../tags/tag626.xml"/><Relationship Id="rId22" Type="http://schemas.openxmlformats.org/officeDocument/2006/relationships/tags" Target="../tags/tag63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24.png"/><Relationship Id="rId35" Type="http://schemas.openxmlformats.org/officeDocument/2006/relationships/image" Target="../media/image180.png"/><Relationship Id="rId43" Type="http://schemas.openxmlformats.org/officeDocument/2006/relationships/image" Target="../media/image195.png"/><Relationship Id="rId48" Type="http://schemas.openxmlformats.org/officeDocument/2006/relationships/image" Target="../media/image123.png"/><Relationship Id="rId8" Type="http://schemas.openxmlformats.org/officeDocument/2006/relationships/tags" Target="../tags/tag620.xml"/><Relationship Id="rId51" Type="http://schemas.openxmlformats.org/officeDocument/2006/relationships/image" Target="../media/image196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51.xml"/><Relationship Id="rId18" Type="http://schemas.openxmlformats.org/officeDocument/2006/relationships/tags" Target="../tags/tag656.xml"/><Relationship Id="rId26" Type="http://schemas.openxmlformats.org/officeDocument/2006/relationships/tags" Target="../tags/tag664.xml"/><Relationship Id="rId39" Type="http://schemas.openxmlformats.org/officeDocument/2006/relationships/image" Target="../media/image128.png"/><Relationship Id="rId21" Type="http://schemas.openxmlformats.org/officeDocument/2006/relationships/tags" Target="../tags/tag659.xml"/><Relationship Id="rId34" Type="http://schemas.openxmlformats.org/officeDocument/2006/relationships/image" Target="../media/image199.png"/><Relationship Id="rId42" Type="http://schemas.openxmlformats.org/officeDocument/2006/relationships/image" Target="../media/image16.png"/><Relationship Id="rId47" Type="http://schemas.openxmlformats.org/officeDocument/2006/relationships/image" Target="../media/image73.png"/><Relationship Id="rId50" Type="http://schemas.openxmlformats.org/officeDocument/2006/relationships/image" Target="../media/image206.png"/><Relationship Id="rId55" Type="http://schemas.openxmlformats.org/officeDocument/2006/relationships/image" Target="../media/image140.png"/><Relationship Id="rId7" Type="http://schemas.openxmlformats.org/officeDocument/2006/relationships/tags" Target="../tags/tag645.xml"/><Relationship Id="rId2" Type="http://schemas.openxmlformats.org/officeDocument/2006/relationships/tags" Target="../tags/tag640.xml"/><Relationship Id="rId16" Type="http://schemas.openxmlformats.org/officeDocument/2006/relationships/tags" Target="../tags/tag654.xml"/><Relationship Id="rId20" Type="http://schemas.openxmlformats.org/officeDocument/2006/relationships/tags" Target="../tags/tag658.xml"/><Relationship Id="rId29" Type="http://schemas.openxmlformats.org/officeDocument/2006/relationships/tags" Target="../tags/tag667.xml"/><Relationship Id="rId41" Type="http://schemas.openxmlformats.org/officeDocument/2006/relationships/image" Target="../media/image131.png"/><Relationship Id="rId54" Type="http://schemas.openxmlformats.org/officeDocument/2006/relationships/image" Target="../media/image210.png"/><Relationship Id="rId62" Type="http://schemas.openxmlformats.org/officeDocument/2006/relationships/image" Target="../media/image130.png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11" Type="http://schemas.openxmlformats.org/officeDocument/2006/relationships/tags" Target="../tags/tag649.xml"/><Relationship Id="rId24" Type="http://schemas.openxmlformats.org/officeDocument/2006/relationships/tags" Target="../tags/tag662.xml"/><Relationship Id="rId32" Type="http://schemas.openxmlformats.org/officeDocument/2006/relationships/tags" Target="../tags/tag670.xml"/><Relationship Id="rId37" Type="http://schemas.openxmlformats.org/officeDocument/2006/relationships/image" Target="../media/image124.png"/><Relationship Id="rId40" Type="http://schemas.openxmlformats.org/officeDocument/2006/relationships/image" Target="../media/image129.png"/><Relationship Id="rId45" Type="http://schemas.openxmlformats.org/officeDocument/2006/relationships/image" Target="../media/image203.png"/><Relationship Id="rId53" Type="http://schemas.openxmlformats.org/officeDocument/2006/relationships/image" Target="../media/image209.png"/><Relationship Id="rId58" Type="http://schemas.openxmlformats.org/officeDocument/2006/relationships/image" Target="../media/image212.png"/><Relationship Id="rId5" Type="http://schemas.openxmlformats.org/officeDocument/2006/relationships/tags" Target="../tags/tag643.xml"/><Relationship Id="rId15" Type="http://schemas.openxmlformats.org/officeDocument/2006/relationships/tags" Target="../tags/tag653.xml"/><Relationship Id="rId23" Type="http://schemas.openxmlformats.org/officeDocument/2006/relationships/tags" Target="../tags/tag661.xml"/><Relationship Id="rId28" Type="http://schemas.openxmlformats.org/officeDocument/2006/relationships/tags" Target="../tags/tag666.xml"/><Relationship Id="rId36" Type="http://schemas.openxmlformats.org/officeDocument/2006/relationships/image" Target="../media/image201.png"/><Relationship Id="rId49" Type="http://schemas.openxmlformats.org/officeDocument/2006/relationships/image" Target="../media/image157.png"/><Relationship Id="rId57" Type="http://schemas.openxmlformats.org/officeDocument/2006/relationships/image" Target="../media/image211.png"/><Relationship Id="rId61" Type="http://schemas.openxmlformats.org/officeDocument/2006/relationships/image" Target="../media/image126.png"/><Relationship Id="rId10" Type="http://schemas.openxmlformats.org/officeDocument/2006/relationships/tags" Target="../tags/tag648.xml"/><Relationship Id="rId19" Type="http://schemas.openxmlformats.org/officeDocument/2006/relationships/tags" Target="../tags/tag657.xml"/><Relationship Id="rId31" Type="http://schemas.openxmlformats.org/officeDocument/2006/relationships/tags" Target="../tags/tag669.xml"/><Relationship Id="rId44" Type="http://schemas.openxmlformats.org/officeDocument/2006/relationships/image" Target="../media/image202.png"/><Relationship Id="rId52" Type="http://schemas.openxmlformats.org/officeDocument/2006/relationships/image" Target="../media/image208.png"/><Relationship Id="rId60" Type="http://schemas.openxmlformats.org/officeDocument/2006/relationships/image" Target="../media/image213.png"/><Relationship Id="rId4" Type="http://schemas.openxmlformats.org/officeDocument/2006/relationships/tags" Target="../tags/tag642.xml"/><Relationship Id="rId9" Type="http://schemas.openxmlformats.org/officeDocument/2006/relationships/tags" Target="../tags/tag647.xml"/><Relationship Id="rId14" Type="http://schemas.openxmlformats.org/officeDocument/2006/relationships/tags" Target="../tags/tag652.xml"/><Relationship Id="rId22" Type="http://schemas.openxmlformats.org/officeDocument/2006/relationships/tags" Target="../tags/tag660.xml"/><Relationship Id="rId27" Type="http://schemas.openxmlformats.org/officeDocument/2006/relationships/tags" Target="../tags/tag665.xml"/><Relationship Id="rId30" Type="http://schemas.openxmlformats.org/officeDocument/2006/relationships/tags" Target="../tags/tag668.xml"/><Relationship Id="rId35" Type="http://schemas.openxmlformats.org/officeDocument/2006/relationships/image" Target="../media/image200.png"/><Relationship Id="rId43" Type="http://schemas.openxmlformats.org/officeDocument/2006/relationships/image" Target="../media/image146.png"/><Relationship Id="rId48" Type="http://schemas.openxmlformats.org/officeDocument/2006/relationships/image" Target="../media/image205.png"/><Relationship Id="rId56" Type="http://schemas.openxmlformats.org/officeDocument/2006/relationships/image" Target="../media/image141.png"/><Relationship Id="rId8" Type="http://schemas.openxmlformats.org/officeDocument/2006/relationships/tags" Target="../tags/tag646.xml"/><Relationship Id="rId51" Type="http://schemas.openxmlformats.org/officeDocument/2006/relationships/image" Target="../media/image207.png"/><Relationship Id="rId3" Type="http://schemas.openxmlformats.org/officeDocument/2006/relationships/tags" Target="../tags/tag641.xml"/><Relationship Id="rId12" Type="http://schemas.openxmlformats.org/officeDocument/2006/relationships/tags" Target="../tags/tag650.xml"/><Relationship Id="rId17" Type="http://schemas.openxmlformats.org/officeDocument/2006/relationships/tags" Target="../tags/tag655.xml"/><Relationship Id="rId25" Type="http://schemas.openxmlformats.org/officeDocument/2006/relationships/tags" Target="../tags/tag66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25.png"/><Relationship Id="rId46" Type="http://schemas.openxmlformats.org/officeDocument/2006/relationships/image" Target="../media/image204.png"/><Relationship Id="rId5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83.xml"/><Relationship Id="rId18" Type="http://schemas.openxmlformats.org/officeDocument/2006/relationships/tags" Target="../tags/tag688.xml"/><Relationship Id="rId26" Type="http://schemas.openxmlformats.org/officeDocument/2006/relationships/tags" Target="../tags/tag696.xml"/><Relationship Id="rId39" Type="http://schemas.openxmlformats.org/officeDocument/2006/relationships/image" Target="../media/image146.png"/><Relationship Id="rId3" Type="http://schemas.openxmlformats.org/officeDocument/2006/relationships/tags" Target="../tags/tag673.xml"/><Relationship Id="rId21" Type="http://schemas.openxmlformats.org/officeDocument/2006/relationships/tags" Target="../tags/tag691.xml"/><Relationship Id="rId34" Type="http://schemas.openxmlformats.org/officeDocument/2006/relationships/image" Target="../media/image125.png"/><Relationship Id="rId42" Type="http://schemas.openxmlformats.org/officeDocument/2006/relationships/image" Target="../media/image204.png"/><Relationship Id="rId47" Type="http://schemas.openxmlformats.org/officeDocument/2006/relationships/image" Target="../media/image207.png"/><Relationship Id="rId50" Type="http://schemas.openxmlformats.org/officeDocument/2006/relationships/image" Target="../media/image140.png"/><Relationship Id="rId7" Type="http://schemas.openxmlformats.org/officeDocument/2006/relationships/tags" Target="../tags/tag677.xml"/><Relationship Id="rId12" Type="http://schemas.openxmlformats.org/officeDocument/2006/relationships/tags" Target="../tags/tag682.xml"/><Relationship Id="rId17" Type="http://schemas.openxmlformats.org/officeDocument/2006/relationships/tags" Target="../tags/tag687.xml"/><Relationship Id="rId25" Type="http://schemas.openxmlformats.org/officeDocument/2006/relationships/tags" Target="../tags/tag695.xml"/><Relationship Id="rId33" Type="http://schemas.openxmlformats.org/officeDocument/2006/relationships/image" Target="../media/image124.png"/><Relationship Id="rId38" Type="http://schemas.openxmlformats.org/officeDocument/2006/relationships/image" Target="../media/image16.png"/><Relationship Id="rId46" Type="http://schemas.openxmlformats.org/officeDocument/2006/relationships/image" Target="../media/image206.png"/><Relationship Id="rId2" Type="http://schemas.openxmlformats.org/officeDocument/2006/relationships/tags" Target="../tags/tag672.xml"/><Relationship Id="rId16" Type="http://schemas.openxmlformats.org/officeDocument/2006/relationships/tags" Target="../tags/tag686.xml"/><Relationship Id="rId20" Type="http://schemas.openxmlformats.org/officeDocument/2006/relationships/tags" Target="../tags/tag69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03.png"/><Relationship Id="rId54" Type="http://schemas.openxmlformats.org/officeDocument/2006/relationships/image" Target="../media/image130.png"/><Relationship Id="rId1" Type="http://schemas.openxmlformats.org/officeDocument/2006/relationships/tags" Target="../tags/tag671.xml"/><Relationship Id="rId6" Type="http://schemas.openxmlformats.org/officeDocument/2006/relationships/tags" Target="../tags/tag676.xml"/><Relationship Id="rId11" Type="http://schemas.openxmlformats.org/officeDocument/2006/relationships/tags" Target="../tags/tag681.xml"/><Relationship Id="rId24" Type="http://schemas.openxmlformats.org/officeDocument/2006/relationships/tags" Target="../tags/tag694.xml"/><Relationship Id="rId32" Type="http://schemas.openxmlformats.org/officeDocument/2006/relationships/image" Target="../media/image201.png"/><Relationship Id="rId37" Type="http://schemas.openxmlformats.org/officeDocument/2006/relationships/image" Target="../media/image131.png"/><Relationship Id="rId40" Type="http://schemas.openxmlformats.org/officeDocument/2006/relationships/image" Target="../media/image202.png"/><Relationship Id="rId45" Type="http://schemas.openxmlformats.org/officeDocument/2006/relationships/image" Target="../media/image157.png"/><Relationship Id="rId53" Type="http://schemas.openxmlformats.org/officeDocument/2006/relationships/image" Target="../media/image126.png"/><Relationship Id="rId5" Type="http://schemas.openxmlformats.org/officeDocument/2006/relationships/tags" Target="../tags/tag675.xml"/><Relationship Id="rId15" Type="http://schemas.openxmlformats.org/officeDocument/2006/relationships/tags" Target="../tags/tag685.xml"/><Relationship Id="rId23" Type="http://schemas.openxmlformats.org/officeDocument/2006/relationships/tags" Target="../tags/tag693.xml"/><Relationship Id="rId28" Type="http://schemas.openxmlformats.org/officeDocument/2006/relationships/tags" Target="../tags/tag698.xml"/><Relationship Id="rId36" Type="http://schemas.openxmlformats.org/officeDocument/2006/relationships/image" Target="../media/image129.png"/><Relationship Id="rId49" Type="http://schemas.openxmlformats.org/officeDocument/2006/relationships/image" Target="../media/image173.png"/><Relationship Id="rId10" Type="http://schemas.openxmlformats.org/officeDocument/2006/relationships/tags" Target="../tags/tag680.xml"/><Relationship Id="rId19" Type="http://schemas.openxmlformats.org/officeDocument/2006/relationships/tags" Target="../tags/tag689.xml"/><Relationship Id="rId31" Type="http://schemas.openxmlformats.org/officeDocument/2006/relationships/image" Target="../media/image200.png"/><Relationship Id="rId44" Type="http://schemas.openxmlformats.org/officeDocument/2006/relationships/image" Target="../media/image205.png"/><Relationship Id="rId52" Type="http://schemas.openxmlformats.org/officeDocument/2006/relationships/image" Target="../media/image214.png"/><Relationship Id="rId4" Type="http://schemas.openxmlformats.org/officeDocument/2006/relationships/tags" Target="../tags/tag674.xml"/><Relationship Id="rId9" Type="http://schemas.openxmlformats.org/officeDocument/2006/relationships/tags" Target="../tags/tag679.xml"/><Relationship Id="rId14" Type="http://schemas.openxmlformats.org/officeDocument/2006/relationships/tags" Target="../tags/tag684.xml"/><Relationship Id="rId22" Type="http://schemas.openxmlformats.org/officeDocument/2006/relationships/tags" Target="../tags/tag692.xml"/><Relationship Id="rId27" Type="http://schemas.openxmlformats.org/officeDocument/2006/relationships/tags" Target="../tags/tag697.xml"/><Relationship Id="rId30" Type="http://schemas.openxmlformats.org/officeDocument/2006/relationships/image" Target="../media/image199.png"/><Relationship Id="rId35" Type="http://schemas.openxmlformats.org/officeDocument/2006/relationships/image" Target="../media/image128.png"/><Relationship Id="rId43" Type="http://schemas.openxmlformats.org/officeDocument/2006/relationships/image" Target="../media/image73.png"/><Relationship Id="rId48" Type="http://schemas.openxmlformats.org/officeDocument/2006/relationships/image" Target="../media/image208.png"/><Relationship Id="rId8" Type="http://schemas.openxmlformats.org/officeDocument/2006/relationships/tags" Target="../tags/tag678.xml"/><Relationship Id="rId51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image" Target="../media/image1.png"/><Relationship Id="rId21" Type="http://schemas.openxmlformats.org/officeDocument/2006/relationships/tags" Target="../tags/tag42.xml"/><Relationship Id="rId34" Type="http://schemas.openxmlformats.org/officeDocument/2006/relationships/image" Target="../media/image13.png"/><Relationship Id="rId42" Type="http://schemas.openxmlformats.org/officeDocument/2006/relationships/image" Target="../media/image21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55" Type="http://schemas.openxmlformats.org/officeDocument/2006/relationships/image" Target="../media/image32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0.png"/><Relationship Id="rId46" Type="http://schemas.openxmlformats.org/officeDocument/2006/relationships/image" Target="../media/image24.png"/><Relationship Id="rId59" Type="http://schemas.openxmlformats.org/officeDocument/2006/relationships/image" Target="../media/image36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41" Type="http://schemas.openxmlformats.org/officeDocument/2006/relationships/image" Target="../media/image9.png"/><Relationship Id="rId54" Type="http://schemas.openxmlformats.org/officeDocument/2006/relationships/image" Target="../media/image8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image" Target="../media/image5.png"/><Relationship Id="rId40" Type="http://schemas.openxmlformats.org/officeDocument/2006/relationships/image" Target="../media/image2.png"/><Relationship Id="rId45" Type="http://schemas.openxmlformats.org/officeDocument/2006/relationships/image" Target="../media/image23.png"/><Relationship Id="rId53" Type="http://schemas.openxmlformats.org/officeDocument/2006/relationships/image" Target="../media/image31.png"/><Relationship Id="rId58" Type="http://schemas.openxmlformats.org/officeDocument/2006/relationships/image" Target="../media/image35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image" Target="../media/image4.png"/><Relationship Id="rId49" Type="http://schemas.openxmlformats.org/officeDocument/2006/relationships/image" Target="../media/image27.png"/><Relationship Id="rId57" Type="http://schemas.openxmlformats.org/officeDocument/2006/relationships/image" Target="../media/image34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4" Type="http://schemas.openxmlformats.org/officeDocument/2006/relationships/image" Target="../media/image22.png"/><Relationship Id="rId52" Type="http://schemas.openxmlformats.org/officeDocument/2006/relationships/image" Target="../media/image30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image" Target="../media/image12.png"/><Relationship Id="rId43" Type="http://schemas.openxmlformats.org/officeDocument/2006/relationships/image" Target="../media/image16.png"/><Relationship Id="rId48" Type="http://schemas.openxmlformats.org/officeDocument/2006/relationships/image" Target="../media/image26.png"/><Relationship Id="rId56" Type="http://schemas.openxmlformats.org/officeDocument/2006/relationships/image" Target="../media/image33.png"/><Relationship Id="rId8" Type="http://schemas.openxmlformats.org/officeDocument/2006/relationships/tags" Target="../tags/tag29.xml"/><Relationship Id="rId51" Type="http://schemas.openxmlformats.org/officeDocument/2006/relationships/image" Target="../media/image29.png"/><Relationship Id="rId3" Type="http://schemas.openxmlformats.org/officeDocument/2006/relationships/tags" Target="../tags/tag24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711.xml"/><Relationship Id="rId18" Type="http://schemas.openxmlformats.org/officeDocument/2006/relationships/tags" Target="../tags/tag716.xml"/><Relationship Id="rId26" Type="http://schemas.openxmlformats.org/officeDocument/2006/relationships/tags" Target="../tags/tag724.xml"/><Relationship Id="rId39" Type="http://schemas.openxmlformats.org/officeDocument/2006/relationships/image" Target="../media/image131.png"/><Relationship Id="rId21" Type="http://schemas.openxmlformats.org/officeDocument/2006/relationships/tags" Target="../tags/tag719.xml"/><Relationship Id="rId34" Type="http://schemas.openxmlformats.org/officeDocument/2006/relationships/image" Target="../media/image201.png"/><Relationship Id="rId42" Type="http://schemas.openxmlformats.org/officeDocument/2006/relationships/image" Target="../media/image202.png"/><Relationship Id="rId47" Type="http://schemas.openxmlformats.org/officeDocument/2006/relationships/image" Target="../media/image157.png"/><Relationship Id="rId50" Type="http://schemas.openxmlformats.org/officeDocument/2006/relationships/image" Target="../media/image216.png"/><Relationship Id="rId55" Type="http://schemas.openxmlformats.org/officeDocument/2006/relationships/image" Target="../media/image140.png"/><Relationship Id="rId7" Type="http://schemas.openxmlformats.org/officeDocument/2006/relationships/tags" Target="../tags/tag705.xml"/><Relationship Id="rId12" Type="http://schemas.openxmlformats.org/officeDocument/2006/relationships/tags" Target="../tags/tag710.xml"/><Relationship Id="rId17" Type="http://schemas.openxmlformats.org/officeDocument/2006/relationships/tags" Target="../tags/tag715.xml"/><Relationship Id="rId25" Type="http://schemas.openxmlformats.org/officeDocument/2006/relationships/tags" Target="../tags/tag723.xml"/><Relationship Id="rId33" Type="http://schemas.openxmlformats.org/officeDocument/2006/relationships/image" Target="../media/image200.png"/><Relationship Id="rId38" Type="http://schemas.openxmlformats.org/officeDocument/2006/relationships/image" Target="../media/image129.png"/><Relationship Id="rId46" Type="http://schemas.openxmlformats.org/officeDocument/2006/relationships/image" Target="../media/image205.png"/><Relationship Id="rId2" Type="http://schemas.openxmlformats.org/officeDocument/2006/relationships/tags" Target="../tags/tag700.xml"/><Relationship Id="rId16" Type="http://schemas.openxmlformats.org/officeDocument/2006/relationships/tags" Target="../tags/tag714.xml"/><Relationship Id="rId20" Type="http://schemas.openxmlformats.org/officeDocument/2006/relationships/tags" Target="../tags/tag718.xml"/><Relationship Id="rId29" Type="http://schemas.openxmlformats.org/officeDocument/2006/relationships/tags" Target="../tags/tag727.xml"/><Relationship Id="rId41" Type="http://schemas.openxmlformats.org/officeDocument/2006/relationships/image" Target="../media/image146.png"/><Relationship Id="rId54" Type="http://schemas.openxmlformats.org/officeDocument/2006/relationships/image" Target="../media/image220.png"/><Relationship Id="rId1" Type="http://schemas.openxmlformats.org/officeDocument/2006/relationships/tags" Target="../tags/tag699.xml"/><Relationship Id="rId6" Type="http://schemas.openxmlformats.org/officeDocument/2006/relationships/tags" Target="../tags/tag704.xml"/><Relationship Id="rId11" Type="http://schemas.openxmlformats.org/officeDocument/2006/relationships/tags" Target="../tags/tag709.xml"/><Relationship Id="rId24" Type="http://schemas.openxmlformats.org/officeDocument/2006/relationships/tags" Target="../tags/tag722.xml"/><Relationship Id="rId32" Type="http://schemas.openxmlformats.org/officeDocument/2006/relationships/image" Target="../media/image199.png"/><Relationship Id="rId37" Type="http://schemas.openxmlformats.org/officeDocument/2006/relationships/image" Target="../media/image128.png"/><Relationship Id="rId40" Type="http://schemas.openxmlformats.org/officeDocument/2006/relationships/image" Target="../media/image16.png"/><Relationship Id="rId45" Type="http://schemas.openxmlformats.org/officeDocument/2006/relationships/image" Target="../media/image73.png"/><Relationship Id="rId53" Type="http://schemas.openxmlformats.org/officeDocument/2006/relationships/image" Target="../media/image219.png"/><Relationship Id="rId58" Type="http://schemas.openxmlformats.org/officeDocument/2006/relationships/image" Target="../media/image130.png"/><Relationship Id="rId5" Type="http://schemas.openxmlformats.org/officeDocument/2006/relationships/tags" Target="../tags/tag703.xml"/><Relationship Id="rId15" Type="http://schemas.openxmlformats.org/officeDocument/2006/relationships/tags" Target="../tags/tag713.xml"/><Relationship Id="rId23" Type="http://schemas.openxmlformats.org/officeDocument/2006/relationships/tags" Target="../tags/tag721.xml"/><Relationship Id="rId28" Type="http://schemas.openxmlformats.org/officeDocument/2006/relationships/tags" Target="../tags/tag726.xml"/><Relationship Id="rId36" Type="http://schemas.openxmlformats.org/officeDocument/2006/relationships/image" Target="../media/image125.png"/><Relationship Id="rId49" Type="http://schemas.openxmlformats.org/officeDocument/2006/relationships/image" Target="../media/image215.png"/><Relationship Id="rId57" Type="http://schemas.openxmlformats.org/officeDocument/2006/relationships/image" Target="../media/image126.png"/><Relationship Id="rId10" Type="http://schemas.openxmlformats.org/officeDocument/2006/relationships/tags" Target="../tags/tag708.xml"/><Relationship Id="rId19" Type="http://schemas.openxmlformats.org/officeDocument/2006/relationships/tags" Target="../tags/tag71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04.png"/><Relationship Id="rId52" Type="http://schemas.openxmlformats.org/officeDocument/2006/relationships/image" Target="../media/image218.png"/><Relationship Id="rId4" Type="http://schemas.openxmlformats.org/officeDocument/2006/relationships/tags" Target="../tags/tag702.xml"/><Relationship Id="rId9" Type="http://schemas.openxmlformats.org/officeDocument/2006/relationships/tags" Target="../tags/tag707.xml"/><Relationship Id="rId14" Type="http://schemas.openxmlformats.org/officeDocument/2006/relationships/tags" Target="../tags/tag712.xml"/><Relationship Id="rId22" Type="http://schemas.openxmlformats.org/officeDocument/2006/relationships/tags" Target="../tags/tag720.xml"/><Relationship Id="rId27" Type="http://schemas.openxmlformats.org/officeDocument/2006/relationships/tags" Target="../tags/tag725.xml"/><Relationship Id="rId30" Type="http://schemas.openxmlformats.org/officeDocument/2006/relationships/tags" Target="../tags/tag728.xml"/><Relationship Id="rId35" Type="http://schemas.openxmlformats.org/officeDocument/2006/relationships/image" Target="../media/image124.png"/><Relationship Id="rId43" Type="http://schemas.openxmlformats.org/officeDocument/2006/relationships/image" Target="../media/image203.png"/><Relationship Id="rId48" Type="http://schemas.openxmlformats.org/officeDocument/2006/relationships/image" Target="../media/image206.png"/><Relationship Id="rId56" Type="http://schemas.openxmlformats.org/officeDocument/2006/relationships/image" Target="../media/image141.png"/><Relationship Id="rId8" Type="http://schemas.openxmlformats.org/officeDocument/2006/relationships/tags" Target="../tags/tag706.xml"/><Relationship Id="rId51" Type="http://schemas.openxmlformats.org/officeDocument/2006/relationships/image" Target="../media/image217.png"/><Relationship Id="rId3" Type="http://schemas.openxmlformats.org/officeDocument/2006/relationships/tags" Target="../tags/tag70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41.xml"/><Relationship Id="rId18" Type="http://schemas.openxmlformats.org/officeDocument/2006/relationships/tags" Target="../tags/tag74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.png"/><Relationship Id="rId3" Type="http://schemas.openxmlformats.org/officeDocument/2006/relationships/tags" Target="../tags/tag731.xml"/><Relationship Id="rId21" Type="http://schemas.openxmlformats.org/officeDocument/2006/relationships/tags" Target="../tags/tag749.xml"/><Relationship Id="rId34" Type="http://schemas.openxmlformats.org/officeDocument/2006/relationships/image" Target="../media/image200.png"/><Relationship Id="rId42" Type="http://schemas.openxmlformats.org/officeDocument/2006/relationships/image" Target="../media/image220.png"/><Relationship Id="rId47" Type="http://schemas.openxmlformats.org/officeDocument/2006/relationships/image" Target="../media/image140.png"/><Relationship Id="rId7" Type="http://schemas.openxmlformats.org/officeDocument/2006/relationships/tags" Target="../tags/tag735.xml"/><Relationship Id="rId12" Type="http://schemas.openxmlformats.org/officeDocument/2006/relationships/tags" Target="../tags/tag740.xml"/><Relationship Id="rId17" Type="http://schemas.openxmlformats.org/officeDocument/2006/relationships/tags" Target="../tags/tag745.xml"/><Relationship Id="rId25" Type="http://schemas.openxmlformats.org/officeDocument/2006/relationships/tags" Target="../tags/tag753.xml"/><Relationship Id="rId33" Type="http://schemas.openxmlformats.org/officeDocument/2006/relationships/image" Target="../media/image199.png"/><Relationship Id="rId38" Type="http://schemas.openxmlformats.org/officeDocument/2006/relationships/image" Target="../media/image217.png"/><Relationship Id="rId46" Type="http://schemas.openxmlformats.org/officeDocument/2006/relationships/image" Target="../media/image223.png"/><Relationship Id="rId2" Type="http://schemas.openxmlformats.org/officeDocument/2006/relationships/tags" Target="../tags/tag730.xml"/><Relationship Id="rId16" Type="http://schemas.openxmlformats.org/officeDocument/2006/relationships/tags" Target="../tags/tag744.xml"/><Relationship Id="rId20" Type="http://schemas.openxmlformats.org/officeDocument/2006/relationships/tags" Target="../tags/tag748.xml"/><Relationship Id="rId29" Type="http://schemas.openxmlformats.org/officeDocument/2006/relationships/image" Target="../media/image130.png"/><Relationship Id="rId41" Type="http://schemas.openxmlformats.org/officeDocument/2006/relationships/image" Target="../media/image219.png"/><Relationship Id="rId1" Type="http://schemas.openxmlformats.org/officeDocument/2006/relationships/tags" Target="../tags/tag729.xml"/><Relationship Id="rId6" Type="http://schemas.openxmlformats.org/officeDocument/2006/relationships/tags" Target="../tags/tag734.xml"/><Relationship Id="rId11" Type="http://schemas.openxmlformats.org/officeDocument/2006/relationships/tags" Target="../tags/tag739.xml"/><Relationship Id="rId24" Type="http://schemas.openxmlformats.org/officeDocument/2006/relationships/tags" Target="../tags/tag752.xml"/><Relationship Id="rId32" Type="http://schemas.openxmlformats.org/officeDocument/2006/relationships/image" Target="../media/image126.png"/><Relationship Id="rId37" Type="http://schemas.openxmlformats.org/officeDocument/2006/relationships/image" Target="../media/image216.png"/><Relationship Id="rId40" Type="http://schemas.openxmlformats.org/officeDocument/2006/relationships/image" Target="../media/image218.png"/><Relationship Id="rId45" Type="http://schemas.openxmlformats.org/officeDocument/2006/relationships/image" Target="../media/image222.png"/><Relationship Id="rId5" Type="http://schemas.openxmlformats.org/officeDocument/2006/relationships/tags" Target="../tags/tag733.xml"/><Relationship Id="rId15" Type="http://schemas.openxmlformats.org/officeDocument/2006/relationships/tags" Target="../tags/tag743.xml"/><Relationship Id="rId23" Type="http://schemas.openxmlformats.org/officeDocument/2006/relationships/tags" Target="../tags/tag751.xml"/><Relationship Id="rId28" Type="http://schemas.openxmlformats.org/officeDocument/2006/relationships/image" Target="../media/image129.png"/><Relationship Id="rId36" Type="http://schemas.openxmlformats.org/officeDocument/2006/relationships/image" Target="../media/image215.png"/><Relationship Id="rId49" Type="http://schemas.openxmlformats.org/officeDocument/2006/relationships/image" Target="../media/image224.png"/><Relationship Id="rId10" Type="http://schemas.openxmlformats.org/officeDocument/2006/relationships/tags" Target="../tags/tag738.xml"/><Relationship Id="rId19" Type="http://schemas.openxmlformats.org/officeDocument/2006/relationships/tags" Target="../tags/tag747.xml"/><Relationship Id="rId31" Type="http://schemas.openxmlformats.org/officeDocument/2006/relationships/image" Target="../media/image125.png"/><Relationship Id="rId44" Type="http://schemas.openxmlformats.org/officeDocument/2006/relationships/image" Target="../media/image208.png"/><Relationship Id="rId4" Type="http://schemas.openxmlformats.org/officeDocument/2006/relationships/tags" Target="../tags/tag732.xml"/><Relationship Id="rId9" Type="http://schemas.openxmlformats.org/officeDocument/2006/relationships/tags" Target="../tags/tag737.xml"/><Relationship Id="rId14" Type="http://schemas.openxmlformats.org/officeDocument/2006/relationships/tags" Target="../tags/tag742.xml"/><Relationship Id="rId22" Type="http://schemas.openxmlformats.org/officeDocument/2006/relationships/tags" Target="../tags/tag750.xml"/><Relationship Id="rId27" Type="http://schemas.openxmlformats.org/officeDocument/2006/relationships/image" Target="../media/image128.png"/><Relationship Id="rId30" Type="http://schemas.openxmlformats.org/officeDocument/2006/relationships/image" Target="../media/image124.png"/><Relationship Id="rId35" Type="http://schemas.openxmlformats.org/officeDocument/2006/relationships/image" Target="../media/image201.png"/><Relationship Id="rId43" Type="http://schemas.openxmlformats.org/officeDocument/2006/relationships/image" Target="../media/image221.png"/><Relationship Id="rId48" Type="http://schemas.openxmlformats.org/officeDocument/2006/relationships/image" Target="../media/image141.png"/><Relationship Id="rId8" Type="http://schemas.openxmlformats.org/officeDocument/2006/relationships/tags" Target="../tags/tag7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61.xml"/><Relationship Id="rId13" Type="http://schemas.openxmlformats.org/officeDocument/2006/relationships/tags" Target="../tags/tag766.xml"/><Relationship Id="rId18" Type="http://schemas.openxmlformats.org/officeDocument/2006/relationships/tags" Target="../tags/tag771.xml"/><Relationship Id="rId26" Type="http://schemas.openxmlformats.org/officeDocument/2006/relationships/image" Target="../media/image124.png"/><Relationship Id="rId39" Type="http://schemas.openxmlformats.org/officeDocument/2006/relationships/image" Target="../media/image141.png"/><Relationship Id="rId3" Type="http://schemas.openxmlformats.org/officeDocument/2006/relationships/tags" Target="../tags/tag756.xml"/><Relationship Id="rId21" Type="http://schemas.openxmlformats.org/officeDocument/2006/relationships/tags" Target="../tags/tag774.xml"/><Relationship Id="rId34" Type="http://schemas.openxmlformats.org/officeDocument/2006/relationships/image" Target="../media/image219.png"/><Relationship Id="rId42" Type="http://schemas.openxmlformats.org/officeDocument/2006/relationships/image" Target="../media/image130.png"/><Relationship Id="rId7" Type="http://schemas.openxmlformats.org/officeDocument/2006/relationships/tags" Target="../tags/tag760.xml"/><Relationship Id="rId12" Type="http://schemas.openxmlformats.org/officeDocument/2006/relationships/tags" Target="../tags/tag765.xml"/><Relationship Id="rId17" Type="http://schemas.openxmlformats.org/officeDocument/2006/relationships/tags" Target="../tags/tag770.xml"/><Relationship Id="rId25" Type="http://schemas.openxmlformats.org/officeDocument/2006/relationships/image" Target="../media/image201.png"/><Relationship Id="rId33" Type="http://schemas.openxmlformats.org/officeDocument/2006/relationships/image" Target="../media/image16.png"/><Relationship Id="rId38" Type="http://schemas.openxmlformats.org/officeDocument/2006/relationships/image" Target="../media/image140.png"/><Relationship Id="rId2" Type="http://schemas.openxmlformats.org/officeDocument/2006/relationships/tags" Target="../tags/tag755.xml"/><Relationship Id="rId16" Type="http://schemas.openxmlformats.org/officeDocument/2006/relationships/tags" Target="../tags/tag769.xml"/><Relationship Id="rId20" Type="http://schemas.openxmlformats.org/officeDocument/2006/relationships/tags" Target="../tags/tag773.xml"/><Relationship Id="rId29" Type="http://schemas.openxmlformats.org/officeDocument/2006/relationships/image" Target="../media/image129.png"/><Relationship Id="rId41" Type="http://schemas.openxmlformats.org/officeDocument/2006/relationships/image" Target="../media/image126.png"/><Relationship Id="rId1" Type="http://schemas.openxmlformats.org/officeDocument/2006/relationships/tags" Target="../tags/tag754.xml"/><Relationship Id="rId6" Type="http://schemas.openxmlformats.org/officeDocument/2006/relationships/tags" Target="../tags/tag759.xml"/><Relationship Id="rId11" Type="http://schemas.openxmlformats.org/officeDocument/2006/relationships/tags" Target="../tags/tag764.xml"/><Relationship Id="rId24" Type="http://schemas.openxmlformats.org/officeDocument/2006/relationships/image" Target="../media/image200.png"/><Relationship Id="rId32" Type="http://schemas.openxmlformats.org/officeDocument/2006/relationships/image" Target="../media/image217.png"/><Relationship Id="rId37" Type="http://schemas.openxmlformats.org/officeDocument/2006/relationships/image" Target="../media/image221.png"/><Relationship Id="rId40" Type="http://schemas.openxmlformats.org/officeDocument/2006/relationships/image" Target="../media/image218.png"/><Relationship Id="rId5" Type="http://schemas.openxmlformats.org/officeDocument/2006/relationships/tags" Target="../tags/tag758.xml"/><Relationship Id="rId15" Type="http://schemas.openxmlformats.org/officeDocument/2006/relationships/tags" Target="../tags/tag768.xml"/><Relationship Id="rId23" Type="http://schemas.openxmlformats.org/officeDocument/2006/relationships/image" Target="../media/image199.png"/><Relationship Id="rId28" Type="http://schemas.openxmlformats.org/officeDocument/2006/relationships/image" Target="../media/image128.png"/><Relationship Id="rId36" Type="http://schemas.openxmlformats.org/officeDocument/2006/relationships/image" Target="../media/image225.png"/><Relationship Id="rId10" Type="http://schemas.openxmlformats.org/officeDocument/2006/relationships/tags" Target="../tags/tag763.xml"/><Relationship Id="rId19" Type="http://schemas.openxmlformats.org/officeDocument/2006/relationships/tags" Target="../tags/tag772.xml"/><Relationship Id="rId31" Type="http://schemas.openxmlformats.org/officeDocument/2006/relationships/image" Target="../media/image216.png"/><Relationship Id="rId4" Type="http://schemas.openxmlformats.org/officeDocument/2006/relationships/tags" Target="../tags/tag757.xml"/><Relationship Id="rId9" Type="http://schemas.openxmlformats.org/officeDocument/2006/relationships/tags" Target="../tags/tag762.xml"/><Relationship Id="rId14" Type="http://schemas.openxmlformats.org/officeDocument/2006/relationships/tags" Target="../tags/tag76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5.png"/><Relationship Id="rId30" Type="http://schemas.openxmlformats.org/officeDocument/2006/relationships/image" Target="../media/image215.png"/><Relationship Id="rId35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82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26" Type="http://schemas.openxmlformats.org/officeDocument/2006/relationships/image" Target="../media/image124.png"/><Relationship Id="rId39" Type="http://schemas.openxmlformats.org/officeDocument/2006/relationships/image" Target="../media/image141.png"/><Relationship Id="rId3" Type="http://schemas.openxmlformats.org/officeDocument/2006/relationships/tags" Target="../tags/tag777.xml"/><Relationship Id="rId21" Type="http://schemas.openxmlformats.org/officeDocument/2006/relationships/tags" Target="../tags/tag795.xml"/><Relationship Id="rId34" Type="http://schemas.openxmlformats.org/officeDocument/2006/relationships/image" Target="../media/image219.png"/><Relationship Id="rId42" Type="http://schemas.openxmlformats.org/officeDocument/2006/relationships/image" Target="../media/image130.png"/><Relationship Id="rId7" Type="http://schemas.openxmlformats.org/officeDocument/2006/relationships/tags" Target="../tags/tag781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5" Type="http://schemas.openxmlformats.org/officeDocument/2006/relationships/image" Target="../media/image201.png"/><Relationship Id="rId33" Type="http://schemas.openxmlformats.org/officeDocument/2006/relationships/image" Target="../media/image16.png"/><Relationship Id="rId38" Type="http://schemas.openxmlformats.org/officeDocument/2006/relationships/image" Target="../media/image140.png"/><Relationship Id="rId2" Type="http://schemas.openxmlformats.org/officeDocument/2006/relationships/tags" Target="../tags/tag776.xml"/><Relationship Id="rId16" Type="http://schemas.openxmlformats.org/officeDocument/2006/relationships/tags" Target="../tags/tag790.xml"/><Relationship Id="rId20" Type="http://schemas.openxmlformats.org/officeDocument/2006/relationships/tags" Target="../tags/tag794.xml"/><Relationship Id="rId29" Type="http://schemas.openxmlformats.org/officeDocument/2006/relationships/image" Target="../media/image129.png"/><Relationship Id="rId41" Type="http://schemas.openxmlformats.org/officeDocument/2006/relationships/image" Target="../media/image126.png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tags" Target="../tags/tag785.xml"/><Relationship Id="rId24" Type="http://schemas.openxmlformats.org/officeDocument/2006/relationships/image" Target="../media/image200.png"/><Relationship Id="rId32" Type="http://schemas.openxmlformats.org/officeDocument/2006/relationships/image" Target="../media/image217.png"/><Relationship Id="rId37" Type="http://schemas.openxmlformats.org/officeDocument/2006/relationships/image" Target="../media/image221.png"/><Relationship Id="rId40" Type="http://schemas.openxmlformats.org/officeDocument/2006/relationships/image" Target="../media/image218.png"/><Relationship Id="rId5" Type="http://schemas.openxmlformats.org/officeDocument/2006/relationships/tags" Target="../tags/tag779.xml"/><Relationship Id="rId15" Type="http://schemas.openxmlformats.org/officeDocument/2006/relationships/tags" Target="../tags/tag789.xml"/><Relationship Id="rId23" Type="http://schemas.openxmlformats.org/officeDocument/2006/relationships/image" Target="../media/image199.png"/><Relationship Id="rId28" Type="http://schemas.openxmlformats.org/officeDocument/2006/relationships/image" Target="../media/image128.png"/><Relationship Id="rId36" Type="http://schemas.openxmlformats.org/officeDocument/2006/relationships/image" Target="../media/image225.png"/><Relationship Id="rId10" Type="http://schemas.openxmlformats.org/officeDocument/2006/relationships/tags" Target="../tags/tag784.xml"/><Relationship Id="rId19" Type="http://schemas.openxmlformats.org/officeDocument/2006/relationships/tags" Target="../tags/tag793.xml"/><Relationship Id="rId31" Type="http://schemas.openxmlformats.org/officeDocument/2006/relationships/image" Target="../media/image216.png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4" Type="http://schemas.openxmlformats.org/officeDocument/2006/relationships/tags" Target="../tags/tag78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5.png"/><Relationship Id="rId30" Type="http://schemas.openxmlformats.org/officeDocument/2006/relationships/image" Target="../media/image215.png"/><Relationship Id="rId35" Type="http://schemas.openxmlformats.org/officeDocument/2006/relationships/image" Target="../media/image2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26" Type="http://schemas.openxmlformats.org/officeDocument/2006/relationships/image" Target="../media/image128.png"/><Relationship Id="rId3" Type="http://schemas.openxmlformats.org/officeDocument/2006/relationships/tags" Target="../tags/tag798.xml"/><Relationship Id="rId21" Type="http://schemas.openxmlformats.org/officeDocument/2006/relationships/image" Target="../media/image199.png"/><Relationship Id="rId34" Type="http://schemas.openxmlformats.org/officeDocument/2006/relationships/image" Target="../media/image221.png"/><Relationship Id="rId7" Type="http://schemas.openxmlformats.org/officeDocument/2006/relationships/tags" Target="../tags/tag802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5" Type="http://schemas.openxmlformats.org/officeDocument/2006/relationships/image" Target="../media/image125.png"/><Relationship Id="rId33" Type="http://schemas.openxmlformats.org/officeDocument/2006/relationships/image" Target="../media/image225.png"/><Relationship Id="rId38" Type="http://schemas.openxmlformats.org/officeDocument/2006/relationships/image" Target="../media/image130.png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6.png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24" Type="http://schemas.openxmlformats.org/officeDocument/2006/relationships/image" Target="../media/image124.png"/><Relationship Id="rId32" Type="http://schemas.openxmlformats.org/officeDocument/2006/relationships/image" Target="../media/image228.png"/><Relationship Id="rId37" Type="http://schemas.openxmlformats.org/officeDocument/2006/relationships/image" Target="../media/image126.png"/><Relationship Id="rId5" Type="http://schemas.openxmlformats.org/officeDocument/2006/relationships/tags" Target="../tags/tag800.xml"/><Relationship Id="rId15" Type="http://schemas.openxmlformats.org/officeDocument/2006/relationships/tags" Target="../tags/tag810.xml"/><Relationship Id="rId23" Type="http://schemas.openxmlformats.org/officeDocument/2006/relationships/image" Target="../media/image201.png"/><Relationship Id="rId28" Type="http://schemas.openxmlformats.org/officeDocument/2006/relationships/image" Target="../media/image16.png"/><Relationship Id="rId36" Type="http://schemas.openxmlformats.org/officeDocument/2006/relationships/image" Target="../media/image141.png"/><Relationship Id="rId10" Type="http://schemas.openxmlformats.org/officeDocument/2006/relationships/tags" Target="../tags/tag805.xml"/><Relationship Id="rId19" Type="http://schemas.openxmlformats.org/officeDocument/2006/relationships/tags" Target="../tags/tag814.xml"/><Relationship Id="rId31" Type="http://schemas.openxmlformats.org/officeDocument/2006/relationships/image" Target="../media/image227.png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tags" Target="../tags/tag809.xml"/><Relationship Id="rId22" Type="http://schemas.openxmlformats.org/officeDocument/2006/relationships/image" Target="../media/image200.png"/><Relationship Id="rId27" Type="http://schemas.openxmlformats.org/officeDocument/2006/relationships/image" Target="../media/image129.png"/><Relationship Id="rId30" Type="http://schemas.openxmlformats.org/officeDocument/2006/relationships/image" Target="../media/image146.png"/><Relationship Id="rId35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22.xml"/><Relationship Id="rId13" Type="http://schemas.openxmlformats.org/officeDocument/2006/relationships/tags" Target="../tags/tag827.xml"/><Relationship Id="rId18" Type="http://schemas.openxmlformats.org/officeDocument/2006/relationships/tags" Target="../tags/tag832.xml"/><Relationship Id="rId26" Type="http://schemas.openxmlformats.org/officeDocument/2006/relationships/image" Target="../media/image129.png"/><Relationship Id="rId3" Type="http://schemas.openxmlformats.org/officeDocument/2006/relationships/tags" Target="../tags/tag817.xml"/><Relationship Id="rId21" Type="http://schemas.openxmlformats.org/officeDocument/2006/relationships/image" Target="../media/image200.png"/><Relationship Id="rId34" Type="http://schemas.openxmlformats.org/officeDocument/2006/relationships/image" Target="../media/image141.png"/><Relationship Id="rId7" Type="http://schemas.openxmlformats.org/officeDocument/2006/relationships/tags" Target="../tags/tag821.xml"/><Relationship Id="rId12" Type="http://schemas.openxmlformats.org/officeDocument/2006/relationships/tags" Target="../tags/tag826.xml"/><Relationship Id="rId17" Type="http://schemas.openxmlformats.org/officeDocument/2006/relationships/tags" Target="../tags/tag831.xml"/><Relationship Id="rId25" Type="http://schemas.openxmlformats.org/officeDocument/2006/relationships/image" Target="../media/image128.png"/><Relationship Id="rId33" Type="http://schemas.openxmlformats.org/officeDocument/2006/relationships/image" Target="../media/image140.png"/><Relationship Id="rId2" Type="http://schemas.openxmlformats.org/officeDocument/2006/relationships/tags" Target="../tags/tag816.xml"/><Relationship Id="rId16" Type="http://schemas.openxmlformats.org/officeDocument/2006/relationships/tags" Target="../tags/tag830.xml"/><Relationship Id="rId20" Type="http://schemas.openxmlformats.org/officeDocument/2006/relationships/image" Target="../media/image199.png"/><Relationship Id="rId29" Type="http://schemas.openxmlformats.org/officeDocument/2006/relationships/image" Target="../media/image146.png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11" Type="http://schemas.openxmlformats.org/officeDocument/2006/relationships/tags" Target="../tags/tag825.xml"/><Relationship Id="rId24" Type="http://schemas.openxmlformats.org/officeDocument/2006/relationships/image" Target="../media/image125.png"/><Relationship Id="rId32" Type="http://schemas.openxmlformats.org/officeDocument/2006/relationships/image" Target="../media/image221.png"/><Relationship Id="rId5" Type="http://schemas.openxmlformats.org/officeDocument/2006/relationships/tags" Target="../tags/tag819.xml"/><Relationship Id="rId15" Type="http://schemas.openxmlformats.org/officeDocument/2006/relationships/tags" Target="../tags/tag829.xml"/><Relationship Id="rId23" Type="http://schemas.openxmlformats.org/officeDocument/2006/relationships/image" Target="../media/image124.png"/><Relationship Id="rId28" Type="http://schemas.openxmlformats.org/officeDocument/2006/relationships/image" Target="../media/image229.png"/><Relationship Id="rId36" Type="http://schemas.openxmlformats.org/officeDocument/2006/relationships/image" Target="../media/image130.png"/><Relationship Id="rId10" Type="http://schemas.openxmlformats.org/officeDocument/2006/relationships/tags" Target="../tags/tag82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5.png"/><Relationship Id="rId4" Type="http://schemas.openxmlformats.org/officeDocument/2006/relationships/tags" Target="../tags/tag818.xml"/><Relationship Id="rId9" Type="http://schemas.openxmlformats.org/officeDocument/2006/relationships/tags" Target="../tags/tag823.xml"/><Relationship Id="rId14" Type="http://schemas.openxmlformats.org/officeDocument/2006/relationships/tags" Target="../tags/tag828.xml"/><Relationship Id="rId22" Type="http://schemas.openxmlformats.org/officeDocument/2006/relationships/image" Target="../media/image201.png"/><Relationship Id="rId27" Type="http://schemas.openxmlformats.org/officeDocument/2006/relationships/image" Target="../media/image16.png"/><Relationship Id="rId30" Type="http://schemas.openxmlformats.org/officeDocument/2006/relationships/image" Target="../media/image230.png"/><Relationship Id="rId35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40.xml"/><Relationship Id="rId13" Type="http://schemas.openxmlformats.org/officeDocument/2006/relationships/tags" Target="../tags/tag845.xml"/><Relationship Id="rId18" Type="http://schemas.openxmlformats.org/officeDocument/2006/relationships/tags" Target="../tags/tag850.xml"/><Relationship Id="rId26" Type="http://schemas.openxmlformats.org/officeDocument/2006/relationships/image" Target="../media/image125.png"/><Relationship Id="rId39" Type="http://schemas.openxmlformats.org/officeDocument/2006/relationships/image" Target="../media/image130.png"/><Relationship Id="rId3" Type="http://schemas.openxmlformats.org/officeDocument/2006/relationships/tags" Target="../tags/tag83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33.png"/><Relationship Id="rId7" Type="http://schemas.openxmlformats.org/officeDocument/2006/relationships/tags" Target="../tags/tag839.xml"/><Relationship Id="rId12" Type="http://schemas.openxmlformats.org/officeDocument/2006/relationships/tags" Target="../tags/tag844.xml"/><Relationship Id="rId17" Type="http://schemas.openxmlformats.org/officeDocument/2006/relationships/tags" Target="../tags/tag849.xml"/><Relationship Id="rId25" Type="http://schemas.openxmlformats.org/officeDocument/2006/relationships/image" Target="../media/image124.png"/><Relationship Id="rId33" Type="http://schemas.openxmlformats.org/officeDocument/2006/relationships/image" Target="../media/image232.png"/><Relationship Id="rId38" Type="http://schemas.openxmlformats.org/officeDocument/2006/relationships/image" Target="../media/image126.png"/><Relationship Id="rId2" Type="http://schemas.openxmlformats.org/officeDocument/2006/relationships/tags" Target="../tags/tag834.xml"/><Relationship Id="rId16" Type="http://schemas.openxmlformats.org/officeDocument/2006/relationships/tags" Target="../tags/tag848.xml"/><Relationship Id="rId20" Type="http://schemas.openxmlformats.org/officeDocument/2006/relationships/tags" Target="../tags/tag852.xml"/><Relationship Id="rId29" Type="http://schemas.openxmlformats.org/officeDocument/2006/relationships/image" Target="../media/image16.png"/><Relationship Id="rId1" Type="http://schemas.openxmlformats.org/officeDocument/2006/relationships/tags" Target="../tags/tag833.xml"/><Relationship Id="rId6" Type="http://schemas.openxmlformats.org/officeDocument/2006/relationships/tags" Target="../tags/tag838.xml"/><Relationship Id="rId11" Type="http://schemas.openxmlformats.org/officeDocument/2006/relationships/tags" Target="../tags/tag843.xml"/><Relationship Id="rId24" Type="http://schemas.openxmlformats.org/officeDocument/2006/relationships/image" Target="../media/image201.png"/><Relationship Id="rId32" Type="http://schemas.openxmlformats.org/officeDocument/2006/relationships/image" Target="../media/image221.png"/><Relationship Id="rId37" Type="http://schemas.openxmlformats.org/officeDocument/2006/relationships/image" Target="../media/image234.png"/><Relationship Id="rId5" Type="http://schemas.openxmlformats.org/officeDocument/2006/relationships/tags" Target="../tags/tag837.xml"/><Relationship Id="rId15" Type="http://schemas.openxmlformats.org/officeDocument/2006/relationships/tags" Target="../tags/tag847.xml"/><Relationship Id="rId23" Type="http://schemas.openxmlformats.org/officeDocument/2006/relationships/image" Target="../media/image200.png"/><Relationship Id="rId28" Type="http://schemas.openxmlformats.org/officeDocument/2006/relationships/image" Target="../media/image129.png"/><Relationship Id="rId36" Type="http://schemas.openxmlformats.org/officeDocument/2006/relationships/image" Target="../media/image141.png"/><Relationship Id="rId10" Type="http://schemas.openxmlformats.org/officeDocument/2006/relationships/tags" Target="../tags/tag842.xml"/><Relationship Id="rId19" Type="http://schemas.openxmlformats.org/officeDocument/2006/relationships/tags" Target="../tags/tag851.xml"/><Relationship Id="rId31" Type="http://schemas.openxmlformats.org/officeDocument/2006/relationships/image" Target="../media/image225.png"/><Relationship Id="rId4" Type="http://schemas.openxmlformats.org/officeDocument/2006/relationships/tags" Target="../tags/tag836.xml"/><Relationship Id="rId9" Type="http://schemas.openxmlformats.org/officeDocument/2006/relationships/tags" Target="../tags/tag841.xml"/><Relationship Id="rId14" Type="http://schemas.openxmlformats.org/officeDocument/2006/relationships/tags" Target="../tags/tag846.xml"/><Relationship Id="rId22" Type="http://schemas.openxmlformats.org/officeDocument/2006/relationships/image" Target="../media/image199.png"/><Relationship Id="rId27" Type="http://schemas.openxmlformats.org/officeDocument/2006/relationships/image" Target="../media/image128.png"/><Relationship Id="rId30" Type="http://schemas.openxmlformats.org/officeDocument/2006/relationships/image" Target="../media/image231.png"/><Relationship Id="rId35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60.xml"/><Relationship Id="rId13" Type="http://schemas.openxmlformats.org/officeDocument/2006/relationships/tags" Target="../tags/tag86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41.png"/><Relationship Id="rId3" Type="http://schemas.openxmlformats.org/officeDocument/2006/relationships/tags" Target="../tags/tag855.xml"/><Relationship Id="rId21" Type="http://schemas.openxmlformats.org/officeDocument/2006/relationships/image" Target="../media/image201.png"/><Relationship Id="rId34" Type="http://schemas.openxmlformats.org/officeDocument/2006/relationships/image" Target="../media/image126.png"/><Relationship Id="rId7" Type="http://schemas.openxmlformats.org/officeDocument/2006/relationships/tags" Target="../tags/tag859.xml"/><Relationship Id="rId12" Type="http://schemas.openxmlformats.org/officeDocument/2006/relationships/tags" Target="../tags/tag864.xml"/><Relationship Id="rId17" Type="http://schemas.openxmlformats.org/officeDocument/2006/relationships/tags" Target="../tags/tag869.xml"/><Relationship Id="rId25" Type="http://schemas.openxmlformats.org/officeDocument/2006/relationships/image" Target="../media/image140.png"/><Relationship Id="rId33" Type="http://schemas.openxmlformats.org/officeDocument/2006/relationships/image" Target="../media/image241.png"/><Relationship Id="rId2" Type="http://schemas.openxmlformats.org/officeDocument/2006/relationships/tags" Target="../tags/tag854.xml"/><Relationship Id="rId16" Type="http://schemas.openxmlformats.org/officeDocument/2006/relationships/tags" Target="../tags/tag868.xml"/><Relationship Id="rId20" Type="http://schemas.openxmlformats.org/officeDocument/2006/relationships/image" Target="../media/image200.png"/><Relationship Id="rId29" Type="http://schemas.openxmlformats.org/officeDocument/2006/relationships/image" Target="../media/image238.png"/><Relationship Id="rId1" Type="http://schemas.openxmlformats.org/officeDocument/2006/relationships/tags" Target="../tags/tag853.xml"/><Relationship Id="rId6" Type="http://schemas.openxmlformats.org/officeDocument/2006/relationships/tags" Target="../tags/tag858.xml"/><Relationship Id="rId11" Type="http://schemas.openxmlformats.org/officeDocument/2006/relationships/tags" Target="../tags/tag863.xml"/><Relationship Id="rId24" Type="http://schemas.openxmlformats.org/officeDocument/2006/relationships/image" Target="../media/image235.png"/><Relationship Id="rId32" Type="http://schemas.openxmlformats.org/officeDocument/2006/relationships/image" Target="../media/image58.png"/><Relationship Id="rId5" Type="http://schemas.openxmlformats.org/officeDocument/2006/relationships/tags" Target="../tags/tag857.xml"/><Relationship Id="rId15" Type="http://schemas.openxmlformats.org/officeDocument/2006/relationships/tags" Target="../tags/tag867.xml"/><Relationship Id="rId23" Type="http://schemas.openxmlformats.org/officeDocument/2006/relationships/image" Target="../media/image125.png"/><Relationship Id="rId28" Type="http://schemas.openxmlformats.org/officeDocument/2006/relationships/image" Target="../media/image237.png"/><Relationship Id="rId10" Type="http://schemas.openxmlformats.org/officeDocument/2006/relationships/tags" Target="../tags/tag862.xml"/><Relationship Id="rId19" Type="http://schemas.openxmlformats.org/officeDocument/2006/relationships/image" Target="../media/image199.png"/><Relationship Id="rId31" Type="http://schemas.openxmlformats.org/officeDocument/2006/relationships/image" Target="../media/image240.png"/><Relationship Id="rId4" Type="http://schemas.openxmlformats.org/officeDocument/2006/relationships/tags" Target="../tags/tag856.xml"/><Relationship Id="rId9" Type="http://schemas.openxmlformats.org/officeDocument/2006/relationships/tags" Target="../tags/tag861.xml"/><Relationship Id="rId14" Type="http://schemas.openxmlformats.org/officeDocument/2006/relationships/tags" Target="../tags/tag866.xml"/><Relationship Id="rId22" Type="http://schemas.openxmlformats.org/officeDocument/2006/relationships/image" Target="../media/image124.png"/><Relationship Id="rId27" Type="http://schemas.openxmlformats.org/officeDocument/2006/relationships/image" Target="../media/image236.png"/><Relationship Id="rId30" Type="http://schemas.openxmlformats.org/officeDocument/2006/relationships/image" Target="../media/image239.png"/><Relationship Id="rId35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13" Type="http://schemas.openxmlformats.org/officeDocument/2006/relationships/tags" Target="../tags/tag882.xml"/><Relationship Id="rId18" Type="http://schemas.openxmlformats.org/officeDocument/2006/relationships/tags" Target="../tags/tag887.xml"/><Relationship Id="rId26" Type="http://schemas.openxmlformats.org/officeDocument/2006/relationships/image" Target="../media/image239.png"/><Relationship Id="rId3" Type="http://schemas.openxmlformats.org/officeDocument/2006/relationships/tags" Target="../tags/tag872.xml"/><Relationship Id="rId21" Type="http://schemas.openxmlformats.org/officeDocument/2006/relationships/image" Target="../media/image201.png"/><Relationship Id="rId34" Type="http://schemas.openxmlformats.org/officeDocument/2006/relationships/image" Target="../media/image214.png"/><Relationship Id="rId7" Type="http://schemas.openxmlformats.org/officeDocument/2006/relationships/tags" Target="../tags/tag876.xml"/><Relationship Id="rId12" Type="http://schemas.openxmlformats.org/officeDocument/2006/relationships/tags" Target="../tags/tag881.xml"/><Relationship Id="rId17" Type="http://schemas.openxmlformats.org/officeDocument/2006/relationships/tags" Target="../tags/tag886.xml"/><Relationship Id="rId25" Type="http://schemas.openxmlformats.org/officeDocument/2006/relationships/image" Target="../media/image238.png"/><Relationship Id="rId33" Type="http://schemas.openxmlformats.org/officeDocument/2006/relationships/image" Target="../media/image16.png"/><Relationship Id="rId2" Type="http://schemas.openxmlformats.org/officeDocument/2006/relationships/tags" Target="../tags/tag871.xml"/><Relationship Id="rId16" Type="http://schemas.openxmlformats.org/officeDocument/2006/relationships/tags" Target="../tags/tag885.xml"/><Relationship Id="rId20" Type="http://schemas.openxmlformats.org/officeDocument/2006/relationships/image" Target="../media/image199.png"/><Relationship Id="rId29" Type="http://schemas.openxmlformats.org/officeDocument/2006/relationships/image" Target="../media/image141.png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tags" Target="../tags/tag880.xml"/><Relationship Id="rId24" Type="http://schemas.openxmlformats.org/officeDocument/2006/relationships/image" Target="../media/image235.png"/><Relationship Id="rId32" Type="http://schemas.openxmlformats.org/officeDocument/2006/relationships/image" Target="../media/image242.png"/><Relationship Id="rId37" Type="http://schemas.openxmlformats.org/officeDocument/2006/relationships/image" Target="../media/image130.png"/><Relationship Id="rId5" Type="http://schemas.openxmlformats.org/officeDocument/2006/relationships/tags" Target="../tags/tag874.xml"/><Relationship Id="rId15" Type="http://schemas.openxmlformats.org/officeDocument/2006/relationships/tags" Target="../tags/tag884.xml"/><Relationship Id="rId23" Type="http://schemas.openxmlformats.org/officeDocument/2006/relationships/image" Target="../media/image125.png"/><Relationship Id="rId28" Type="http://schemas.openxmlformats.org/officeDocument/2006/relationships/image" Target="../media/image140.png"/><Relationship Id="rId36" Type="http://schemas.openxmlformats.org/officeDocument/2006/relationships/image" Target="../media/image126.png"/><Relationship Id="rId10" Type="http://schemas.openxmlformats.org/officeDocument/2006/relationships/tags" Target="../tags/tag87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4.png"/><Relationship Id="rId4" Type="http://schemas.openxmlformats.org/officeDocument/2006/relationships/tags" Target="../tags/tag873.xml"/><Relationship Id="rId9" Type="http://schemas.openxmlformats.org/officeDocument/2006/relationships/tags" Target="../tags/tag878.xml"/><Relationship Id="rId14" Type="http://schemas.openxmlformats.org/officeDocument/2006/relationships/tags" Target="../tags/tag883.xml"/><Relationship Id="rId22" Type="http://schemas.openxmlformats.org/officeDocument/2006/relationships/image" Target="../media/image124.png"/><Relationship Id="rId27" Type="http://schemas.openxmlformats.org/officeDocument/2006/relationships/image" Target="../media/image240.png"/><Relationship Id="rId30" Type="http://schemas.openxmlformats.org/officeDocument/2006/relationships/image" Target="../media/image58.png"/><Relationship Id="rId35" Type="http://schemas.openxmlformats.org/officeDocument/2006/relationships/image" Target="../media/image2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95.xml"/><Relationship Id="rId13" Type="http://schemas.openxmlformats.org/officeDocument/2006/relationships/tags" Target="../tags/tag900.xml"/><Relationship Id="rId18" Type="http://schemas.openxmlformats.org/officeDocument/2006/relationships/tags" Target="../tags/tag905.xml"/><Relationship Id="rId26" Type="http://schemas.openxmlformats.org/officeDocument/2006/relationships/image" Target="../media/image124.png"/><Relationship Id="rId39" Type="http://schemas.openxmlformats.org/officeDocument/2006/relationships/image" Target="../media/image141.png"/><Relationship Id="rId3" Type="http://schemas.openxmlformats.org/officeDocument/2006/relationships/tags" Target="../tags/tag890.xml"/><Relationship Id="rId21" Type="http://schemas.openxmlformats.org/officeDocument/2006/relationships/tags" Target="../tags/tag908.xml"/><Relationship Id="rId34" Type="http://schemas.openxmlformats.org/officeDocument/2006/relationships/image" Target="../media/image148.png"/><Relationship Id="rId42" Type="http://schemas.openxmlformats.org/officeDocument/2006/relationships/image" Target="../media/image130.png"/><Relationship Id="rId7" Type="http://schemas.openxmlformats.org/officeDocument/2006/relationships/tags" Target="../tags/tag894.xml"/><Relationship Id="rId12" Type="http://schemas.openxmlformats.org/officeDocument/2006/relationships/tags" Target="../tags/tag899.xml"/><Relationship Id="rId17" Type="http://schemas.openxmlformats.org/officeDocument/2006/relationships/tags" Target="../tags/tag904.xml"/><Relationship Id="rId25" Type="http://schemas.openxmlformats.org/officeDocument/2006/relationships/image" Target="../media/image201.png"/><Relationship Id="rId33" Type="http://schemas.openxmlformats.org/officeDocument/2006/relationships/image" Target="../media/image243.png"/><Relationship Id="rId38" Type="http://schemas.openxmlformats.org/officeDocument/2006/relationships/image" Target="../media/image140.png"/><Relationship Id="rId2" Type="http://schemas.openxmlformats.org/officeDocument/2006/relationships/tags" Target="../tags/tag889.xml"/><Relationship Id="rId16" Type="http://schemas.openxmlformats.org/officeDocument/2006/relationships/tags" Target="../tags/tag903.xml"/><Relationship Id="rId20" Type="http://schemas.openxmlformats.org/officeDocument/2006/relationships/tags" Target="../tags/tag907.xml"/><Relationship Id="rId29" Type="http://schemas.openxmlformats.org/officeDocument/2006/relationships/image" Target="../media/image134.png"/><Relationship Id="rId41" Type="http://schemas.openxmlformats.org/officeDocument/2006/relationships/image" Target="../media/image126.png"/><Relationship Id="rId1" Type="http://schemas.openxmlformats.org/officeDocument/2006/relationships/tags" Target="../tags/tag888.xml"/><Relationship Id="rId6" Type="http://schemas.openxmlformats.org/officeDocument/2006/relationships/tags" Target="../tags/tag893.xml"/><Relationship Id="rId11" Type="http://schemas.openxmlformats.org/officeDocument/2006/relationships/tags" Target="../tags/tag898.xml"/><Relationship Id="rId24" Type="http://schemas.openxmlformats.org/officeDocument/2006/relationships/image" Target="../media/image199.png"/><Relationship Id="rId32" Type="http://schemas.openxmlformats.org/officeDocument/2006/relationships/image" Target="../media/image205.png"/><Relationship Id="rId37" Type="http://schemas.openxmlformats.org/officeDocument/2006/relationships/image" Target="../media/image245.png"/><Relationship Id="rId40" Type="http://schemas.openxmlformats.org/officeDocument/2006/relationships/image" Target="../media/image214.png"/><Relationship Id="rId5" Type="http://schemas.openxmlformats.org/officeDocument/2006/relationships/tags" Target="../tags/tag892.xml"/><Relationship Id="rId15" Type="http://schemas.openxmlformats.org/officeDocument/2006/relationships/tags" Target="../tags/tag90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5.png"/><Relationship Id="rId36" Type="http://schemas.openxmlformats.org/officeDocument/2006/relationships/image" Target="../media/image244.png"/><Relationship Id="rId10" Type="http://schemas.openxmlformats.org/officeDocument/2006/relationships/tags" Target="../tags/tag897.xml"/><Relationship Id="rId19" Type="http://schemas.openxmlformats.org/officeDocument/2006/relationships/tags" Target="../tags/tag906.xml"/><Relationship Id="rId31" Type="http://schemas.openxmlformats.org/officeDocument/2006/relationships/image" Target="../media/image16.png"/><Relationship Id="rId4" Type="http://schemas.openxmlformats.org/officeDocument/2006/relationships/tags" Target="../tags/tag891.xml"/><Relationship Id="rId9" Type="http://schemas.openxmlformats.org/officeDocument/2006/relationships/tags" Target="../tags/tag896.xml"/><Relationship Id="rId14" Type="http://schemas.openxmlformats.org/officeDocument/2006/relationships/tags" Target="../tags/tag901.xml"/><Relationship Id="rId22" Type="http://schemas.openxmlformats.org/officeDocument/2006/relationships/tags" Target="../tags/tag909.xml"/><Relationship Id="rId27" Type="http://schemas.openxmlformats.org/officeDocument/2006/relationships/image" Target="../media/image125.png"/><Relationship Id="rId30" Type="http://schemas.openxmlformats.org/officeDocument/2006/relationships/image" Target="../media/image242.png"/><Relationship Id="rId35" Type="http://schemas.openxmlformats.org/officeDocument/2006/relationships/image" Target="../media/image157.png"/><Relationship Id="rId43" Type="http://schemas.openxmlformats.org/officeDocument/2006/relationships/image" Target="../media/image24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image" Target="../media/image34.png"/><Relationship Id="rId21" Type="http://schemas.openxmlformats.org/officeDocument/2006/relationships/tags" Target="../tags/tag74.xml"/><Relationship Id="rId34" Type="http://schemas.openxmlformats.org/officeDocument/2006/relationships/tags" Target="../tags/tag87.xml"/><Relationship Id="rId42" Type="http://schemas.openxmlformats.org/officeDocument/2006/relationships/image" Target="../media/image12.png"/><Relationship Id="rId47" Type="http://schemas.openxmlformats.org/officeDocument/2006/relationships/image" Target="../media/image8.png"/><Relationship Id="rId50" Type="http://schemas.openxmlformats.org/officeDocument/2006/relationships/image" Target="../media/image21.png"/><Relationship Id="rId55" Type="http://schemas.openxmlformats.org/officeDocument/2006/relationships/image" Target="../media/image25.png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tags" Target="../tags/tag82.xml"/><Relationship Id="rId41" Type="http://schemas.openxmlformats.org/officeDocument/2006/relationships/image" Target="../media/image13.png"/><Relationship Id="rId54" Type="http://schemas.openxmlformats.org/officeDocument/2006/relationships/image" Target="../media/image24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tags" Target="../tags/tag85.xml"/><Relationship Id="rId37" Type="http://schemas.openxmlformats.org/officeDocument/2006/relationships/image" Target="../media/image31.png"/><Relationship Id="rId40" Type="http://schemas.openxmlformats.org/officeDocument/2006/relationships/image" Target="../media/image36.png"/><Relationship Id="rId45" Type="http://schemas.openxmlformats.org/officeDocument/2006/relationships/image" Target="../media/image10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36" Type="http://schemas.openxmlformats.org/officeDocument/2006/relationships/image" Target="../media/image30.png"/><Relationship Id="rId49" Type="http://schemas.openxmlformats.org/officeDocument/2006/relationships/image" Target="../media/image2.png"/><Relationship Id="rId57" Type="http://schemas.openxmlformats.org/officeDocument/2006/relationships/image" Target="../media/image27.png"/><Relationship Id="rId61" Type="http://schemas.openxmlformats.org/officeDocument/2006/relationships/image" Target="../media/image35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tags" Target="../tags/tag84.xml"/><Relationship Id="rId44" Type="http://schemas.openxmlformats.org/officeDocument/2006/relationships/image" Target="../media/image5.png"/><Relationship Id="rId52" Type="http://schemas.openxmlformats.org/officeDocument/2006/relationships/image" Target="../media/image22.png"/><Relationship Id="rId60" Type="http://schemas.openxmlformats.org/officeDocument/2006/relationships/image" Target="../media/image33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Relationship Id="rId30" Type="http://schemas.openxmlformats.org/officeDocument/2006/relationships/tags" Target="../tags/tag83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4.png"/><Relationship Id="rId48" Type="http://schemas.openxmlformats.org/officeDocument/2006/relationships/image" Target="../media/image1.png"/><Relationship Id="rId56" Type="http://schemas.openxmlformats.org/officeDocument/2006/relationships/image" Target="../media/image26.png"/><Relationship Id="rId8" Type="http://schemas.openxmlformats.org/officeDocument/2006/relationships/tags" Target="../tags/tag61.xml"/><Relationship Id="rId51" Type="http://schemas.openxmlformats.org/officeDocument/2006/relationships/image" Target="../media/image16.png"/><Relationship Id="rId3" Type="http://schemas.openxmlformats.org/officeDocument/2006/relationships/tags" Target="../tags/tag56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tags" Target="../tags/tag86.xml"/><Relationship Id="rId38" Type="http://schemas.openxmlformats.org/officeDocument/2006/relationships/image" Target="../media/image32.png"/><Relationship Id="rId46" Type="http://schemas.openxmlformats.org/officeDocument/2006/relationships/image" Target="../media/image9.png"/><Relationship Id="rId59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917.xml"/><Relationship Id="rId13" Type="http://schemas.openxmlformats.org/officeDocument/2006/relationships/tags" Target="../tags/tag922.xml"/><Relationship Id="rId18" Type="http://schemas.openxmlformats.org/officeDocument/2006/relationships/tags" Target="../tags/tag927.xml"/><Relationship Id="rId26" Type="http://schemas.openxmlformats.org/officeDocument/2006/relationships/image" Target="../media/image124.png"/><Relationship Id="rId39" Type="http://schemas.openxmlformats.org/officeDocument/2006/relationships/image" Target="../media/image123.png"/><Relationship Id="rId3" Type="http://schemas.openxmlformats.org/officeDocument/2006/relationships/tags" Target="../tags/tag912.xml"/><Relationship Id="rId21" Type="http://schemas.openxmlformats.org/officeDocument/2006/relationships/tags" Target="../tags/tag930.xml"/><Relationship Id="rId34" Type="http://schemas.openxmlformats.org/officeDocument/2006/relationships/image" Target="../media/image247.png"/><Relationship Id="rId42" Type="http://schemas.openxmlformats.org/officeDocument/2006/relationships/image" Target="../media/image130.png"/><Relationship Id="rId7" Type="http://schemas.openxmlformats.org/officeDocument/2006/relationships/tags" Target="../tags/tag916.xml"/><Relationship Id="rId12" Type="http://schemas.openxmlformats.org/officeDocument/2006/relationships/tags" Target="../tags/tag921.xml"/><Relationship Id="rId17" Type="http://schemas.openxmlformats.org/officeDocument/2006/relationships/tags" Target="../tags/tag926.xml"/><Relationship Id="rId25" Type="http://schemas.openxmlformats.org/officeDocument/2006/relationships/image" Target="../media/image201.png"/><Relationship Id="rId33" Type="http://schemas.openxmlformats.org/officeDocument/2006/relationships/image" Target="../media/image246.png"/><Relationship Id="rId38" Type="http://schemas.openxmlformats.org/officeDocument/2006/relationships/image" Target="../media/image141.png"/><Relationship Id="rId2" Type="http://schemas.openxmlformats.org/officeDocument/2006/relationships/tags" Target="../tags/tag911.xml"/><Relationship Id="rId16" Type="http://schemas.openxmlformats.org/officeDocument/2006/relationships/tags" Target="../tags/tag925.xml"/><Relationship Id="rId20" Type="http://schemas.openxmlformats.org/officeDocument/2006/relationships/tags" Target="../tags/tag929.xml"/><Relationship Id="rId29" Type="http://schemas.openxmlformats.org/officeDocument/2006/relationships/image" Target="../media/image134.png"/><Relationship Id="rId41" Type="http://schemas.openxmlformats.org/officeDocument/2006/relationships/image" Target="../media/image126.png"/><Relationship Id="rId1" Type="http://schemas.openxmlformats.org/officeDocument/2006/relationships/tags" Target="../tags/tag910.xml"/><Relationship Id="rId6" Type="http://schemas.openxmlformats.org/officeDocument/2006/relationships/tags" Target="../tags/tag915.xml"/><Relationship Id="rId11" Type="http://schemas.openxmlformats.org/officeDocument/2006/relationships/tags" Target="../tags/tag920.xml"/><Relationship Id="rId24" Type="http://schemas.openxmlformats.org/officeDocument/2006/relationships/image" Target="../media/image199.png"/><Relationship Id="rId32" Type="http://schemas.openxmlformats.org/officeDocument/2006/relationships/image" Target="../media/image245.png"/><Relationship Id="rId37" Type="http://schemas.openxmlformats.org/officeDocument/2006/relationships/image" Target="../media/image140.png"/><Relationship Id="rId40" Type="http://schemas.openxmlformats.org/officeDocument/2006/relationships/image" Target="../media/image214.png"/><Relationship Id="rId5" Type="http://schemas.openxmlformats.org/officeDocument/2006/relationships/tags" Target="../tags/tag914.xml"/><Relationship Id="rId15" Type="http://schemas.openxmlformats.org/officeDocument/2006/relationships/tags" Target="../tags/tag92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5.png"/><Relationship Id="rId36" Type="http://schemas.openxmlformats.org/officeDocument/2006/relationships/image" Target="../media/image249.png"/><Relationship Id="rId10" Type="http://schemas.openxmlformats.org/officeDocument/2006/relationships/tags" Target="../tags/tag919.xml"/><Relationship Id="rId19" Type="http://schemas.openxmlformats.org/officeDocument/2006/relationships/tags" Target="../tags/tag928.xml"/><Relationship Id="rId31" Type="http://schemas.openxmlformats.org/officeDocument/2006/relationships/image" Target="../media/image16.png"/><Relationship Id="rId4" Type="http://schemas.openxmlformats.org/officeDocument/2006/relationships/tags" Target="../tags/tag913.xml"/><Relationship Id="rId9" Type="http://schemas.openxmlformats.org/officeDocument/2006/relationships/tags" Target="../tags/tag918.xml"/><Relationship Id="rId14" Type="http://schemas.openxmlformats.org/officeDocument/2006/relationships/tags" Target="../tags/tag923.xml"/><Relationship Id="rId22" Type="http://schemas.openxmlformats.org/officeDocument/2006/relationships/tags" Target="../tags/tag931.xml"/><Relationship Id="rId27" Type="http://schemas.openxmlformats.org/officeDocument/2006/relationships/image" Target="../media/image125.png"/><Relationship Id="rId30" Type="http://schemas.openxmlformats.org/officeDocument/2006/relationships/image" Target="../media/image242.png"/><Relationship Id="rId35" Type="http://schemas.openxmlformats.org/officeDocument/2006/relationships/image" Target="../media/image248.png"/><Relationship Id="rId43" Type="http://schemas.openxmlformats.org/officeDocument/2006/relationships/image" Target="../media/image2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939.xml"/><Relationship Id="rId13" Type="http://schemas.openxmlformats.org/officeDocument/2006/relationships/tags" Target="../tags/tag944.xml"/><Relationship Id="rId18" Type="http://schemas.openxmlformats.org/officeDocument/2006/relationships/tags" Target="../tags/tag949.xml"/><Relationship Id="rId26" Type="http://schemas.openxmlformats.org/officeDocument/2006/relationships/tags" Target="../tags/tag957.xml"/><Relationship Id="rId39" Type="http://schemas.openxmlformats.org/officeDocument/2006/relationships/image" Target="../media/image245.png"/><Relationship Id="rId3" Type="http://schemas.openxmlformats.org/officeDocument/2006/relationships/tags" Target="../tags/tag934.xml"/><Relationship Id="rId21" Type="http://schemas.openxmlformats.org/officeDocument/2006/relationships/tags" Target="../tags/tag952.xml"/><Relationship Id="rId34" Type="http://schemas.openxmlformats.org/officeDocument/2006/relationships/image" Target="../media/image242.png"/><Relationship Id="rId42" Type="http://schemas.openxmlformats.org/officeDocument/2006/relationships/image" Target="../media/image253.png"/><Relationship Id="rId47" Type="http://schemas.openxmlformats.org/officeDocument/2006/relationships/image" Target="../media/image130.png"/><Relationship Id="rId7" Type="http://schemas.openxmlformats.org/officeDocument/2006/relationships/tags" Target="../tags/tag938.xml"/><Relationship Id="rId12" Type="http://schemas.openxmlformats.org/officeDocument/2006/relationships/tags" Target="../tags/tag943.xml"/><Relationship Id="rId17" Type="http://schemas.openxmlformats.org/officeDocument/2006/relationships/tags" Target="../tags/tag948.xml"/><Relationship Id="rId25" Type="http://schemas.openxmlformats.org/officeDocument/2006/relationships/tags" Target="../tags/tag956.xml"/><Relationship Id="rId33" Type="http://schemas.openxmlformats.org/officeDocument/2006/relationships/image" Target="../media/image134.png"/><Relationship Id="rId38" Type="http://schemas.openxmlformats.org/officeDocument/2006/relationships/image" Target="../media/image252.png"/><Relationship Id="rId46" Type="http://schemas.openxmlformats.org/officeDocument/2006/relationships/image" Target="../media/image126.png"/><Relationship Id="rId2" Type="http://schemas.openxmlformats.org/officeDocument/2006/relationships/tags" Target="../tags/tag933.xml"/><Relationship Id="rId16" Type="http://schemas.openxmlformats.org/officeDocument/2006/relationships/tags" Target="../tags/tag947.xml"/><Relationship Id="rId20" Type="http://schemas.openxmlformats.org/officeDocument/2006/relationships/tags" Target="../tags/tag951.xml"/><Relationship Id="rId29" Type="http://schemas.openxmlformats.org/officeDocument/2006/relationships/image" Target="../media/image201.png"/><Relationship Id="rId41" Type="http://schemas.openxmlformats.org/officeDocument/2006/relationships/image" Target="../media/image247.png"/><Relationship Id="rId1" Type="http://schemas.openxmlformats.org/officeDocument/2006/relationships/tags" Target="../tags/tag932.xml"/><Relationship Id="rId6" Type="http://schemas.openxmlformats.org/officeDocument/2006/relationships/tags" Target="../tags/tag937.xml"/><Relationship Id="rId11" Type="http://schemas.openxmlformats.org/officeDocument/2006/relationships/tags" Target="../tags/tag942.xml"/><Relationship Id="rId24" Type="http://schemas.openxmlformats.org/officeDocument/2006/relationships/tags" Target="../tags/tag955.xml"/><Relationship Id="rId32" Type="http://schemas.openxmlformats.org/officeDocument/2006/relationships/image" Target="../media/image235.png"/><Relationship Id="rId37" Type="http://schemas.openxmlformats.org/officeDocument/2006/relationships/image" Target="../media/image251.png"/><Relationship Id="rId40" Type="http://schemas.openxmlformats.org/officeDocument/2006/relationships/image" Target="../media/image246.png"/><Relationship Id="rId45" Type="http://schemas.openxmlformats.org/officeDocument/2006/relationships/image" Target="../media/image214.png"/><Relationship Id="rId5" Type="http://schemas.openxmlformats.org/officeDocument/2006/relationships/tags" Target="../tags/tag936.xml"/><Relationship Id="rId15" Type="http://schemas.openxmlformats.org/officeDocument/2006/relationships/tags" Target="../tags/tag946.xml"/><Relationship Id="rId23" Type="http://schemas.openxmlformats.org/officeDocument/2006/relationships/tags" Target="../tags/tag954.xml"/><Relationship Id="rId28" Type="http://schemas.openxmlformats.org/officeDocument/2006/relationships/image" Target="../media/image199.png"/><Relationship Id="rId36" Type="http://schemas.openxmlformats.org/officeDocument/2006/relationships/image" Target="../media/image250.png"/><Relationship Id="rId10" Type="http://schemas.openxmlformats.org/officeDocument/2006/relationships/tags" Target="../tags/tag941.xml"/><Relationship Id="rId19" Type="http://schemas.openxmlformats.org/officeDocument/2006/relationships/tags" Target="../tags/tag950.xml"/><Relationship Id="rId31" Type="http://schemas.openxmlformats.org/officeDocument/2006/relationships/image" Target="../media/image125.png"/><Relationship Id="rId44" Type="http://schemas.openxmlformats.org/officeDocument/2006/relationships/image" Target="../media/image141.png"/><Relationship Id="rId4" Type="http://schemas.openxmlformats.org/officeDocument/2006/relationships/tags" Target="../tags/tag935.xml"/><Relationship Id="rId9" Type="http://schemas.openxmlformats.org/officeDocument/2006/relationships/tags" Target="../tags/tag940.xml"/><Relationship Id="rId14" Type="http://schemas.openxmlformats.org/officeDocument/2006/relationships/tags" Target="../tags/tag945.xml"/><Relationship Id="rId22" Type="http://schemas.openxmlformats.org/officeDocument/2006/relationships/tags" Target="../tags/tag95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24.png"/><Relationship Id="rId35" Type="http://schemas.openxmlformats.org/officeDocument/2006/relationships/image" Target="../media/image16.png"/><Relationship Id="rId43" Type="http://schemas.openxmlformats.org/officeDocument/2006/relationships/image" Target="../media/image140.png"/><Relationship Id="rId48" Type="http://schemas.openxmlformats.org/officeDocument/2006/relationships/image" Target="../media/image2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965.xml"/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47.png"/><Relationship Id="rId3" Type="http://schemas.openxmlformats.org/officeDocument/2006/relationships/tags" Target="../tags/tag960.xml"/><Relationship Id="rId21" Type="http://schemas.openxmlformats.org/officeDocument/2006/relationships/tags" Target="../tags/tag978.xml"/><Relationship Id="rId34" Type="http://schemas.openxmlformats.org/officeDocument/2006/relationships/image" Target="../media/image16.png"/><Relationship Id="rId42" Type="http://schemas.openxmlformats.org/officeDocument/2006/relationships/image" Target="../media/image141.png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5" Type="http://schemas.openxmlformats.org/officeDocument/2006/relationships/tags" Target="../tags/tag982.xml"/><Relationship Id="rId33" Type="http://schemas.openxmlformats.org/officeDocument/2006/relationships/image" Target="../media/image242.png"/><Relationship Id="rId38" Type="http://schemas.openxmlformats.org/officeDocument/2006/relationships/image" Target="../media/image245.png"/><Relationship Id="rId46" Type="http://schemas.openxmlformats.org/officeDocument/2006/relationships/image" Target="../media/image241.png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29" Type="http://schemas.openxmlformats.org/officeDocument/2006/relationships/image" Target="../media/image124.png"/><Relationship Id="rId41" Type="http://schemas.openxmlformats.org/officeDocument/2006/relationships/image" Target="../media/image140.png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24" Type="http://schemas.openxmlformats.org/officeDocument/2006/relationships/tags" Target="../tags/tag981.xml"/><Relationship Id="rId32" Type="http://schemas.openxmlformats.org/officeDocument/2006/relationships/image" Target="../media/image134.png"/><Relationship Id="rId37" Type="http://schemas.openxmlformats.org/officeDocument/2006/relationships/image" Target="../media/image254.png"/><Relationship Id="rId40" Type="http://schemas.openxmlformats.org/officeDocument/2006/relationships/image" Target="../media/image253.png"/><Relationship Id="rId45" Type="http://schemas.openxmlformats.org/officeDocument/2006/relationships/image" Target="../media/image130.png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23" Type="http://schemas.openxmlformats.org/officeDocument/2006/relationships/tags" Target="../tags/tag980.xml"/><Relationship Id="rId28" Type="http://schemas.openxmlformats.org/officeDocument/2006/relationships/image" Target="../media/image201.png"/><Relationship Id="rId36" Type="http://schemas.openxmlformats.org/officeDocument/2006/relationships/image" Target="../media/image147.png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31" Type="http://schemas.openxmlformats.org/officeDocument/2006/relationships/image" Target="../media/image235.png"/><Relationship Id="rId44" Type="http://schemas.openxmlformats.org/officeDocument/2006/relationships/image" Target="../media/image126.png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tags" Target="../tags/tag979.xml"/><Relationship Id="rId27" Type="http://schemas.openxmlformats.org/officeDocument/2006/relationships/image" Target="../media/image199.png"/><Relationship Id="rId30" Type="http://schemas.openxmlformats.org/officeDocument/2006/relationships/image" Target="../media/image125.png"/><Relationship Id="rId35" Type="http://schemas.openxmlformats.org/officeDocument/2006/relationships/image" Target="../media/image246.png"/><Relationship Id="rId43" Type="http://schemas.openxmlformats.org/officeDocument/2006/relationships/image" Target="../media/image2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90.xml"/><Relationship Id="rId13" Type="http://schemas.openxmlformats.org/officeDocument/2006/relationships/tags" Target="../tags/tag995.xml"/><Relationship Id="rId18" Type="http://schemas.openxmlformats.org/officeDocument/2006/relationships/tags" Target="../tags/tag1000.xml"/><Relationship Id="rId26" Type="http://schemas.openxmlformats.org/officeDocument/2006/relationships/image" Target="../media/image125.png"/><Relationship Id="rId39" Type="http://schemas.openxmlformats.org/officeDocument/2006/relationships/image" Target="../media/image214.png"/><Relationship Id="rId3" Type="http://schemas.openxmlformats.org/officeDocument/2006/relationships/tags" Target="../tags/tag985.xml"/><Relationship Id="rId21" Type="http://schemas.openxmlformats.org/officeDocument/2006/relationships/tags" Target="../tags/tag1003.xml"/><Relationship Id="rId34" Type="http://schemas.openxmlformats.org/officeDocument/2006/relationships/image" Target="../media/image246.png"/><Relationship Id="rId42" Type="http://schemas.openxmlformats.org/officeDocument/2006/relationships/image" Target="../media/image126.png"/><Relationship Id="rId7" Type="http://schemas.openxmlformats.org/officeDocument/2006/relationships/tags" Target="../tags/tag989.xml"/><Relationship Id="rId12" Type="http://schemas.openxmlformats.org/officeDocument/2006/relationships/tags" Target="../tags/tag994.xml"/><Relationship Id="rId17" Type="http://schemas.openxmlformats.org/officeDocument/2006/relationships/tags" Target="../tags/tag999.xml"/><Relationship Id="rId25" Type="http://schemas.openxmlformats.org/officeDocument/2006/relationships/image" Target="../media/image124.png"/><Relationship Id="rId33" Type="http://schemas.openxmlformats.org/officeDocument/2006/relationships/image" Target="../media/image245.png"/><Relationship Id="rId38" Type="http://schemas.openxmlformats.org/officeDocument/2006/relationships/image" Target="../media/image141.png"/><Relationship Id="rId2" Type="http://schemas.openxmlformats.org/officeDocument/2006/relationships/tags" Target="../tags/tag984.xml"/><Relationship Id="rId16" Type="http://schemas.openxmlformats.org/officeDocument/2006/relationships/tags" Target="../tags/tag998.xml"/><Relationship Id="rId20" Type="http://schemas.openxmlformats.org/officeDocument/2006/relationships/tags" Target="../tags/tag1002.xml"/><Relationship Id="rId29" Type="http://schemas.openxmlformats.org/officeDocument/2006/relationships/image" Target="../media/image242.png"/><Relationship Id="rId41" Type="http://schemas.openxmlformats.org/officeDocument/2006/relationships/image" Target="../media/image241.png"/><Relationship Id="rId1" Type="http://schemas.openxmlformats.org/officeDocument/2006/relationships/tags" Target="../tags/tag983.xml"/><Relationship Id="rId6" Type="http://schemas.openxmlformats.org/officeDocument/2006/relationships/tags" Target="../tags/tag988.xml"/><Relationship Id="rId11" Type="http://schemas.openxmlformats.org/officeDocument/2006/relationships/tags" Target="../tags/tag993.xml"/><Relationship Id="rId24" Type="http://schemas.openxmlformats.org/officeDocument/2006/relationships/image" Target="../media/image199.png"/><Relationship Id="rId32" Type="http://schemas.openxmlformats.org/officeDocument/2006/relationships/image" Target="../media/image255.png"/><Relationship Id="rId37" Type="http://schemas.openxmlformats.org/officeDocument/2006/relationships/image" Target="../media/image140.png"/><Relationship Id="rId40" Type="http://schemas.openxmlformats.org/officeDocument/2006/relationships/image" Target="../media/image201.png"/><Relationship Id="rId5" Type="http://schemas.openxmlformats.org/officeDocument/2006/relationships/tags" Target="../tags/tag987.xml"/><Relationship Id="rId15" Type="http://schemas.openxmlformats.org/officeDocument/2006/relationships/tags" Target="../tags/tag99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4.png"/><Relationship Id="rId36" Type="http://schemas.openxmlformats.org/officeDocument/2006/relationships/image" Target="../media/image256.png"/><Relationship Id="rId10" Type="http://schemas.openxmlformats.org/officeDocument/2006/relationships/tags" Target="../tags/tag992.xml"/><Relationship Id="rId19" Type="http://schemas.openxmlformats.org/officeDocument/2006/relationships/tags" Target="../tags/tag1001.xml"/><Relationship Id="rId31" Type="http://schemas.openxmlformats.org/officeDocument/2006/relationships/image" Target="../media/image130.png"/><Relationship Id="rId4" Type="http://schemas.openxmlformats.org/officeDocument/2006/relationships/tags" Target="../tags/tag986.xml"/><Relationship Id="rId9" Type="http://schemas.openxmlformats.org/officeDocument/2006/relationships/tags" Target="../tags/tag991.xml"/><Relationship Id="rId14" Type="http://schemas.openxmlformats.org/officeDocument/2006/relationships/tags" Target="../tags/tag996.xml"/><Relationship Id="rId22" Type="http://schemas.openxmlformats.org/officeDocument/2006/relationships/tags" Target="../tags/tag1004.xml"/><Relationship Id="rId27" Type="http://schemas.openxmlformats.org/officeDocument/2006/relationships/image" Target="../media/image235.png"/><Relationship Id="rId30" Type="http://schemas.openxmlformats.org/officeDocument/2006/relationships/image" Target="../media/image16.png"/><Relationship Id="rId35" Type="http://schemas.openxmlformats.org/officeDocument/2006/relationships/image" Target="../media/image2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012.xml"/><Relationship Id="rId13" Type="http://schemas.openxmlformats.org/officeDocument/2006/relationships/tags" Target="../tags/tag1017.xml"/><Relationship Id="rId18" Type="http://schemas.openxmlformats.org/officeDocument/2006/relationships/tags" Target="../tags/tag1022.xml"/><Relationship Id="rId26" Type="http://schemas.openxmlformats.org/officeDocument/2006/relationships/image" Target="../media/image257.png"/><Relationship Id="rId3" Type="http://schemas.openxmlformats.org/officeDocument/2006/relationships/tags" Target="../tags/tag1007.xml"/><Relationship Id="rId21" Type="http://schemas.openxmlformats.org/officeDocument/2006/relationships/tags" Target="../tags/tag1025.xml"/><Relationship Id="rId34" Type="http://schemas.openxmlformats.org/officeDocument/2006/relationships/image" Target="../media/image264.png"/><Relationship Id="rId7" Type="http://schemas.openxmlformats.org/officeDocument/2006/relationships/tags" Target="../tags/tag1011.xml"/><Relationship Id="rId12" Type="http://schemas.openxmlformats.org/officeDocument/2006/relationships/tags" Target="../tags/tag1016.xml"/><Relationship Id="rId17" Type="http://schemas.openxmlformats.org/officeDocument/2006/relationships/tags" Target="../tags/tag1021.xml"/><Relationship Id="rId25" Type="http://schemas.openxmlformats.org/officeDocument/2006/relationships/image" Target="../media/image16.png"/><Relationship Id="rId33" Type="http://schemas.openxmlformats.org/officeDocument/2006/relationships/image" Target="../media/image173.png"/><Relationship Id="rId2" Type="http://schemas.openxmlformats.org/officeDocument/2006/relationships/tags" Target="../tags/tag1006.xml"/><Relationship Id="rId16" Type="http://schemas.openxmlformats.org/officeDocument/2006/relationships/tags" Target="../tags/tag1020.xml"/><Relationship Id="rId20" Type="http://schemas.openxmlformats.org/officeDocument/2006/relationships/tags" Target="../tags/tag1024.xml"/><Relationship Id="rId29" Type="http://schemas.openxmlformats.org/officeDocument/2006/relationships/image" Target="../media/image260.png"/><Relationship Id="rId1" Type="http://schemas.openxmlformats.org/officeDocument/2006/relationships/tags" Target="../tags/tag1005.xml"/><Relationship Id="rId6" Type="http://schemas.openxmlformats.org/officeDocument/2006/relationships/tags" Target="../tags/tag1010.xml"/><Relationship Id="rId11" Type="http://schemas.openxmlformats.org/officeDocument/2006/relationships/tags" Target="../tags/tag1015.xml"/><Relationship Id="rId24" Type="http://schemas.openxmlformats.org/officeDocument/2006/relationships/image" Target="../media/image157.png"/><Relationship Id="rId32" Type="http://schemas.openxmlformats.org/officeDocument/2006/relationships/image" Target="../media/image263.png"/><Relationship Id="rId37" Type="http://schemas.openxmlformats.org/officeDocument/2006/relationships/image" Target="../media/image256.png"/><Relationship Id="rId5" Type="http://schemas.openxmlformats.org/officeDocument/2006/relationships/tags" Target="../tags/tag1009.xml"/><Relationship Id="rId15" Type="http://schemas.openxmlformats.org/officeDocument/2006/relationships/tags" Target="../tags/tag1019.xml"/><Relationship Id="rId23" Type="http://schemas.openxmlformats.org/officeDocument/2006/relationships/image" Target="../media/image148.png"/><Relationship Id="rId28" Type="http://schemas.openxmlformats.org/officeDocument/2006/relationships/image" Target="../media/image259.png"/><Relationship Id="rId36" Type="http://schemas.openxmlformats.org/officeDocument/2006/relationships/image" Target="../media/image255.png"/><Relationship Id="rId10" Type="http://schemas.openxmlformats.org/officeDocument/2006/relationships/tags" Target="../tags/tag1014.xml"/><Relationship Id="rId19" Type="http://schemas.openxmlformats.org/officeDocument/2006/relationships/tags" Target="../tags/tag1023.xml"/><Relationship Id="rId31" Type="http://schemas.openxmlformats.org/officeDocument/2006/relationships/image" Target="../media/image262.png"/><Relationship Id="rId4" Type="http://schemas.openxmlformats.org/officeDocument/2006/relationships/tags" Target="../tags/tag1008.xml"/><Relationship Id="rId9" Type="http://schemas.openxmlformats.org/officeDocument/2006/relationships/tags" Target="../tags/tag1013.xml"/><Relationship Id="rId14" Type="http://schemas.openxmlformats.org/officeDocument/2006/relationships/tags" Target="../tags/tag101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58.png"/><Relationship Id="rId30" Type="http://schemas.openxmlformats.org/officeDocument/2006/relationships/image" Target="../media/image261.png"/><Relationship Id="rId35" Type="http://schemas.openxmlformats.org/officeDocument/2006/relationships/image" Target="../media/image26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033.xml"/><Relationship Id="rId13" Type="http://schemas.openxmlformats.org/officeDocument/2006/relationships/tags" Target="../tags/tag1038.xml"/><Relationship Id="rId18" Type="http://schemas.openxmlformats.org/officeDocument/2006/relationships/tags" Target="../tags/tag1043.xml"/><Relationship Id="rId26" Type="http://schemas.openxmlformats.org/officeDocument/2006/relationships/image" Target="../media/image157.png"/><Relationship Id="rId39" Type="http://schemas.openxmlformats.org/officeDocument/2006/relationships/image" Target="../media/image256.png"/><Relationship Id="rId3" Type="http://schemas.openxmlformats.org/officeDocument/2006/relationships/tags" Target="../tags/tag1028.xml"/><Relationship Id="rId21" Type="http://schemas.openxmlformats.org/officeDocument/2006/relationships/tags" Target="../tags/tag1046.xml"/><Relationship Id="rId34" Type="http://schemas.openxmlformats.org/officeDocument/2006/relationships/image" Target="../media/image263.png"/><Relationship Id="rId7" Type="http://schemas.openxmlformats.org/officeDocument/2006/relationships/tags" Target="../tags/tag1032.xml"/><Relationship Id="rId12" Type="http://schemas.openxmlformats.org/officeDocument/2006/relationships/tags" Target="../tags/tag1037.xml"/><Relationship Id="rId17" Type="http://schemas.openxmlformats.org/officeDocument/2006/relationships/tags" Target="../tags/tag1042.xml"/><Relationship Id="rId25" Type="http://schemas.openxmlformats.org/officeDocument/2006/relationships/image" Target="../media/image148.png"/><Relationship Id="rId33" Type="http://schemas.openxmlformats.org/officeDocument/2006/relationships/image" Target="../media/image262.png"/><Relationship Id="rId38" Type="http://schemas.openxmlformats.org/officeDocument/2006/relationships/image" Target="../media/image266.png"/><Relationship Id="rId2" Type="http://schemas.openxmlformats.org/officeDocument/2006/relationships/tags" Target="../tags/tag1027.xml"/><Relationship Id="rId16" Type="http://schemas.openxmlformats.org/officeDocument/2006/relationships/tags" Target="../tags/tag1041.xml"/><Relationship Id="rId20" Type="http://schemas.openxmlformats.org/officeDocument/2006/relationships/tags" Target="../tags/tag1045.xml"/><Relationship Id="rId29" Type="http://schemas.openxmlformats.org/officeDocument/2006/relationships/image" Target="../media/image258.png"/><Relationship Id="rId41" Type="http://schemas.openxmlformats.org/officeDocument/2006/relationships/image" Target="../media/image268.png"/><Relationship Id="rId1" Type="http://schemas.openxmlformats.org/officeDocument/2006/relationships/tags" Target="../tags/tag1026.xml"/><Relationship Id="rId6" Type="http://schemas.openxmlformats.org/officeDocument/2006/relationships/tags" Target="../tags/tag1031.xml"/><Relationship Id="rId11" Type="http://schemas.openxmlformats.org/officeDocument/2006/relationships/tags" Target="../tags/tag103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61.png"/><Relationship Id="rId37" Type="http://schemas.openxmlformats.org/officeDocument/2006/relationships/image" Target="../media/image265.png"/><Relationship Id="rId40" Type="http://schemas.openxmlformats.org/officeDocument/2006/relationships/image" Target="../media/image267.png"/><Relationship Id="rId5" Type="http://schemas.openxmlformats.org/officeDocument/2006/relationships/tags" Target="../tags/tag1030.xml"/><Relationship Id="rId15" Type="http://schemas.openxmlformats.org/officeDocument/2006/relationships/tags" Target="../tags/tag1040.xml"/><Relationship Id="rId23" Type="http://schemas.openxmlformats.org/officeDocument/2006/relationships/tags" Target="../tags/tag1048.xml"/><Relationship Id="rId28" Type="http://schemas.openxmlformats.org/officeDocument/2006/relationships/image" Target="../media/image257.png"/><Relationship Id="rId36" Type="http://schemas.openxmlformats.org/officeDocument/2006/relationships/image" Target="../media/image264.png"/><Relationship Id="rId10" Type="http://schemas.openxmlformats.org/officeDocument/2006/relationships/tags" Target="../tags/tag1035.xml"/><Relationship Id="rId19" Type="http://schemas.openxmlformats.org/officeDocument/2006/relationships/tags" Target="../tags/tag1044.xml"/><Relationship Id="rId31" Type="http://schemas.openxmlformats.org/officeDocument/2006/relationships/image" Target="../media/image260.png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tags" Target="../tags/tag1039.xml"/><Relationship Id="rId22" Type="http://schemas.openxmlformats.org/officeDocument/2006/relationships/tags" Target="../tags/tag1047.xml"/><Relationship Id="rId27" Type="http://schemas.openxmlformats.org/officeDocument/2006/relationships/image" Target="../media/image16.png"/><Relationship Id="rId30" Type="http://schemas.openxmlformats.org/officeDocument/2006/relationships/image" Target="../media/image259.png"/><Relationship Id="rId35" Type="http://schemas.openxmlformats.org/officeDocument/2006/relationships/image" Target="../media/image17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056.xml"/><Relationship Id="rId13" Type="http://schemas.openxmlformats.org/officeDocument/2006/relationships/tags" Target="../tags/tag1061.xml"/><Relationship Id="rId18" Type="http://schemas.openxmlformats.org/officeDocument/2006/relationships/image" Target="../media/image16.png"/><Relationship Id="rId3" Type="http://schemas.openxmlformats.org/officeDocument/2006/relationships/tags" Target="../tags/tag1051.xml"/><Relationship Id="rId21" Type="http://schemas.openxmlformats.org/officeDocument/2006/relationships/image" Target="../media/image259.png"/><Relationship Id="rId7" Type="http://schemas.openxmlformats.org/officeDocument/2006/relationships/tags" Target="../tags/tag1055.xml"/><Relationship Id="rId12" Type="http://schemas.openxmlformats.org/officeDocument/2006/relationships/tags" Target="../tags/tag1060.xml"/><Relationship Id="rId17" Type="http://schemas.openxmlformats.org/officeDocument/2006/relationships/image" Target="../media/image157.png"/><Relationship Id="rId25" Type="http://schemas.openxmlformats.org/officeDocument/2006/relationships/image" Target="../media/image256.png"/><Relationship Id="rId2" Type="http://schemas.openxmlformats.org/officeDocument/2006/relationships/tags" Target="../tags/tag1050.xml"/><Relationship Id="rId16" Type="http://schemas.openxmlformats.org/officeDocument/2006/relationships/image" Target="../media/image148.png"/><Relationship Id="rId20" Type="http://schemas.openxmlformats.org/officeDocument/2006/relationships/image" Target="../media/image258.png"/><Relationship Id="rId1" Type="http://schemas.openxmlformats.org/officeDocument/2006/relationships/tags" Target="../tags/tag1049.xml"/><Relationship Id="rId6" Type="http://schemas.openxmlformats.org/officeDocument/2006/relationships/tags" Target="../tags/tag1054.xml"/><Relationship Id="rId11" Type="http://schemas.openxmlformats.org/officeDocument/2006/relationships/tags" Target="../tags/tag1059.xml"/><Relationship Id="rId24" Type="http://schemas.openxmlformats.org/officeDocument/2006/relationships/image" Target="../media/image270.png"/><Relationship Id="rId5" Type="http://schemas.openxmlformats.org/officeDocument/2006/relationships/tags" Target="../tags/tag105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9.png"/><Relationship Id="rId10" Type="http://schemas.openxmlformats.org/officeDocument/2006/relationships/tags" Target="../tags/tag1058.xml"/><Relationship Id="rId19" Type="http://schemas.openxmlformats.org/officeDocument/2006/relationships/image" Target="../media/image257.png"/><Relationship Id="rId4" Type="http://schemas.openxmlformats.org/officeDocument/2006/relationships/tags" Target="../tags/tag1052.xml"/><Relationship Id="rId9" Type="http://schemas.openxmlformats.org/officeDocument/2006/relationships/tags" Target="../tags/tag1057.xml"/><Relationship Id="rId14" Type="http://schemas.openxmlformats.org/officeDocument/2006/relationships/tags" Target="../tags/tag1062.xml"/><Relationship Id="rId22" Type="http://schemas.openxmlformats.org/officeDocument/2006/relationships/image" Target="../media/image2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070.xml"/><Relationship Id="rId13" Type="http://schemas.openxmlformats.org/officeDocument/2006/relationships/tags" Target="../tags/tag1075.xml"/><Relationship Id="rId18" Type="http://schemas.openxmlformats.org/officeDocument/2006/relationships/tags" Target="../tags/tag1080.xml"/><Relationship Id="rId26" Type="http://schemas.openxmlformats.org/officeDocument/2006/relationships/image" Target="../media/image241.png"/><Relationship Id="rId39" Type="http://schemas.openxmlformats.org/officeDocument/2006/relationships/image" Target="../media/image247.png"/><Relationship Id="rId3" Type="http://schemas.openxmlformats.org/officeDocument/2006/relationships/tags" Target="../tags/tag1065.xml"/><Relationship Id="rId21" Type="http://schemas.openxmlformats.org/officeDocument/2006/relationships/tags" Target="../tags/tag1083.xml"/><Relationship Id="rId34" Type="http://schemas.openxmlformats.org/officeDocument/2006/relationships/image" Target="../media/image16.png"/><Relationship Id="rId42" Type="http://schemas.openxmlformats.org/officeDocument/2006/relationships/image" Target="../media/image141.png"/><Relationship Id="rId7" Type="http://schemas.openxmlformats.org/officeDocument/2006/relationships/tags" Target="../tags/tag1069.xml"/><Relationship Id="rId12" Type="http://schemas.openxmlformats.org/officeDocument/2006/relationships/tags" Target="../tags/tag1074.xml"/><Relationship Id="rId17" Type="http://schemas.openxmlformats.org/officeDocument/2006/relationships/tags" Target="../tags/tag1079.xml"/><Relationship Id="rId25" Type="http://schemas.openxmlformats.org/officeDocument/2006/relationships/image" Target="../media/image201.png"/><Relationship Id="rId33" Type="http://schemas.openxmlformats.org/officeDocument/2006/relationships/image" Target="../media/image242.png"/><Relationship Id="rId38" Type="http://schemas.openxmlformats.org/officeDocument/2006/relationships/image" Target="../media/image246.png"/><Relationship Id="rId2" Type="http://schemas.openxmlformats.org/officeDocument/2006/relationships/tags" Target="../tags/tag1064.xml"/><Relationship Id="rId16" Type="http://schemas.openxmlformats.org/officeDocument/2006/relationships/tags" Target="../tags/tag1078.xml"/><Relationship Id="rId20" Type="http://schemas.openxmlformats.org/officeDocument/2006/relationships/tags" Target="../tags/tag1082.xml"/><Relationship Id="rId29" Type="http://schemas.openxmlformats.org/officeDocument/2006/relationships/image" Target="../media/image125.png"/><Relationship Id="rId41" Type="http://schemas.openxmlformats.org/officeDocument/2006/relationships/image" Target="../media/image140.png"/><Relationship Id="rId1" Type="http://schemas.openxmlformats.org/officeDocument/2006/relationships/tags" Target="../tags/tag1063.xml"/><Relationship Id="rId6" Type="http://schemas.openxmlformats.org/officeDocument/2006/relationships/tags" Target="../tags/tag1068.xml"/><Relationship Id="rId11" Type="http://schemas.openxmlformats.org/officeDocument/2006/relationships/tags" Target="../tags/tag1073.xml"/><Relationship Id="rId24" Type="http://schemas.openxmlformats.org/officeDocument/2006/relationships/image" Target="../media/image199.png"/><Relationship Id="rId32" Type="http://schemas.openxmlformats.org/officeDocument/2006/relationships/image" Target="../media/image134.png"/><Relationship Id="rId37" Type="http://schemas.openxmlformats.org/officeDocument/2006/relationships/image" Target="../media/image245.png"/><Relationship Id="rId40" Type="http://schemas.openxmlformats.org/officeDocument/2006/relationships/image" Target="../media/image173.png"/><Relationship Id="rId5" Type="http://schemas.openxmlformats.org/officeDocument/2006/relationships/tags" Target="../tags/tag1067.xml"/><Relationship Id="rId15" Type="http://schemas.openxmlformats.org/officeDocument/2006/relationships/tags" Target="../tags/tag107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4.png"/><Relationship Id="rId36" Type="http://schemas.openxmlformats.org/officeDocument/2006/relationships/image" Target="../media/image269.png"/><Relationship Id="rId10" Type="http://schemas.openxmlformats.org/officeDocument/2006/relationships/tags" Target="../tags/tag1072.xml"/><Relationship Id="rId19" Type="http://schemas.openxmlformats.org/officeDocument/2006/relationships/tags" Target="../tags/tag1081.xml"/><Relationship Id="rId31" Type="http://schemas.openxmlformats.org/officeDocument/2006/relationships/image" Target="../media/image235.png"/><Relationship Id="rId4" Type="http://schemas.openxmlformats.org/officeDocument/2006/relationships/tags" Target="../tags/tag1066.xml"/><Relationship Id="rId9" Type="http://schemas.openxmlformats.org/officeDocument/2006/relationships/tags" Target="../tags/tag1071.xml"/><Relationship Id="rId14" Type="http://schemas.openxmlformats.org/officeDocument/2006/relationships/tags" Target="../tags/tag1076.xml"/><Relationship Id="rId22" Type="http://schemas.openxmlformats.org/officeDocument/2006/relationships/tags" Target="../tags/tag1084.xml"/><Relationship Id="rId27" Type="http://schemas.openxmlformats.org/officeDocument/2006/relationships/image" Target="../media/image271.png"/><Relationship Id="rId30" Type="http://schemas.openxmlformats.org/officeDocument/2006/relationships/image" Target="../media/image272.png"/><Relationship Id="rId35" Type="http://schemas.openxmlformats.org/officeDocument/2006/relationships/image" Target="../media/image254.png"/><Relationship Id="rId43" Type="http://schemas.openxmlformats.org/officeDocument/2006/relationships/image" Target="../media/image2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092.xml"/><Relationship Id="rId13" Type="http://schemas.openxmlformats.org/officeDocument/2006/relationships/tags" Target="../tags/tag1097.xml"/><Relationship Id="rId18" Type="http://schemas.openxmlformats.org/officeDocument/2006/relationships/tags" Target="../tags/tag1102.xml"/><Relationship Id="rId26" Type="http://schemas.openxmlformats.org/officeDocument/2006/relationships/image" Target="../media/image201.png"/><Relationship Id="rId39" Type="http://schemas.openxmlformats.org/officeDocument/2006/relationships/image" Target="../media/image246.png"/><Relationship Id="rId3" Type="http://schemas.openxmlformats.org/officeDocument/2006/relationships/tags" Target="../tags/tag1087.xml"/><Relationship Id="rId21" Type="http://schemas.openxmlformats.org/officeDocument/2006/relationships/tags" Target="../tags/tag1105.xml"/><Relationship Id="rId34" Type="http://schemas.openxmlformats.org/officeDocument/2006/relationships/image" Target="../media/image242.png"/><Relationship Id="rId42" Type="http://schemas.openxmlformats.org/officeDocument/2006/relationships/image" Target="../media/image233.png"/><Relationship Id="rId7" Type="http://schemas.openxmlformats.org/officeDocument/2006/relationships/tags" Target="../tags/tag1091.xml"/><Relationship Id="rId12" Type="http://schemas.openxmlformats.org/officeDocument/2006/relationships/tags" Target="../tags/tag1096.xml"/><Relationship Id="rId17" Type="http://schemas.openxmlformats.org/officeDocument/2006/relationships/tags" Target="../tags/tag1101.xml"/><Relationship Id="rId25" Type="http://schemas.openxmlformats.org/officeDocument/2006/relationships/image" Target="../media/image199.png"/><Relationship Id="rId33" Type="http://schemas.openxmlformats.org/officeDocument/2006/relationships/image" Target="../media/image134.png"/><Relationship Id="rId38" Type="http://schemas.openxmlformats.org/officeDocument/2006/relationships/image" Target="../media/image245.png"/><Relationship Id="rId2" Type="http://schemas.openxmlformats.org/officeDocument/2006/relationships/tags" Target="../tags/tag1086.xml"/><Relationship Id="rId16" Type="http://schemas.openxmlformats.org/officeDocument/2006/relationships/tags" Target="../tags/tag1100.xml"/><Relationship Id="rId20" Type="http://schemas.openxmlformats.org/officeDocument/2006/relationships/tags" Target="../tags/tag1104.xml"/><Relationship Id="rId29" Type="http://schemas.openxmlformats.org/officeDocument/2006/relationships/image" Target="../media/image124.png"/><Relationship Id="rId41" Type="http://schemas.openxmlformats.org/officeDocument/2006/relationships/image" Target="../media/image232.png"/><Relationship Id="rId1" Type="http://schemas.openxmlformats.org/officeDocument/2006/relationships/tags" Target="../tags/tag1085.xml"/><Relationship Id="rId6" Type="http://schemas.openxmlformats.org/officeDocument/2006/relationships/tags" Target="../tags/tag1090.xml"/><Relationship Id="rId11" Type="http://schemas.openxmlformats.org/officeDocument/2006/relationships/tags" Target="../tags/tag109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35.png"/><Relationship Id="rId37" Type="http://schemas.openxmlformats.org/officeDocument/2006/relationships/image" Target="../media/image273.png"/><Relationship Id="rId40" Type="http://schemas.openxmlformats.org/officeDocument/2006/relationships/image" Target="../media/image247.png"/><Relationship Id="rId45" Type="http://schemas.openxmlformats.org/officeDocument/2006/relationships/image" Target="../media/image214.png"/><Relationship Id="rId5" Type="http://schemas.openxmlformats.org/officeDocument/2006/relationships/tags" Target="../tags/tag1089.xml"/><Relationship Id="rId15" Type="http://schemas.openxmlformats.org/officeDocument/2006/relationships/tags" Target="../tags/tag1099.xml"/><Relationship Id="rId23" Type="http://schemas.openxmlformats.org/officeDocument/2006/relationships/tags" Target="../tags/tag1107.xml"/><Relationship Id="rId28" Type="http://schemas.openxmlformats.org/officeDocument/2006/relationships/image" Target="../media/image271.png"/><Relationship Id="rId36" Type="http://schemas.openxmlformats.org/officeDocument/2006/relationships/image" Target="../media/image173.png"/><Relationship Id="rId10" Type="http://schemas.openxmlformats.org/officeDocument/2006/relationships/tags" Target="../tags/tag1094.xml"/><Relationship Id="rId19" Type="http://schemas.openxmlformats.org/officeDocument/2006/relationships/tags" Target="../tags/tag1103.xml"/><Relationship Id="rId31" Type="http://schemas.openxmlformats.org/officeDocument/2006/relationships/image" Target="../media/image272.png"/><Relationship Id="rId44" Type="http://schemas.openxmlformats.org/officeDocument/2006/relationships/image" Target="../media/image141.png"/><Relationship Id="rId4" Type="http://schemas.openxmlformats.org/officeDocument/2006/relationships/tags" Target="../tags/tag1088.xml"/><Relationship Id="rId9" Type="http://schemas.openxmlformats.org/officeDocument/2006/relationships/tags" Target="../tags/tag1093.xml"/><Relationship Id="rId14" Type="http://schemas.openxmlformats.org/officeDocument/2006/relationships/tags" Target="../tags/tag1098.xml"/><Relationship Id="rId22" Type="http://schemas.openxmlformats.org/officeDocument/2006/relationships/tags" Target="../tags/tag1106.xml"/><Relationship Id="rId27" Type="http://schemas.openxmlformats.org/officeDocument/2006/relationships/image" Target="../media/image241.png"/><Relationship Id="rId30" Type="http://schemas.openxmlformats.org/officeDocument/2006/relationships/image" Target="../media/image125.png"/><Relationship Id="rId35" Type="http://schemas.openxmlformats.org/officeDocument/2006/relationships/image" Target="../media/image16.png"/><Relationship Id="rId43" Type="http://schemas.openxmlformats.org/officeDocument/2006/relationships/image" Target="../media/image1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115.xml"/><Relationship Id="rId13" Type="http://schemas.openxmlformats.org/officeDocument/2006/relationships/tags" Target="../tags/tag1120.xml"/><Relationship Id="rId18" Type="http://schemas.openxmlformats.org/officeDocument/2006/relationships/tags" Target="../tags/tag1125.xml"/><Relationship Id="rId26" Type="http://schemas.openxmlformats.org/officeDocument/2006/relationships/image" Target="../media/image125.png"/><Relationship Id="rId3" Type="http://schemas.openxmlformats.org/officeDocument/2006/relationships/tags" Target="../tags/tag1110.xml"/><Relationship Id="rId21" Type="http://schemas.openxmlformats.org/officeDocument/2006/relationships/image" Target="../media/image199.png"/><Relationship Id="rId34" Type="http://schemas.openxmlformats.org/officeDocument/2006/relationships/image" Target="../media/image140.png"/><Relationship Id="rId7" Type="http://schemas.openxmlformats.org/officeDocument/2006/relationships/tags" Target="../tags/tag1114.xml"/><Relationship Id="rId12" Type="http://schemas.openxmlformats.org/officeDocument/2006/relationships/tags" Target="../tags/tag1119.xml"/><Relationship Id="rId17" Type="http://schemas.openxmlformats.org/officeDocument/2006/relationships/tags" Target="../tags/tag1124.xml"/><Relationship Id="rId25" Type="http://schemas.openxmlformats.org/officeDocument/2006/relationships/image" Target="../media/image124.png"/><Relationship Id="rId33" Type="http://schemas.openxmlformats.org/officeDocument/2006/relationships/image" Target="../media/image279.png"/><Relationship Id="rId2" Type="http://schemas.openxmlformats.org/officeDocument/2006/relationships/tags" Target="../tags/tag1109.xml"/><Relationship Id="rId16" Type="http://schemas.openxmlformats.org/officeDocument/2006/relationships/tags" Target="../tags/tag11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76.png"/><Relationship Id="rId1" Type="http://schemas.openxmlformats.org/officeDocument/2006/relationships/tags" Target="../tags/tag1108.xml"/><Relationship Id="rId6" Type="http://schemas.openxmlformats.org/officeDocument/2006/relationships/tags" Target="../tags/tag1113.xml"/><Relationship Id="rId11" Type="http://schemas.openxmlformats.org/officeDocument/2006/relationships/tags" Target="../tags/tag1118.xml"/><Relationship Id="rId24" Type="http://schemas.openxmlformats.org/officeDocument/2006/relationships/image" Target="../media/image271.png"/><Relationship Id="rId32" Type="http://schemas.openxmlformats.org/officeDocument/2006/relationships/image" Target="../media/image278.png"/><Relationship Id="rId37" Type="http://schemas.openxmlformats.org/officeDocument/2006/relationships/image" Target="../media/image281.png"/><Relationship Id="rId5" Type="http://schemas.openxmlformats.org/officeDocument/2006/relationships/tags" Target="../tags/tag1112.xml"/><Relationship Id="rId15" Type="http://schemas.openxmlformats.org/officeDocument/2006/relationships/tags" Target="../tags/tag1122.xml"/><Relationship Id="rId23" Type="http://schemas.openxmlformats.org/officeDocument/2006/relationships/image" Target="../media/image241.png"/><Relationship Id="rId28" Type="http://schemas.openxmlformats.org/officeDocument/2006/relationships/image" Target="../media/image275.png"/><Relationship Id="rId36" Type="http://schemas.openxmlformats.org/officeDocument/2006/relationships/image" Target="../media/image280.png"/><Relationship Id="rId10" Type="http://schemas.openxmlformats.org/officeDocument/2006/relationships/tags" Target="../tags/tag1117.xml"/><Relationship Id="rId19" Type="http://schemas.openxmlformats.org/officeDocument/2006/relationships/tags" Target="../tags/tag1126.xml"/><Relationship Id="rId31" Type="http://schemas.openxmlformats.org/officeDocument/2006/relationships/image" Target="../media/image277.png"/><Relationship Id="rId4" Type="http://schemas.openxmlformats.org/officeDocument/2006/relationships/tags" Target="../tags/tag1111.xml"/><Relationship Id="rId9" Type="http://schemas.openxmlformats.org/officeDocument/2006/relationships/tags" Target="../tags/tag1116.xml"/><Relationship Id="rId14" Type="http://schemas.openxmlformats.org/officeDocument/2006/relationships/tags" Target="../tags/tag1121.xml"/><Relationship Id="rId22" Type="http://schemas.openxmlformats.org/officeDocument/2006/relationships/image" Target="../media/image201.png"/><Relationship Id="rId27" Type="http://schemas.openxmlformats.org/officeDocument/2006/relationships/image" Target="../media/image274.png"/><Relationship Id="rId30" Type="http://schemas.openxmlformats.org/officeDocument/2006/relationships/image" Target="../media/image220.png"/><Relationship Id="rId35" Type="http://schemas.openxmlformats.org/officeDocument/2006/relationships/image" Target="../media/image14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image" Target="../media/image10.png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image" Target="../media/image1.png"/><Relationship Id="rId47" Type="http://schemas.openxmlformats.org/officeDocument/2006/relationships/image" Target="../media/image23.png"/><Relationship Id="rId50" Type="http://schemas.openxmlformats.org/officeDocument/2006/relationships/image" Target="../media/image26.png"/><Relationship Id="rId55" Type="http://schemas.openxmlformats.org/officeDocument/2006/relationships/image" Target="../media/image36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image" Target="../media/image5.png"/><Relationship Id="rId46" Type="http://schemas.openxmlformats.org/officeDocument/2006/relationships/image" Target="../media/image22.png"/><Relationship Id="rId59" Type="http://schemas.openxmlformats.org/officeDocument/2006/relationships/image" Target="../media/image30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41" Type="http://schemas.openxmlformats.org/officeDocument/2006/relationships/image" Target="../media/image8.png"/><Relationship Id="rId54" Type="http://schemas.openxmlformats.org/officeDocument/2006/relationships/image" Target="../media/image29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image" Target="../media/image4.png"/><Relationship Id="rId40" Type="http://schemas.openxmlformats.org/officeDocument/2006/relationships/image" Target="../media/image9.png"/><Relationship Id="rId45" Type="http://schemas.openxmlformats.org/officeDocument/2006/relationships/image" Target="../media/image16.png"/><Relationship Id="rId53" Type="http://schemas.openxmlformats.org/officeDocument/2006/relationships/image" Target="../media/image13.png"/><Relationship Id="rId58" Type="http://schemas.openxmlformats.org/officeDocument/2006/relationships/image" Target="../media/image35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image" Target="../media/image12.png"/><Relationship Id="rId49" Type="http://schemas.openxmlformats.org/officeDocument/2006/relationships/image" Target="../media/image25.png"/><Relationship Id="rId57" Type="http://schemas.openxmlformats.org/officeDocument/2006/relationships/image" Target="../media/image33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4" Type="http://schemas.openxmlformats.org/officeDocument/2006/relationships/image" Target="../media/image21.png"/><Relationship Id="rId52" Type="http://schemas.openxmlformats.org/officeDocument/2006/relationships/image" Target="../media/image28.png"/><Relationship Id="rId60" Type="http://schemas.openxmlformats.org/officeDocument/2006/relationships/image" Target="../media/image31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.png"/><Relationship Id="rId48" Type="http://schemas.openxmlformats.org/officeDocument/2006/relationships/image" Target="../media/image24.png"/><Relationship Id="rId56" Type="http://schemas.openxmlformats.org/officeDocument/2006/relationships/image" Target="../media/image32.png"/><Relationship Id="rId8" Type="http://schemas.openxmlformats.org/officeDocument/2006/relationships/tags" Target="../tags/tag95.xml"/><Relationship Id="rId51" Type="http://schemas.openxmlformats.org/officeDocument/2006/relationships/image" Target="../media/image27.png"/><Relationship Id="rId3" Type="http://schemas.openxmlformats.org/officeDocument/2006/relationships/tags" Target="../tags/tag9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134.xml"/><Relationship Id="rId13" Type="http://schemas.openxmlformats.org/officeDocument/2006/relationships/tags" Target="../tags/tag1139.xml"/><Relationship Id="rId18" Type="http://schemas.openxmlformats.org/officeDocument/2006/relationships/image" Target="../media/image284.png"/><Relationship Id="rId3" Type="http://schemas.openxmlformats.org/officeDocument/2006/relationships/tags" Target="../tags/tag1129.xml"/><Relationship Id="rId21" Type="http://schemas.openxmlformats.org/officeDocument/2006/relationships/image" Target="../media/image286.png"/><Relationship Id="rId7" Type="http://schemas.openxmlformats.org/officeDocument/2006/relationships/tags" Target="../tags/tag1133.xml"/><Relationship Id="rId12" Type="http://schemas.openxmlformats.org/officeDocument/2006/relationships/tags" Target="../tags/tag1138.xml"/><Relationship Id="rId17" Type="http://schemas.openxmlformats.org/officeDocument/2006/relationships/image" Target="../media/image283.png"/><Relationship Id="rId25" Type="http://schemas.openxmlformats.org/officeDocument/2006/relationships/image" Target="../media/image289.png"/><Relationship Id="rId2" Type="http://schemas.openxmlformats.org/officeDocument/2006/relationships/tags" Target="../tags/tag1128.xml"/><Relationship Id="rId16" Type="http://schemas.openxmlformats.org/officeDocument/2006/relationships/image" Target="../media/image282.png"/><Relationship Id="rId20" Type="http://schemas.openxmlformats.org/officeDocument/2006/relationships/image" Target="../media/image285.png"/><Relationship Id="rId1" Type="http://schemas.openxmlformats.org/officeDocument/2006/relationships/tags" Target="../tags/tag1127.xml"/><Relationship Id="rId6" Type="http://schemas.openxmlformats.org/officeDocument/2006/relationships/tags" Target="../tags/tag1132.xml"/><Relationship Id="rId11" Type="http://schemas.openxmlformats.org/officeDocument/2006/relationships/tags" Target="../tags/tag1137.xml"/><Relationship Id="rId24" Type="http://schemas.openxmlformats.org/officeDocument/2006/relationships/image" Target="../media/image288.png"/><Relationship Id="rId5" Type="http://schemas.openxmlformats.org/officeDocument/2006/relationships/tags" Target="../tags/tag113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7.png"/><Relationship Id="rId10" Type="http://schemas.openxmlformats.org/officeDocument/2006/relationships/tags" Target="../tags/tag1136.xml"/><Relationship Id="rId19" Type="http://schemas.openxmlformats.org/officeDocument/2006/relationships/image" Target="../media/image28.png"/><Relationship Id="rId4" Type="http://schemas.openxmlformats.org/officeDocument/2006/relationships/tags" Target="../tags/tag1130.xml"/><Relationship Id="rId9" Type="http://schemas.openxmlformats.org/officeDocument/2006/relationships/tags" Target="../tags/tag1135.xml"/><Relationship Id="rId14" Type="http://schemas.openxmlformats.org/officeDocument/2006/relationships/tags" Target="../tags/tag1140.xml"/><Relationship Id="rId2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148.xml"/><Relationship Id="rId13" Type="http://schemas.openxmlformats.org/officeDocument/2006/relationships/tags" Target="../tags/tag1153.xml"/><Relationship Id="rId18" Type="http://schemas.openxmlformats.org/officeDocument/2006/relationships/image" Target="../media/image284.png"/><Relationship Id="rId3" Type="http://schemas.openxmlformats.org/officeDocument/2006/relationships/tags" Target="../tags/tag1143.xml"/><Relationship Id="rId21" Type="http://schemas.openxmlformats.org/officeDocument/2006/relationships/image" Target="../media/image16.png"/><Relationship Id="rId7" Type="http://schemas.openxmlformats.org/officeDocument/2006/relationships/tags" Target="../tags/tag1147.xml"/><Relationship Id="rId12" Type="http://schemas.openxmlformats.org/officeDocument/2006/relationships/tags" Target="../tags/tag1152.xml"/><Relationship Id="rId17" Type="http://schemas.openxmlformats.org/officeDocument/2006/relationships/image" Target="../media/image28.png"/><Relationship Id="rId25" Type="http://schemas.openxmlformats.org/officeDocument/2006/relationships/image" Target="../media/image292.png"/><Relationship Id="rId2" Type="http://schemas.openxmlformats.org/officeDocument/2006/relationships/tags" Target="../tags/tag1142.xml"/><Relationship Id="rId16" Type="http://schemas.openxmlformats.org/officeDocument/2006/relationships/image" Target="../media/image283.png"/><Relationship Id="rId20" Type="http://schemas.openxmlformats.org/officeDocument/2006/relationships/image" Target="../media/image286.png"/><Relationship Id="rId1" Type="http://schemas.openxmlformats.org/officeDocument/2006/relationships/tags" Target="../tags/tag1141.xml"/><Relationship Id="rId6" Type="http://schemas.openxmlformats.org/officeDocument/2006/relationships/tags" Target="../tags/tag1146.xml"/><Relationship Id="rId11" Type="http://schemas.openxmlformats.org/officeDocument/2006/relationships/tags" Target="../tags/tag1151.xml"/><Relationship Id="rId24" Type="http://schemas.openxmlformats.org/officeDocument/2006/relationships/image" Target="../media/image291.png"/><Relationship Id="rId5" Type="http://schemas.openxmlformats.org/officeDocument/2006/relationships/tags" Target="../tags/tag114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0.png"/><Relationship Id="rId10" Type="http://schemas.openxmlformats.org/officeDocument/2006/relationships/tags" Target="../tags/tag1150.xml"/><Relationship Id="rId19" Type="http://schemas.openxmlformats.org/officeDocument/2006/relationships/image" Target="../media/image285.png"/><Relationship Id="rId4" Type="http://schemas.openxmlformats.org/officeDocument/2006/relationships/tags" Target="../tags/tag1144.xml"/><Relationship Id="rId9" Type="http://schemas.openxmlformats.org/officeDocument/2006/relationships/tags" Target="../tags/tag1149.xml"/><Relationship Id="rId14" Type="http://schemas.openxmlformats.org/officeDocument/2006/relationships/tags" Target="../tags/tag1154.xml"/><Relationship Id="rId22" Type="http://schemas.openxmlformats.org/officeDocument/2006/relationships/image" Target="../media/image28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162.xml"/><Relationship Id="rId13" Type="http://schemas.openxmlformats.org/officeDocument/2006/relationships/tags" Target="../tags/tag1167.xml"/><Relationship Id="rId18" Type="http://schemas.openxmlformats.org/officeDocument/2006/relationships/image" Target="../media/image16.png"/><Relationship Id="rId3" Type="http://schemas.openxmlformats.org/officeDocument/2006/relationships/tags" Target="../tags/tag1157.xml"/><Relationship Id="rId21" Type="http://schemas.openxmlformats.org/officeDocument/2006/relationships/image" Target="../media/image292.png"/><Relationship Id="rId7" Type="http://schemas.openxmlformats.org/officeDocument/2006/relationships/tags" Target="../tags/tag1161.xml"/><Relationship Id="rId12" Type="http://schemas.openxmlformats.org/officeDocument/2006/relationships/tags" Target="../tags/tag1166.xml"/><Relationship Id="rId17" Type="http://schemas.openxmlformats.org/officeDocument/2006/relationships/image" Target="../media/image286.png"/><Relationship Id="rId2" Type="http://schemas.openxmlformats.org/officeDocument/2006/relationships/tags" Target="../tags/tag1156.xml"/><Relationship Id="rId16" Type="http://schemas.openxmlformats.org/officeDocument/2006/relationships/image" Target="../media/image28.png"/><Relationship Id="rId20" Type="http://schemas.openxmlformats.org/officeDocument/2006/relationships/image" Target="../media/image291.png"/><Relationship Id="rId1" Type="http://schemas.openxmlformats.org/officeDocument/2006/relationships/tags" Target="../tags/tag1155.xml"/><Relationship Id="rId6" Type="http://schemas.openxmlformats.org/officeDocument/2006/relationships/tags" Target="../tags/tag1160.xml"/><Relationship Id="rId11" Type="http://schemas.openxmlformats.org/officeDocument/2006/relationships/tags" Target="../tags/tag1165.xml"/><Relationship Id="rId5" Type="http://schemas.openxmlformats.org/officeDocument/2006/relationships/tags" Target="../tags/tag115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84.png"/><Relationship Id="rId10" Type="http://schemas.openxmlformats.org/officeDocument/2006/relationships/tags" Target="../tags/tag1164.xml"/><Relationship Id="rId19" Type="http://schemas.openxmlformats.org/officeDocument/2006/relationships/image" Target="../media/image290.png"/><Relationship Id="rId4" Type="http://schemas.openxmlformats.org/officeDocument/2006/relationships/tags" Target="../tags/tag1158.xml"/><Relationship Id="rId9" Type="http://schemas.openxmlformats.org/officeDocument/2006/relationships/tags" Target="../tags/tag1163.xml"/><Relationship Id="rId14" Type="http://schemas.openxmlformats.org/officeDocument/2006/relationships/tags" Target="../tags/tag1168.xml"/><Relationship Id="rId22" Type="http://schemas.openxmlformats.org/officeDocument/2006/relationships/image" Target="../media/image28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176.xml"/><Relationship Id="rId13" Type="http://schemas.openxmlformats.org/officeDocument/2006/relationships/tags" Target="../tags/tag1181.xml"/><Relationship Id="rId18" Type="http://schemas.openxmlformats.org/officeDocument/2006/relationships/tags" Target="../tags/tag1186.xml"/><Relationship Id="rId26" Type="http://schemas.openxmlformats.org/officeDocument/2006/relationships/image" Target="../media/image293.png"/><Relationship Id="rId3" Type="http://schemas.openxmlformats.org/officeDocument/2006/relationships/tags" Target="../tags/tag1171.xml"/><Relationship Id="rId21" Type="http://schemas.openxmlformats.org/officeDocument/2006/relationships/image" Target="../media/image283.png"/><Relationship Id="rId34" Type="http://schemas.openxmlformats.org/officeDocument/2006/relationships/image" Target="../media/image284.png"/><Relationship Id="rId7" Type="http://schemas.openxmlformats.org/officeDocument/2006/relationships/tags" Target="../tags/tag1175.xml"/><Relationship Id="rId12" Type="http://schemas.openxmlformats.org/officeDocument/2006/relationships/tags" Target="../tags/tag1180.xml"/><Relationship Id="rId17" Type="http://schemas.openxmlformats.org/officeDocument/2006/relationships/tags" Target="../tags/tag1185.xml"/><Relationship Id="rId25" Type="http://schemas.openxmlformats.org/officeDocument/2006/relationships/image" Target="../media/image16.png"/><Relationship Id="rId33" Type="http://schemas.openxmlformats.org/officeDocument/2006/relationships/image" Target="../media/image299.png"/><Relationship Id="rId2" Type="http://schemas.openxmlformats.org/officeDocument/2006/relationships/tags" Target="../tags/tag1170.xml"/><Relationship Id="rId16" Type="http://schemas.openxmlformats.org/officeDocument/2006/relationships/tags" Target="../tags/tag118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5.png"/><Relationship Id="rId1" Type="http://schemas.openxmlformats.org/officeDocument/2006/relationships/tags" Target="../tags/tag1169.xml"/><Relationship Id="rId6" Type="http://schemas.openxmlformats.org/officeDocument/2006/relationships/tags" Target="../tags/tag1174.xml"/><Relationship Id="rId11" Type="http://schemas.openxmlformats.org/officeDocument/2006/relationships/tags" Target="../tags/tag1179.xml"/><Relationship Id="rId24" Type="http://schemas.openxmlformats.org/officeDocument/2006/relationships/image" Target="../media/image286.png"/><Relationship Id="rId32" Type="http://schemas.openxmlformats.org/officeDocument/2006/relationships/image" Target="../media/image298.png"/><Relationship Id="rId5" Type="http://schemas.openxmlformats.org/officeDocument/2006/relationships/tags" Target="../tags/tag1173.xml"/><Relationship Id="rId15" Type="http://schemas.openxmlformats.org/officeDocument/2006/relationships/tags" Target="../tags/tag1183.xml"/><Relationship Id="rId23" Type="http://schemas.openxmlformats.org/officeDocument/2006/relationships/image" Target="../media/image28.png"/><Relationship Id="rId28" Type="http://schemas.openxmlformats.org/officeDocument/2006/relationships/image" Target="../media/image222.png"/><Relationship Id="rId10" Type="http://schemas.openxmlformats.org/officeDocument/2006/relationships/tags" Target="../tags/tag1178.xml"/><Relationship Id="rId19" Type="http://schemas.openxmlformats.org/officeDocument/2006/relationships/tags" Target="../tags/tag1187.xml"/><Relationship Id="rId31" Type="http://schemas.openxmlformats.org/officeDocument/2006/relationships/image" Target="../media/image297.png"/><Relationship Id="rId4" Type="http://schemas.openxmlformats.org/officeDocument/2006/relationships/tags" Target="../tags/tag1172.xml"/><Relationship Id="rId9" Type="http://schemas.openxmlformats.org/officeDocument/2006/relationships/tags" Target="../tags/tag1177.xml"/><Relationship Id="rId14" Type="http://schemas.openxmlformats.org/officeDocument/2006/relationships/tags" Target="../tags/tag1182.xml"/><Relationship Id="rId22" Type="http://schemas.openxmlformats.org/officeDocument/2006/relationships/image" Target="../media/image292.png"/><Relationship Id="rId27" Type="http://schemas.openxmlformats.org/officeDocument/2006/relationships/image" Target="../media/image294.png"/><Relationship Id="rId30" Type="http://schemas.openxmlformats.org/officeDocument/2006/relationships/image" Target="../media/image29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195.xml"/><Relationship Id="rId13" Type="http://schemas.openxmlformats.org/officeDocument/2006/relationships/tags" Target="../tags/tag1200.xml"/><Relationship Id="rId18" Type="http://schemas.openxmlformats.org/officeDocument/2006/relationships/image" Target="../media/image28.png"/><Relationship Id="rId3" Type="http://schemas.openxmlformats.org/officeDocument/2006/relationships/tags" Target="../tags/tag1190.xml"/><Relationship Id="rId21" Type="http://schemas.openxmlformats.org/officeDocument/2006/relationships/image" Target="../media/image300.png"/><Relationship Id="rId7" Type="http://schemas.openxmlformats.org/officeDocument/2006/relationships/tags" Target="../tags/tag1194.xml"/><Relationship Id="rId12" Type="http://schemas.openxmlformats.org/officeDocument/2006/relationships/tags" Target="../tags/tag1199.xml"/><Relationship Id="rId17" Type="http://schemas.openxmlformats.org/officeDocument/2006/relationships/image" Target="../media/image292.png"/><Relationship Id="rId25" Type="http://schemas.openxmlformats.org/officeDocument/2006/relationships/image" Target="../media/image284.png"/><Relationship Id="rId2" Type="http://schemas.openxmlformats.org/officeDocument/2006/relationships/tags" Target="../tags/tag1189.xml"/><Relationship Id="rId16" Type="http://schemas.openxmlformats.org/officeDocument/2006/relationships/image" Target="../media/image283.png"/><Relationship Id="rId20" Type="http://schemas.openxmlformats.org/officeDocument/2006/relationships/image" Target="../media/image16.png"/><Relationship Id="rId1" Type="http://schemas.openxmlformats.org/officeDocument/2006/relationships/tags" Target="../tags/tag1188.xml"/><Relationship Id="rId6" Type="http://schemas.openxmlformats.org/officeDocument/2006/relationships/tags" Target="../tags/tag1193.xml"/><Relationship Id="rId11" Type="http://schemas.openxmlformats.org/officeDocument/2006/relationships/tags" Target="../tags/tag1198.xml"/><Relationship Id="rId24" Type="http://schemas.openxmlformats.org/officeDocument/2006/relationships/image" Target="../media/image299.png"/><Relationship Id="rId5" Type="http://schemas.openxmlformats.org/officeDocument/2006/relationships/tags" Target="../tags/tag119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6.png"/><Relationship Id="rId10" Type="http://schemas.openxmlformats.org/officeDocument/2006/relationships/tags" Target="../tags/tag1197.xml"/><Relationship Id="rId19" Type="http://schemas.openxmlformats.org/officeDocument/2006/relationships/image" Target="../media/image286.png"/><Relationship Id="rId4" Type="http://schemas.openxmlformats.org/officeDocument/2006/relationships/tags" Target="../tags/tag1191.xml"/><Relationship Id="rId9" Type="http://schemas.openxmlformats.org/officeDocument/2006/relationships/tags" Target="../tags/tag1196.xml"/><Relationship Id="rId14" Type="http://schemas.openxmlformats.org/officeDocument/2006/relationships/tags" Target="../tags/tag1201.xml"/><Relationship Id="rId22" Type="http://schemas.openxmlformats.org/officeDocument/2006/relationships/image" Target="../media/image29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209.xml"/><Relationship Id="rId13" Type="http://schemas.openxmlformats.org/officeDocument/2006/relationships/tags" Target="../tags/tag1214.xml"/><Relationship Id="rId18" Type="http://schemas.openxmlformats.org/officeDocument/2006/relationships/tags" Target="../tags/tag1219.xml"/><Relationship Id="rId26" Type="http://schemas.openxmlformats.org/officeDocument/2006/relationships/tags" Target="../tags/tag1227.xml"/><Relationship Id="rId39" Type="http://schemas.openxmlformats.org/officeDocument/2006/relationships/image" Target="../media/image284.png"/><Relationship Id="rId3" Type="http://schemas.openxmlformats.org/officeDocument/2006/relationships/tags" Target="../tags/tag1204.xml"/><Relationship Id="rId21" Type="http://schemas.openxmlformats.org/officeDocument/2006/relationships/tags" Target="../tags/tag1222.xml"/><Relationship Id="rId34" Type="http://schemas.openxmlformats.org/officeDocument/2006/relationships/image" Target="../media/image146.png"/><Relationship Id="rId42" Type="http://schemas.openxmlformats.org/officeDocument/2006/relationships/image" Target="../media/image309.png"/><Relationship Id="rId47" Type="http://schemas.openxmlformats.org/officeDocument/2006/relationships/image" Target="../media/image16.png"/><Relationship Id="rId7" Type="http://schemas.openxmlformats.org/officeDocument/2006/relationships/tags" Target="../tags/tag1208.xml"/><Relationship Id="rId12" Type="http://schemas.openxmlformats.org/officeDocument/2006/relationships/tags" Target="../tags/tag1213.xml"/><Relationship Id="rId17" Type="http://schemas.openxmlformats.org/officeDocument/2006/relationships/tags" Target="../tags/tag1218.xml"/><Relationship Id="rId25" Type="http://schemas.openxmlformats.org/officeDocument/2006/relationships/tags" Target="../tags/tag1226.xml"/><Relationship Id="rId33" Type="http://schemas.openxmlformats.org/officeDocument/2006/relationships/image" Target="../media/image304.png"/><Relationship Id="rId38" Type="http://schemas.openxmlformats.org/officeDocument/2006/relationships/image" Target="../media/image307.png"/><Relationship Id="rId46" Type="http://schemas.openxmlformats.org/officeDocument/2006/relationships/image" Target="../media/image313.png"/><Relationship Id="rId2" Type="http://schemas.openxmlformats.org/officeDocument/2006/relationships/tags" Target="../tags/tag1203.xml"/><Relationship Id="rId16" Type="http://schemas.openxmlformats.org/officeDocument/2006/relationships/tags" Target="../tags/tag1217.xml"/><Relationship Id="rId20" Type="http://schemas.openxmlformats.org/officeDocument/2006/relationships/tags" Target="../tags/tag1221.xml"/><Relationship Id="rId29" Type="http://schemas.openxmlformats.org/officeDocument/2006/relationships/image" Target="../media/image283.png"/><Relationship Id="rId41" Type="http://schemas.openxmlformats.org/officeDocument/2006/relationships/image" Target="../media/image308.png"/><Relationship Id="rId1" Type="http://schemas.openxmlformats.org/officeDocument/2006/relationships/tags" Target="../tags/tag1202.xml"/><Relationship Id="rId6" Type="http://schemas.openxmlformats.org/officeDocument/2006/relationships/tags" Target="../tags/tag1207.xml"/><Relationship Id="rId11" Type="http://schemas.openxmlformats.org/officeDocument/2006/relationships/tags" Target="../tags/tag1212.xml"/><Relationship Id="rId24" Type="http://schemas.openxmlformats.org/officeDocument/2006/relationships/tags" Target="../tags/tag1225.xml"/><Relationship Id="rId32" Type="http://schemas.openxmlformats.org/officeDocument/2006/relationships/image" Target="../media/image303.png"/><Relationship Id="rId37" Type="http://schemas.openxmlformats.org/officeDocument/2006/relationships/image" Target="../media/image306.png"/><Relationship Id="rId40" Type="http://schemas.openxmlformats.org/officeDocument/2006/relationships/image" Target="../media/image228.png"/><Relationship Id="rId45" Type="http://schemas.openxmlformats.org/officeDocument/2006/relationships/image" Target="../media/image312.png"/><Relationship Id="rId5" Type="http://schemas.openxmlformats.org/officeDocument/2006/relationships/tags" Target="../tags/tag1206.xml"/><Relationship Id="rId15" Type="http://schemas.openxmlformats.org/officeDocument/2006/relationships/tags" Target="../tags/tag1216.xml"/><Relationship Id="rId23" Type="http://schemas.openxmlformats.org/officeDocument/2006/relationships/tags" Target="../tags/tag1224.xml"/><Relationship Id="rId28" Type="http://schemas.openxmlformats.org/officeDocument/2006/relationships/image" Target="../media/image282.png"/><Relationship Id="rId36" Type="http://schemas.openxmlformats.org/officeDocument/2006/relationships/image" Target="../media/image305.png"/><Relationship Id="rId10" Type="http://schemas.openxmlformats.org/officeDocument/2006/relationships/tags" Target="../tags/tag1211.xml"/><Relationship Id="rId19" Type="http://schemas.openxmlformats.org/officeDocument/2006/relationships/tags" Target="../tags/tag1220.xml"/><Relationship Id="rId31" Type="http://schemas.openxmlformats.org/officeDocument/2006/relationships/image" Target="../media/image302.png"/><Relationship Id="rId44" Type="http://schemas.openxmlformats.org/officeDocument/2006/relationships/image" Target="../media/image311.png"/><Relationship Id="rId4" Type="http://schemas.openxmlformats.org/officeDocument/2006/relationships/tags" Target="../tags/tag1205.xml"/><Relationship Id="rId9" Type="http://schemas.openxmlformats.org/officeDocument/2006/relationships/tags" Target="../tags/tag1210.xml"/><Relationship Id="rId14" Type="http://schemas.openxmlformats.org/officeDocument/2006/relationships/tags" Target="../tags/tag1215.xml"/><Relationship Id="rId22" Type="http://schemas.openxmlformats.org/officeDocument/2006/relationships/tags" Target="../tags/tag122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01.png"/><Relationship Id="rId35" Type="http://schemas.openxmlformats.org/officeDocument/2006/relationships/image" Target="../media/image300.png"/><Relationship Id="rId43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image" Target="../media/image31.png"/><Relationship Id="rId21" Type="http://schemas.openxmlformats.org/officeDocument/2006/relationships/tags" Target="../tags/tag142.xml"/><Relationship Id="rId34" Type="http://schemas.openxmlformats.org/officeDocument/2006/relationships/image" Target="../media/image36.png"/><Relationship Id="rId42" Type="http://schemas.openxmlformats.org/officeDocument/2006/relationships/image" Target="../media/image5.png"/><Relationship Id="rId47" Type="http://schemas.openxmlformats.org/officeDocument/2006/relationships/image" Target="../media/image2.png"/><Relationship Id="rId50" Type="http://schemas.openxmlformats.org/officeDocument/2006/relationships/image" Target="../media/image22.png"/><Relationship Id="rId55" Type="http://schemas.openxmlformats.org/officeDocument/2006/relationships/image" Target="../media/image27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0.png"/><Relationship Id="rId46" Type="http://schemas.openxmlformats.org/officeDocument/2006/relationships/image" Target="../media/image1.png"/><Relationship Id="rId59" Type="http://schemas.openxmlformats.org/officeDocument/2006/relationships/image" Target="../media/image29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tags" Target="../tags/tag150.xml"/><Relationship Id="rId41" Type="http://schemas.openxmlformats.org/officeDocument/2006/relationships/image" Target="../media/image4.png"/><Relationship Id="rId54" Type="http://schemas.openxmlformats.org/officeDocument/2006/relationships/image" Target="../media/image26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tags" Target="../tags/tag153.xml"/><Relationship Id="rId37" Type="http://schemas.openxmlformats.org/officeDocument/2006/relationships/image" Target="../media/image35.png"/><Relationship Id="rId40" Type="http://schemas.openxmlformats.org/officeDocument/2006/relationships/image" Target="../media/image12.png"/><Relationship Id="rId45" Type="http://schemas.openxmlformats.org/officeDocument/2006/relationships/image" Target="../media/image8.png"/><Relationship Id="rId53" Type="http://schemas.openxmlformats.org/officeDocument/2006/relationships/image" Target="../media/image25.png"/><Relationship Id="rId58" Type="http://schemas.openxmlformats.org/officeDocument/2006/relationships/image" Target="../media/image13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36" Type="http://schemas.openxmlformats.org/officeDocument/2006/relationships/image" Target="../media/image33.png"/><Relationship Id="rId49" Type="http://schemas.openxmlformats.org/officeDocument/2006/relationships/image" Target="../media/image16.png"/><Relationship Id="rId57" Type="http://schemas.openxmlformats.org/officeDocument/2006/relationships/image" Target="../media/image37.png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tags" Target="../tags/tag152.xml"/><Relationship Id="rId44" Type="http://schemas.openxmlformats.org/officeDocument/2006/relationships/image" Target="../media/image9.png"/><Relationship Id="rId52" Type="http://schemas.openxmlformats.org/officeDocument/2006/relationships/image" Target="../media/image24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image" Target="../media/image32.png"/><Relationship Id="rId43" Type="http://schemas.openxmlformats.org/officeDocument/2006/relationships/image" Target="../media/image10.png"/><Relationship Id="rId48" Type="http://schemas.openxmlformats.org/officeDocument/2006/relationships/image" Target="../media/image21.png"/><Relationship Id="rId56" Type="http://schemas.openxmlformats.org/officeDocument/2006/relationships/image" Target="../media/image28.png"/><Relationship Id="rId8" Type="http://schemas.openxmlformats.org/officeDocument/2006/relationships/tags" Target="../tags/tag129.xml"/><Relationship Id="rId51" Type="http://schemas.openxmlformats.org/officeDocument/2006/relationships/image" Target="../media/image23.png"/><Relationship Id="rId3" Type="http://schemas.openxmlformats.org/officeDocument/2006/relationships/tags" Target="../tags/tag12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image" Target="../media/image10.png"/><Relationship Id="rId21" Type="http://schemas.openxmlformats.org/officeDocument/2006/relationships/tags" Target="../tags/tag174.xml"/><Relationship Id="rId34" Type="http://schemas.openxmlformats.org/officeDocument/2006/relationships/image" Target="../media/image30.png"/><Relationship Id="rId42" Type="http://schemas.openxmlformats.org/officeDocument/2006/relationships/image" Target="../media/image1.png"/><Relationship Id="rId47" Type="http://schemas.openxmlformats.org/officeDocument/2006/relationships/image" Target="../media/image23.png"/><Relationship Id="rId50" Type="http://schemas.openxmlformats.org/officeDocument/2006/relationships/image" Target="../media/image26.png"/><Relationship Id="rId55" Type="http://schemas.openxmlformats.org/officeDocument/2006/relationships/image" Target="../media/image13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.png"/><Relationship Id="rId46" Type="http://schemas.openxmlformats.org/officeDocument/2006/relationships/image" Target="../media/image22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tags" Target="../tags/tag182.xml"/><Relationship Id="rId41" Type="http://schemas.openxmlformats.org/officeDocument/2006/relationships/image" Target="../media/image8.png"/><Relationship Id="rId54" Type="http://schemas.openxmlformats.org/officeDocument/2006/relationships/image" Target="../media/image38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image" Target="../media/image4.png"/><Relationship Id="rId40" Type="http://schemas.openxmlformats.org/officeDocument/2006/relationships/image" Target="../media/image9.png"/><Relationship Id="rId45" Type="http://schemas.openxmlformats.org/officeDocument/2006/relationships/image" Target="../media/image16.png"/><Relationship Id="rId53" Type="http://schemas.openxmlformats.org/officeDocument/2006/relationships/image" Target="../media/image37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image" Target="../media/image12.png"/><Relationship Id="rId49" Type="http://schemas.openxmlformats.org/officeDocument/2006/relationships/image" Target="../media/image25.png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4" Type="http://schemas.openxmlformats.org/officeDocument/2006/relationships/image" Target="../media/image21.png"/><Relationship Id="rId52" Type="http://schemas.openxmlformats.org/officeDocument/2006/relationships/image" Target="../media/image28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image" Target="../media/image31.png"/><Relationship Id="rId43" Type="http://schemas.openxmlformats.org/officeDocument/2006/relationships/image" Target="../media/image2.png"/><Relationship Id="rId48" Type="http://schemas.openxmlformats.org/officeDocument/2006/relationships/image" Target="../media/image24.png"/><Relationship Id="rId56" Type="http://schemas.openxmlformats.org/officeDocument/2006/relationships/image" Target="../media/image29.png"/><Relationship Id="rId8" Type="http://schemas.openxmlformats.org/officeDocument/2006/relationships/tags" Target="../tags/tag161.xml"/><Relationship Id="rId51" Type="http://schemas.openxmlformats.org/officeDocument/2006/relationships/image" Target="../media/image27.png"/><Relationship Id="rId3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9" Type="http://schemas.openxmlformats.org/officeDocument/2006/relationships/image" Target="../media/image4.png"/><Relationship Id="rId21" Type="http://schemas.openxmlformats.org/officeDocument/2006/relationships/tags" Target="../tags/tag206.xml"/><Relationship Id="rId34" Type="http://schemas.openxmlformats.org/officeDocument/2006/relationships/image" Target="../media/image16.png"/><Relationship Id="rId42" Type="http://schemas.openxmlformats.org/officeDocument/2006/relationships/image" Target="../media/image9.png"/><Relationship Id="rId47" Type="http://schemas.openxmlformats.org/officeDocument/2006/relationships/image" Target="../media/image22.png"/><Relationship Id="rId50" Type="http://schemas.openxmlformats.org/officeDocument/2006/relationships/image" Target="../media/image25.png"/><Relationship Id="rId55" Type="http://schemas.openxmlformats.org/officeDocument/2006/relationships/image" Target="../media/image13.png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2.png"/><Relationship Id="rId46" Type="http://schemas.openxmlformats.org/officeDocument/2006/relationships/image" Target="../media/image21.png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41" Type="http://schemas.openxmlformats.org/officeDocument/2006/relationships/image" Target="../media/image10.png"/><Relationship Id="rId54" Type="http://schemas.openxmlformats.org/officeDocument/2006/relationships/image" Target="../media/image39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image" Target="../media/image31.png"/><Relationship Id="rId40" Type="http://schemas.openxmlformats.org/officeDocument/2006/relationships/image" Target="../media/image5.png"/><Relationship Id="rId45" Type="http://schemas.openxmlformats.org/officeDocument/2006/relationships/image" Target="../media/image2.png"/><Relationship Id="rId53" Type="http://schemas.openxmlformats.org/officeDocument/2006/relationships/image" Target="../media/image28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image" Target="../media/image30.png"/><Relationship Id="rId49" Type="http://schemas.openxmlformats.org/officeDocument/2006/relationships/image" Target="../media/image24.png"/><Relationship Id="rId57" Type="http://schemas.openxmlformats.org/officeDocument/2006/relationships/image" Target="../media/image38.png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4" Type="http://schemas.openxmlformats.org/officeDocument/2006/relationships/image" Target="../media/image1.png"/><Relationship Id="rId52" Type="http://schemas.openxmlformats.org/officeDocument/2006/relationships/image" Target="../media/image27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image" Target="../media/image37.png"/><Relationship Id="rId43" Type="http://schemas.openxmlformats.org/officeDocument/2006/relationships/image" Target="../media/image8.png"/><Relationship Id="rId48" Type="http://schemas.openxmlformats.org/officeDocument/2006/relationships/image" Target="../media/image23.png"/><Relationship Id="rId56" Type="http://schemas.openxmlformats.org/officeDocument/2006/relationships/image" Target="../media/image29.png"/><Relationship Id="rId8" Type="http://schemas.openxmlformats.org/officeDocument/2006/relationships/tags" Target="../tags/tag193.xml"/><Relationship Id="rId51" Type="http://schemas.openxmlformats.org/officeDocument/2006/relationships/image" Target="../media/image26.png"/><Relationship Id="rId3" Type="http://schemas.openxmlformats.org/officeDocument/2006/relationships/tags" Target="../tags/tag18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tags" Target="../tags/tag243.xml"/><Relationship Id="rId39" Type="http://schemas.openxmlformats.org/officeDocument/2006/relationships/image" Target="../media/image8.png"/><Relationship Id="rId3" Type="http://schemas.openxmlformats.org/officeDocument/2006/relationships/tags" Target="../tags/tag220.xml"/><Relationship Id="rId21" Type="http://schemas.openxmlformats.org/officeDocument/2006/relationships/tags" Target="../tags/tag238.xml"/><Relationship Id="rId34" Type="http://schemas.openxmlformats.org/officeDocument/2006/relationships/image" Target="../media/image12.png"/><Relationship Id="rId42" Type="http://schemas.openxmlformats.org/officeDocument/2006/relationships/image" Target="../media/image15.png"/><Relationship Id="rId47" Type="http://schemas.openxmlformats.org/officeDocument/2006/relationships/image" Target="../media/image28.png"/><Relationship Id="rId50" Type="http://schemas.openxmlformats.org/officeDocument/2006/relationships/image" Target="../media/image38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33" Type="http://schemas.openxmlformats.org/officeDocument/2006/relationships/image" Target="../media/image31.png"/><Relationship Id="rId38" Type="http://schemas.openxmlformats.org/officeDocument/2006/relationships/image" Target="../media/image9.png"/><Relationship Id="rId46" Type="http://schemas.openxmlformats.org/officeDocument/2006/relationships/image" Target="../media/image27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tags" Target="../tags/tag23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1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32" Type="http://schemas.openxmlformats.org/officeDocument/2006/relationships/image" Target="../media/image30.png"/><Relationship Id="rId37" Type="http://schemas.openxmlformats.org/officeDocument/2006/relationships/image" Target="../media/image10.png"/><Relationship Id="rId40" Type="http://schemas.openxmlformats.org/officeDocument/2006/relationships/image" Target="../media/image40.png"/><Relationship Id="rId45" Type="http://schemas.openxmlformats.org/officeDocument/2006/relationships/image" Target="../media/image2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36" Type="http://schemas.openxmlformats.org/officeDocument/2006/relationships/image" Target="../media/image5.png"/><Relationship Id="rId49" Type="http://schemas.openxmlformats.org/officeDocument/2006/relationships/image" Target="../media/image29.png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image" Target="../media/image37.png"/><Relationship Id="rId44" Type="http://schemas.openxmlformats.org/officeDocument/2006/relationships/image" Target="../media/image1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image" Target="../media/image16.png"/><Relationship Id="rId35" Type="http://schemas.openxmlformats.org/officeDocument/2006/relationships/image" Target="../media/image4.png"/><Relationship Id="rId43" Type="http://schemas.openxmlformats.org/officeDocument/2006/relationships/image" Target="../media/image42.png"/><Relationship Id="rId48" Type="http://schemas.openxmlformats.org/officeDocument/2006/relationships/image" Target="../media/image13.png"/><Relationship Id="rId8" Type="http://schemas.openxmlformats.org/officeDocument/2006/relationships/tags" Target="../tags/tag225.xml"/><Relationship Id="rId5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49AB-17DE-4F9E-8D60-E6535C45422F}" type="slidenum">
              <a:rPr lang="en-US"/>
              <a:pPr/>
              <a:t>1</a:t>
            </a:fld>
            <a:endParaRPr lang="en-US"/>
          </a:p>
        </p:txBody>
      </p:sp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Diagonalization of matrices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BCE-1A0E-465B-87C0-A65C12C2CB04}" type="slidenum">
              <a:rPr lang="en-US"/>
              <a:pPr/>
              <a:t>10</a:t>
            </a:fld>
            <a:endParaRPr lang="en-US"/>
          </a:p>
        </p:txBody>
      </p:sp>
      <p:pic>
        <p:nvPicPr>
          <p:cNvPr id="73219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97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98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18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99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2200" name="Line 4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201" name="Line 41"/>
          <p:cNvSpPr>
            <a:spLocks noChangeShapeType="1"/>
          </p:cNvSpPr>
          <p:nvPr/>
        </p:nvSpPr>
        <p:spPr bwMode="auto">
          <a:xfrm>
            <a:off x="0" y="18367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2202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08113"/>
            <a:ext cx="6945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203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74738"/>
            <a:ext cx="4446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4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558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5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86000"/>
            <a:ext cx="1003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7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266950"/>
            <a:ext cx="8905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68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981200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2170" name="Line 10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2171" name="Line 11"/>
          <p:cNvSpPr>
            <a:spLocks noChangeShapeType="1"/>
          </p:cNvSpPr>
          <p:nvPr/>
        </p:nvSpPr>
        <p:spPr bwMode="auto">
          <a:xfrm>
            <a:off x="4495800" y="1828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217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432175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3602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200400"/>
            <a:ext cx="15113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35638"/>
            <a:ext cx="7953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7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864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80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400"/>
            <a:ext cx="322897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2181" name="Group 21"/>
          <p:cNvGrpSpPr>
            <a:grpSpLocks/>
          </p:cNvGrpSpPr>
          <p:nvPr/>
        </p:nvGrpSpPr>
        <p:grpSpPr bwMode="auto">
          <a:xfrm>
            <a:off x="5680075" y="5486400"/>
            <a:ext cx="2397125" cy="982663"/>
            <a:chOff x="3962" y="3456"/>
            <a:chExt cx="1510" cy="619"/>
          </a:xfrm>
        </p:grpSpPr>
        <p:pic>
          <p:nvPicPr>
            <p:cNvPr id="732182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370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83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" y="3456"/>
              <a:ext cx="1190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2184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584700"/>
            <a:ext cx="189388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85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47339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2186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4267200"/>
            <a:ext cx="194468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2187" name="Group 27"/>
          <p:cNvGrpSpPr>
            <a:grpSpLocks/>
          </p:cNvGrpSpPr>
          <p:nvPr/>
        </p:nvGrpSpPr>
        <p:grpSpPr bwMode="auto">
          <a:xfrm>
            <a:off x="6442075" y="4284663"/>
            <a:ext cx="2393950" cy="982662"/>
            <a:chOff x="4058" y="2699"/>
            <a:chExt cx="1508" cy="619"/>
          </a:xfrm>
        </p:grpSpPr>
        <p:pic>
          <p:nvPicPr>
            <p:cNvPr id="732188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298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2189" name="Picture 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2699"/>
              <a:ext cx="1190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219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195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2204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8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05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1371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6A2-E8D2-4A5E-B4CB-C31FFAF6C8C2}" type="slidenum">
              <a:rPr lang="en-US"/>
              <a:pPr/>
              <a:t>11</a:t>
            </a:fld>
            <a:endParaRPr lang="en-US"/>
          </a:p>
        </p:txBody>
      </p:sp>
      <p:sp>
        <p:nvSpPr>
          <p:cNvPr id="733186" name="Line 2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187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188" name="Line 4"/>
          <p:cNvSpPr>
            <a:spLocks noChangeShapeType="1"/>
          </p:cNvSpPr>
          <p:nvPr/>
        </p:nvSpPr>
        <p:spPr bwMode="auto">
          <a:xfrm>
            <a:off x="0" y="41878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318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873625"/>
            <a:ext cx="66198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313363"/>
            <a:ext cx="32004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814888"/>
            <a:ext cx="3032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97425"/>
            <a:ext cx="322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313363"/>
            <a:ext cx="284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330825"/>
            <a:ext cx="284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5330825"/>
            <a:ext cx="266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4814888"/>
            <a:ext cx="8318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3197" name="Line 13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319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524000"/>
            <a:ext cx="7853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905000"/>
            <a:ext cx="5280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044575"/>
            <a:ext cx="7777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819400"/>
            <a:ext cx="65103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0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240088"/>
            <a:ext cx="77200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11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438400"/>
            <a:ext cx="1930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0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76200"/>
            <a:ext cx="57340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12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37063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06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09600"/>
            <a:ext cx="688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207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284663"/>
            <a:ext cx="7232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8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910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20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10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6" grpId="0" animBg="1"/>
      <p:bldP spid="733187" grpId="0" animBg="1"/>
      <p:bldP spid="733188" grpId="0" animBg="1"/>
      <p:bldP spid="7331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034-1F99-43A8-B859-BA10E611D436}" type="slidenum">
              <a:rPr lang="en-US"/>
              <a:pPr/>
              <a:t>12</a:t>
            </a:fld>
            <a:endParaRPr lang="en-US"/>
          </a:p>
        </p:txBody>
      </p:sp>
      <p:sp>
        <p:nvSpPr>
          <p:cNvPr id="734210" name="Line 2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42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6718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1930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044575"/>
            <a:ext cx="7777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905000"/>
            <a:ext cx="7454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359025"/>
            <a:ext cx="38798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17813"/>
            <a:ext cx="8042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1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3195638"/>
            <a:ext cx="6226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8629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1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495800"/>
            <a:ext cx="5108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52800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2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391150"/>
            <a:ext cx="8156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4222" name="Group 14"/>
          <p:cNvGrpSpPr>
            <a:grpSpLocks/>
          </p:cNvGrpSpPr>
          <p:nvPr/>
        </p:nvGrpSpPr>
        <p:grpSpPr bwMode="auto">
          <a:xfrm>
            <a:off x="574675" y="5702300"/>
            <a:ext cx="8208963" cy="561975"/>
            <a:chOff x="362" y="3928"/>
            <a:chExt cx="5171" cy="354"/>
          </a:xfrm>
        </p:grpSpPr>
        <p:pic>
          <p:nvPicPr>
            <p:cNvPr id="734223" name="Picture 15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" y="3928"/>
              <a:ext cx="11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4" name="Picture 16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3933"/>
              <a:ext cx="1126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5" name="Picture 17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928"/>
              <a:ext cx="114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6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72"/>
              <a:ext cx="86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7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4072"/>
              <a:ext cx="86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28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" y="4072"/>
              <a:ext cx="86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422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76200"/>
            <a:ext cx="57340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3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09600"/>
            <a:ext cx="688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4231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32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14B1-DF1F-47A6-A218-86891328F1B5}" type="slidenum">
              <a:rPr lang="en-US"/>
              <a:pPr/>
              <a:t>13</a:t>
            </a:fld>
            <a:endParaRPr lang="en-US"/>
          </a:p>
        </p:txBody>
      </p:sp>
      <p:pic>
        <p:nvPicPr>
          <p:cNvPr id="735253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5235" name="Line 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525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813"/>
            <a:ext cx="8818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71875"/>
            <a:ext cx="16478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3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26431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3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8063"/>
            <a:ext cx="1003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4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9050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5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050925"/>
            <a:ext cx="6207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5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1288"/>
            <a:ext cx="8326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5318125"/>
            <a:ext cx="868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5244" name="Line 12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525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5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0288"/>
            <a:ext cx="24225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419600"/>
            <a:ext cx="15478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4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172200"/>
            <a:ext cx="19621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524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50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5" grpId="0" animBg="1"/>
      <p:bldP spid="7352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E471-EE0B-47EB-BC5C-2A03F9BF8742}" type="slidenum">
              <a:rPr lang="en-US"/>
              <a:pPr/>
              <a:t>14</a:t>
            </a:fld>
            <a:endParaRPr lang="en-US"/>
          </a:p>
        </p:txBody>
      </p:sp>
      <p:pic>
        <p:nvPicPr>
          <p:cNvPr id="736276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7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813"/>
            <a:ext cx="8818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7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050925"/>
            <a:ext cx="6207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7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1288"/>
            <a:ext cx="8326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6259" name="Line 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26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8063"/>
            <a:ext cx="1003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9050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7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7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0288"/>
            <a:ext cx="24225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2940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172200"/>
            <a:ext cx="19621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626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71875"/>
            <a:ext cx="11747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6270" name="Line 14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627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4800600"/>
            <a:ext cx="594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7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73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30243 -0.226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6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30782 -0.6120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36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7A3-4E59-4B77-BD06-19B71367F68B}" type="slidenum">
              <a:rPr lang="en-US"/>
              <a:pPr/>
              <a:t>15</a:t>
            </a:fld>
            <a:endParaRPr lang="en-US"/>
          </a:p>
        </p:txBody>
      </p:sp>
      <p:pic>
        <p:nvPicPr>
          <p:cNvPr id="737319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20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813"/>
            <a:ext cx="8818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21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050925"/>
            <a:ext cx="6207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22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1288"/>
            <a:ext cx="8326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282" name="Rectangle 2"/>
          <p:cNvSpPr>
            <a:spLocks noChangeArrowheads="1"/>
          </p:cNvSpPr>
          <p:nvPr/>
        </p:nvSpPr>
        <p:spPr bwMode="auto">
          <a:xfrm>
            <a:off x="7467600" y="5345113"/>
            <a:ext cx="1050925" cy="320675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28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28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8063"/>
            <a:ext cx="1003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8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9050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9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6718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291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292" name="Line 12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29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5746750"/>
            <a:ext cx="7454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9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6200775"/>
            <a:ext cx="38798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5" name="Line 15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7296" name="Group 16"/>
          <p:cNvGrpSpPr>
            <a:grpSpLocks/>
          </p:cNvGrpSpPr>
          <p:nvPr/>
        </p:nvGrpSpPr>
        <p:grpSpPr bwMode="auto">
          <a:xfrm>
            <a:off x="7723188" y="3179763"/>
            <a:ext cx="1152525" cy="401637"/>
            <a:chOff x="4865" y="2003"/>
            <a:chExt cx="726" cy="253"/>
          </a:xfrm>
        </p:grpSpPr>
        <p:pic>
          <p:nvPicPr>
            <p:cNvPr id="737297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" y="2025"/>
              <a:ext cx="68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7298" name="Rectangle 18"/>
            <p:cNvSpPr>
              <a:spLocks noChangeArrowheads="1"/>
            </p:cNvSpPr>
            <p:nvPr/>
          </p:nvSpPr>
          <p:spPr bwMode="auto">
            <a:xfrm>
              <a:off x="4865" y="2003"/>
              <a:ext cx="726" cy="253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1905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3729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7700"/>
            <a:ext cx="1589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0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644900"/>
            <a:ext cx="7550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7301" name="Group 21"/>
          <p:cNvGrpSpPr>
            <a:grpSpLocks/>
          </p:cNvGrpSpPr>
          <p:nvPr/>
        </p:nvGrpSpPr>
        <p:grpSpPr bwMode="auto">
          <a:xfrm>
            <a:off x="5410200" y="4086225"/>
            <a:ext cx="1169988" cy="401638"/>
            <a:chOff x="3408" y="2574"/>
            <a:chExt cx="737" cy="253"/>
          </a:xfrm>
        </p:grpSpPr>
        <p:pic>
          <p:nvPicPr>
            <p:cNvPr id="737302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" y="2593"/>
              <a:ext cx="6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7303" name="Rectangle 23"/>
            <p:cNvSpPr>
              <a:spLocks noChangeArrowheads="1"/>
            </p:cNvSpPr>
            <p:nvPr/>
          </p:nvSpPr>
          <p:spPr bwMode="auto">
            <a:xfrm>
              <a:off x="3408" y="2574"/>
              <a:ext cx="737" cy="253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1905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3730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98925"/>
            <a:ext cx="39735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0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65750"/>
            <a:ext cx="9144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08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4800600"/>
            <a:ext cx="594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09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2940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7310" name="Group 30"/>
          <p:cNvGrpSpPr>
            <a:grpSpLocks/>
          </p:cNvGrpSpPr>
          <p:nvPr/>
        </p:nvGrpSpPr>
        <p:grpSpPr bwMode="auto">
          <a:xfrm>
            <a:off x="5027613" y="2439988"/>
            <a:ext cx="4022725" cy="438150"/>
            <a:chOff x="3167" y="1537"/>
            <a:chExt cx="2534" cy="276"/>
          </a:xfrm>
        </p:grpSpPr>
        <p:sp>
          <p:nvSpPr>
            <p:cNvPr id="737311" name="Rectangle 31"/>
            <p:cNvSpPr>
              <a:spLocks noChangeArrowheads="1"/>
            </p:cNvSpPr>
            <p:nvPr/>
          </p:nvSpPr>
          <p:spPr bwMode="auto">
            <a:xfrm>
              <a:off x="3167" y="1537"/>
              <a:ext cx="2534" cy="276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1905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7312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1584"/>
              <a:ext cx="68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313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1584"/>
              <a:ext cx="6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314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1584"/>
              <a:ext cx="57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731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6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7317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18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0288"/>
            <a:ext cx="24225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2" grpId="0" animBg="1"/>
      <p:bldP spid="737291" grpId="0" animBg="1"/>
      <p:bldP spid="7372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63B7-5FB3-41E8-B12C-9F22C920C1C6}" type="slidenum">
              <a:rPr lang="en-US"/>
              <a:pPr/>
              <a:t>16</a:t>
            </a:fld>
            <a:endParaRPr lang="en-US"/>
          </a:p>
        </p:txBody>
      </p:sp>
      <p:pic>
        <p:nvPicPr>
          <p:cNvPr id="738341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42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813"/>
            <a:ext cx="8818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43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050925"/>
            <a:ext cx="6207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44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1288"/>
            <a:ext cx="8326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306" name="Rectangle 2"/>
          <p:cNvSpPr>
            <a:spLocks noChangeArrowheads="1"/>
          </p:cNvSpPr>
          <p:nvPr/>
        </p:nvSpPr>
        <p:spPr bwMode="auto">
          <a:xfrm>
            <a:off x="7467600" y="5345113"/>
            <a:ext cx="1050925" cy="320675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0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8063"/>
            <a:ext cx="1003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9050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14" name="Line 10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5" name="Line 11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1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6718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1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5748338"/>
            <a:ext cx="7454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1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6213475"/>
            <a:ext cx="38798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19" name="Line 15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2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7700"/>
            <a:ext cx="1589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2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98925"/>
            <a:ext cx="3822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644900"/>
            <a:ext cx="6472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2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214688"/>
            <a:ext cx="1085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24" name="Rectangle 20"/>
          <p:cNvSpPr>
            <a:spLocks noChangeArrowheads="1"/>
          </p:cNvSpPr>
          <p:nvPr/>
        </p:nvSpPr>
        <p:spPr bwMode="auto">
          <a:xfrm>
            <a:off x="7723188" y="3179763"/>
            <a:ext cx="1152525" cy="401637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32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4116388"/>
            <a:ext cx="10874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26" name="Rectangle 22"/>
          <p:cNvSpPr>
            <a:spLocks noChangeArrowheads="1"/>
          </p:cNvSpPr>
          <p:nvPr/>
        </p:nvSpPr>
        <p:spPr bwMode="auto">
          <a:xfrm>
            <a:off x="5410200" y="4086225"/>
            <a:ext cx="1169988" cy="401638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8329" name="Group 25"/>
          <p:cNvGrpSpPr>
            <a:grpSpLocks/>
          </p:cNvGrpSpPr>
          <p:nvPr/>
        </p:nvGrpSpPr>
        <p:grpSpPr bwMode="auto">
          <a:xfrm>
            <a:off x="5027613" y="2430463"/>
            <a:ext cx="4022725" cy="438150"/>
            <a:chOff x="3167" y="1537"/>
            <a:chExt cx="2534" cy="276"/>
          </a:xfrm>
        </p:grpSpPr>
        <p:sp>
          <p:nvSpPr>
            <p:cNvPr id="738330" name="Rectangle 26"/>
            <p:cNvSpPr>
              <a:spLocks noChangeArrowheads="1"/>
            </p:cNvSpPr>
            <p:nvPr/>
          </p:nvSpPr>
          <p:spPr bwMode="auto">
            <a:xfrm>
              <a:off x="3167" y="1537"/>
              <a:ext cx="2534" cy="276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1905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8331" name="Picture 2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1584"/>
              <a:ext cx="68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8332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1584"/>
              <a:ext cx="6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8333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1584"/>
              <a:ext cx="57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8334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65750"/>
            <a:ext cx="9144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5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4800600"/>
            <a:ext cx="594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336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2940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833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38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339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40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0288"/>
            <a:ext cx="24225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214688"/>
            <a:ext cx="1085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7723188" y="3179763"/>
            <a:ext cx="1152525" cy="401637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470C-9C67-49AE-A4FC-C216271A763E}" type="slidenum">
              <a:rPr lang="en-US"/>
              <a:pPr/>
              <a:t>17</a:t>
            </a:fld>
            <a:endParaRPr lang="en-US"/>
          </a:p>
        </p:txBody>
      </p:sp>
      <p:pic>
        <p:nvPicPr>
          <p:cNvPr id="739378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79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813"/>
            <a:ext cx="8818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80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050925"/>
            <a:ext cx="6207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81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1288"/>
            <a:ext cx="8326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9331" name="Line 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933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8063"/>
            <a:ext cx="1003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3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9050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9337" name="Line 9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9338" name="Line 10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933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56138"/>
            <a:ext cx="12842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56138"/>
            <a:ext cx="5667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505618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4656138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505618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656138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561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4960938"/>
            <a:ext cx="1019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096000"/>
            <a:ext cx="179863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9348" name="Line 20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9349" name="Line 21"/>
          <p:cNvSpPr>
            <a:spLocks noChangeShapeType="1"/>
          </p:cNvSpPr>
          <p:nvPr/>
        </p:nvSpPr>
        <p:spPr bwMode="auto">
          <a:xfrm>
            <a:off x="2971800" y="5715000"/>
            <a:ext cx="0" cy="1143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9350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15050"/>
            <a:ext cx="1060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1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5791200"/>
            <a:ext cx="120967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9352" name="Line 24"/>
          <p:cNvSpPr>
            <a:spLocks noChangeShapeType="1"/>
          </p:cNvSpPr>
          <p:nvPr/>
        </p:nvSpPr>
        <p:spPr bwMode="auto">
          <a:xfrm>
            <a:off x="5424488" y="5715000"/>
            <a:ext cx="0" cy="1143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9353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187700"/>
            <a:ext cx="15890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54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15050"/>
            <a:ext cx="2517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165975" y="4121150"/>
            <a:ext cx="1901825" cy="393700"/>
            <a:chOff x="7165975" y="4121150"/>
            <a:chExt cx="1901825" cy="393700"/>
          </a:xfrm>
        </p:grpSpPr>
        <p:pic>
          <p:nvPicPr>
            <p:cNvPr id="739355" name="Picture 2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50" y="4157663"/>
              <a:ext cx="1814513" cy="31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9356" name="Rectangle 28"/>
            <p:cNvSpPr>
              <a:spLocks noChangeArrowheads="1"/>
            </p:cNvSpPr>
            <p:nvPr/>
          </p:nvSpPr>
          <p:spPr bwMode="auto">
            <a:xfrm>
              <a:off x="7165975" y="4121150"/>
              <a:ext cx="1901825" cy="393700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1905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39357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98925"/>
            <a:ext cx="3822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8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644900"/>
            <a:ext cx="6472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59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4116388"/>
            <a:ext cx="10874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9360" name="Rectangle 32"/>
          <p:cNvSpPr>
            <a:spLocks noChangeArrowheads="1"/>
          </p:cNvSpPr>
          <p:nvPr/>
        </p:nvSpPr>
        <p:spPr bwMode="auto">
          <a:xfrm>
            <a:off x="5410200" y="4086225"/>
            <a:ext cx="1169988" cy="401638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9361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5799138"/>
            <a:ext cx="5857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64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49609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65" name="Picture 3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49609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9368" name="Group 40"/>
          <p:cNvGrpSpPr>
            <a:grpSpLocks/>
          </p:cNvGrpSpPr>
          <p:nvPr/>
        </p:nvGrpSpPr>
        <p:grpSpPr bwMode="auto">
          <a:xfrm>
            <a:off x="5027613" y="2430463"/>
            <a:ext cx="4022725" cy="438150"/>
            <a:chOff x="3167" y="1537"/>
            <a:chExt cx="2534" cy="276"/>
          </a:xfrm>
        </p:grpSpPr>
        <p:sp>
          <p:nvSpPr>
            <p:cNvPr id="739369" name="Rectangle 41"/>
            <p:cNvSpPr>
              <a:spLocks noChangeArrowheads="1"/>
            </p:cNvSpPr>
            <p:nvPr/>
          </p:nvSpPr>
          <p:spPr bwMode="auto">
            <a:xfrm>
              <a:off x="3167" y="1537"/>
              <a:ext cx="2534" cy="276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1905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9370" name="Picture 4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1584"/>
              <a:ext cx="68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9371" name="Picture 4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" y="1584"/>
              <a:ext cx="6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9372" name="Picture 4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1584"/>
              <a:ext cx="57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9373" name="Picture 4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2940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9374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375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9376" name="Picture 4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77" name="Picture 4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0288"/>
            <a:ext cx="24225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19400" y="4038600"/>
            <a:ext cx="2133600" cy="381000"/>
            <a:chOff x="2819400" y="4038600"/>
            <a:chExt cx="2133600" cy="381000"/>
          </a:xfrm>
        </p:grpSpPr>
        <p:sp>
          <p:nvSpPr>
            <p:cNvPr id="739366" name="Line 38"/>
            <p:cNvSpPr>
              <a:spLocks noChangeShapeType="1"/>
            </p:cNvSpPr>
            <p:nvPr/>
          </p:nvSpPr>
          <p:spPr bwMode="auto">
            <a:xfrm>
              <a:off x="2819400" y="4038600"/>
              <a:ext cx="2133600" cy="381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367" name="Line 39"/>
            <p:cNvSpPr>
              <a:spLocks noChangeShapeType="1"/>
            </p:cNvSpPr>
            <p:nvPr/>
          </p:nvSpPr>
          <p:spPr bwMode="auto">
            <a:xfrm flipV="1">
              <a:off x="2819400" y="4038600"/>
              <a:ext cx="2133600" cy="381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48" grpId="0" animBg="1"/>
      <p:bldP spid="739349" grpId="0" animBg="1"/>
      <p:bldP spid="7393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3CEB-ACB6-44A0-89B6-7BFE6D795D21}" type="slidenum">
              <a:rPr lang="en-US"/>
              <a:pPr/>
              <a:t>18</a:t>
            </a:fld>
            <a:endParaRPr lang="en-US"/>
          </a:p>
        </p:txBody>
      </p:sp>
      <p:pic>
        <p:nvPicPr>
          <p:cNvPr id="740378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7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813"/>
            <a:ext cx="8818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050925"/>
            <a:ext cx="6207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1288"/>
            <a:ext cx="8326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355" name="Line 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035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8063"/>
            <a:ext cx="1003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5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9050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59" name="Line 7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036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6073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6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640138"/>
            <a:ext cx="8250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364" name="Line 12"/>
          <p:cNvSpPr>
            <a:spLocks noChangeShapeType="1"/>
          </p:cNvSpPr>
          <p:nvPr/>
        </p:nvSpPr>
        <p:spPr bwMode="auto">
          <a:xfrm>
            <a:off x="0" y="49926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036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24600"/>
            <a:ext cx="6111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6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84825"/>
            <a:ext cx="86106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83288"/>
            <a:ext cx="48260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036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60825"/>
            <a:ext cx="84391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06" y="3240088"/>
            <a:ext cx="4446975" cy="321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10" y="5221288"/>
            <a:ext cx="927480" cy="264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0373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5221288"/>
            <a:ext cx="54879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7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37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77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0288"/>
            <a:ext cx="24225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6118-4873-4B40-BA6D-0D15D9F5F768}" type="slidenum">
              <a:rPr lang="en-US"/>
              <a:pPr/>
              <a:t>19</a:t>
            </a:fld>
            <a:endParaRPr lang="en-US"/>
          </a:p>
        </p:txBody>
      </p:sp>
      <p:pic>
        <p:nvPicPr>
          <p:cNvPr id="741396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9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813"/>
            <a:ext cx="8818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95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1379" name="Line 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381" name="Line 5"/>
          <p:cNvSpPr>
            <a:spLocks noChangeShapeType="1"/>
          </p:cNvSpPr>
          <p:nvPr/>
        </p:nvSpPr>
        <p:spPr bwMode="auto">
          <a:xfrm>
            <a:off x="0" y="49926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13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24600"/>
            <a:ext cx="6111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3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84825"/>
            <a:ext cx="86106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8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83288"/>
            <a:ext cx="48260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8" y="1887538"/>
            <a:ext cx="1304928" cy="302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138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306638"/>
            <a:ext cx="6618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38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7325"/>
            <a:ext cx="6637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38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65475"/>
            <a:ext cx="7772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38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22675"/>
            <a:ext cx="3195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139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128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9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5221288"/>
            <a:ext cx="54879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139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94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35C-0E3E-4E29-9870-D2CB6006AB43}" type="slidenum">
              <a:rPr lang="en-US"/>
              <a:pPr/>
              <a:t>2</a:t>
            </a:fld>
            <a:endParaRPr lang="en-US"/>
          </a:p>
        </p:txBody>
      </p:sp>
      <p:sp>
        <p:nvSpPr>
          <p:cNvPr id="72397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73" name="Line 5"/>
          <p:cNvSpPr>
            <a:spLocks noChangeShapeType="1"/>
          </p:cNvSpPr>
          <p:nvPr/>
        </p:nvSpPr>
        <p:spPr bwMode="auto">
          <a:xfrm>
            <a:off x="0" y="18367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397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558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7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86000"/>
            <a:ext cx="1003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7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209800"/>
            <a:ext cx="1722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99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4000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18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7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3055938"/>
            <a:ext cx="12842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7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5013"/>
            <a:ext cx="38433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7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74738"/>
            <a:ext cx="4446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8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08113"/>
            <a:ext cx="6945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9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9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6251575"/>
            <a:ext cx="64023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96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97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8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440238"/>
            <a:ext cx="2139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3986" name="Group 18"/>
          <p:cNvGrpSpPr>
            <a:grpSpLocks/>
          </p:cNvGrpSpPr>
          <p:nvPr/>
        </p:nvGrpSpPr>
        <p:grpSpPr bwMode="auto">
          <a:xfrm>
            <a:off x="6069013" y="5113338"/>
            <a:ext cx="2389187" cy="982662"/>
            <a:chOff x="3823" y="3221"/>
            <a:chExt cx="1505" cy="619"/>
          </a:xfrm>
        </p:grpSpPr>
        <p:pic>
          <p:nvPicPr>
            <p:cNvPr id="723987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" y="3221"/>
              <a:ext cx="1190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3988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348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398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5430838"/>
            <a:ext cx="965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90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56225"/>
            <a:ext cx="23860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91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41825"/>
            <a:ext cx="2025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92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52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3993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994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2" grpId="0" animBg="1"/>
      <p:bldP spid="7239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2F7F-6BE4-477E-9136-323A973D69AC}" type="slidenum">
              <a:rPr lang="en-US"/>
              <a:pPr/>
              <a:t>20</a:t>
            </a:fld>
            <a:endParaRPr lang="en-US"/>
          </a:p>
        </p:txBody>
      </p:sp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4956175" y="4119563"/>
            <a:ext cx="3959225" cy="19939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240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2409" name="Line 9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10" name="Line 10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11" name="Line 1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13" name="Line 13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241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9538"/>
            <a:ext cx="12842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36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1379538"/>
            <a:ext cx="12842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2439" name="Group 39"/>
          <p:cNvGrpSpPr>
            <a:grpSpLocks/>
          </p:cNvGrpSpPr>
          <p:nvPr/>
        </p:nvGrpSpPr>
        <p:grpSpPr bwMode="auto">
          <a:xfrm>
            <a:off x="7962900" y="506413"/>
            <a:ext cx="955675" cy="762000"/>
            <a:chOff x="5016" y="319"/>
            <a:chExt cx="602" cy="480"/>
          </a:xfrm>
        </p:grpSpPr>
        <p:pic>
          <p:nvPicPr>
            <p:cNvPr id="742406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463"/>
              <a:ext cx="52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2408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659"/>
              <a:ext cx="57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2437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" y="319"/>
              <a:ext cx="40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241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522538"/>
            <a:ext cx="20018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371600"/>
            <a:ext cx="128428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2514600"/>
            <a:ext cx="20018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4054475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2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7763"/>
            <a:ext cx="32258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2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8763"/>
            <a:ext cx="36210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2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02300"/>
            <a:ext cx="28622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2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208463"/>
            <a:ext cx="1879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2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576763"/>
            <a:ext cx="369093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2425" name="Line 25"/>
          <p:cNvSpPr>
            <a:spLocks noChangeShapeType="1"/>
          </p:cNvSpPr>
          <p:nvPr/>
        </p:nvSpPr>
        <p:spPr bwMode="auto">
          <a:xfrm flipH="1" flipV="1">
            <a:off x="6477000" y="3733800"/>
            <a:ext cx="457200" cy="393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2426" name="Group 26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42427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2428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2429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208463"/>
            <a:ext cx="14827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2430" name="Group 30"/>
          <p:cNvGrpSpPr>
            <a:grpSpLocks/>
          </p:cNvGrpSpPr>
          <p:nvPr/>
        </p:nvGrpSpPr>
        <p:grpSpPr bwMode="auto">
          <a:xfrm>
            <a:off x="153988" y="1371600"/>
            <a:ext cx="1065212" cy="4960938"/>
            <a:chOff x="-816" y="1051"/>
            <a:chExt cx="671" cy="3125"/>
          </a:xfrm>
        </p:grpSpPr>
        <p:pic>
          <p:nvPicPr>
            <p:cNvPr id="742431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352" y="2601"/>
              <a:ext cx="126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2432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043" y="2518"/>
              <a:ext cx="312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2433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38" y="2619"/>
              <a:ext cx="139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243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35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74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2" grpId="0" animBg="1"/>
      <p:bldP spid="742409" grpId="0" animBg="1"/>
      <p:bldP spid="742410" grpId="0" animBg="1"/>
      <p:bldP spid="742411" grpId="0" animBg="1"/>
      <p:bldP spid="742413" grpId="0" animBg="1"/>
      <p:bldP spid="7424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9104-6E97-4ABF-B49D-FF7488E894F7}" type="slidenum">
              <a:rPr lang="en-US"/>
              <a:pPr/>
              <a:t>21</a:t>
            </a:fld>
            <a:endParaRPr lang="en-US"/>
          </a:p>
        </p:txBody>
      </p:sp>
      <p:pic>
        <p:nvPicPr>
          <p:cNvPr id="7434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3431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32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33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34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343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47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3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286000"/>
            <a:ext cx="33337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62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6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3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257425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3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447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4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447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3441" name="Line 17"/>
          <p:cNvSpPr>
            <a:spLocks noChangeShapeType="1"/>
          </p:cNvSpPr>
          <p:nvPr/>
        </p:nvSpPr>
        <p:spPr bwMode="auto">
          <a:xfrm>
            <a:off x="0" y="45704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3442" name="Group 18"/>
          <p:cNvGrpSpPr>
            <a:grpSpLocks/>
          </p:cNvGrpSpPr>
          <p:nvPr/>
        </p:nvGrpSpPr>
        <p:grpSpPr bwMode="auto">
          <a:xfrm>
            <a:off x="2365375" y="4743450"/>
            <a:ext cx="6245225" cy="800100"/>
            <a:chOff x="1490" y="2988"/>
            <a:chExt cx="3934" cy="504"/>
          </a:xfrm>
        </p:grpSpPr>
        <p:pic>
          <p:nvPicPr>
            <p:cNvPr id="743443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" y="2988"/>
              <a:ext cx="39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44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3277"/>
              <a:ext cx="278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3445" name="Group 21"/>
          <p:cNvGrpSpPr>
            <a:grpSpLocks/>
          </p:cNvGrpSpPr>
          <p:nvPr/>
        </p:nvGrpSpPr>
        <p:grpSpPr bwMode="auto">
          <a:xfrm>
            <a:off x="3200400" y="3429000"/>
            <a:ext cx="2930525" cy="588963"/>
            <a:chOff x="2016" y="2160"/>
            <a:chExt cx="1846" cy="371"/>
          </a:xfrm>
        </p:grpSpPr>
        <p:pic>
          <p:nvPicPr>
            <p:cNvPr id="743446" name="Picture 22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160"/>
              <a:ext cx="184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47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2352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344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7150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49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6388100"/>
            <a:ext cx="9144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3450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6356350"/>
            <a:ext cx="11715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3451" name="Line 27"/>
          <p:cNvSpPr>
            <a:spLocks noChangeShapeType="1"/>
          </p:cNvSpPr>
          <p:nvPr/>
        </p:nvSpPr>
        <p:spPr bwMode="auto">
          <a:xfrm flipV="1">
            <a:off x="2181225" y="6019800"/>
            <a:ext cx="533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3452" name="Line 28"/>
          <p:cNvSpPr>
            <a:spLocks noChangeShapeType="1"/>
          </p:cNvSpPr>
          <p:nvPr/>
        </p:nvSpPr>
        <p:spPr bwMode="auto">
          <a:xfrm flipH="1" flipV="1">
            <a:off x="3171825" y="6022975"/>
            <a:ext cx="533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3453" name="Group 29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43454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3455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3460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4503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61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5791200"/>
            <a:ext cx="7762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3458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59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74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74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41" grpId="0" animBg="1"/>
      <p:bldP spid="743451" grpId="0" animBg="1"/>
      <p:bldP spid="7434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AE99-B0AA-4C6B-BC7C-5A8AC0A54DD8}" type="slidenum">
              <a:rPr lang="en-US"/>
              <a:pPr/>
              <a:t>22</a:t>
            </a:fld>
            <a:endParaRPr lang="en-US"/>
          </a:p>
        </p:txBody>
      </p:sp>
      <p:pic>
        <p:nvPicPr>
          <p:cNvPr id="7444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4455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56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57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58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445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47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286000"/>
            <a:ext cx="33337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257425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447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446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447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4464" name="Line 16"/>
          <p:cNvSpPr>
            <a:spLocks noChangeShapeType="1"/>
          </p:cNvSpPr>
          <p:nvPr/>
        </p:nvSpPr>
        <p:spPr bwMode="auto">
          <a:xfrm>
            <a:off x="0" y="45704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4465" name="Group 17"/>
          <p:cNvGrpSpPr>
            <a:grpSpLocks/>
          </p:cNvGrpSpPr>
          <p:nvPr/>
        </p:nvGrpSpPr>
        <p:grpSpPr bwMode="auto">
          <a:xfrm>
            <a:off x="228600" y="4745038"/>
            <a:ext cx="8761413" cy="1103312"/>
            <a:chOff x="144" y="2989"/>
            <a:chExt cx="5519" cy="695"/>
          </a:xfrm>
        </p:grpSpPr>
        <p:pic>
          <p:nvPicPr>
            <p:cNvPr id="744466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989"/>
              <a:ext cx="391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67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41"/>
              <a:ext cx="551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4468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81"/>
              <a:ext cx="281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4469" name="Group 21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44470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4471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4483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4503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4486" name="Group 38"/>
          <p:cNvGrpSpPr>
            <a:grpSpLocks/>
          </p:cNvGrpSpPr>
          <p:nvPr/>
        </p:nvGrpSpPr>
        <p:grpSpPr bwMode="auto">
          <a:xfrm>
            <a:off x="1412875" y="6061075"/>
            <a:ext cx="1330325" cy="339725"/>
            <a:chOff x="144" y="3818"/>
            <a:chExt cx="838" cy="214"/>
          </a:xfrm>
        </p:grpSpPr>
        <p:pic>
          <p:nvPicPr>
            <p:cNvPr id="744474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818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4484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53"/>
              <a:ext cx="48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4476" name="Group 28"/>
          <p:cNvGrpSpPr>
            <a:grpSpLocks/>
          </p:cNvGrpSpPr>
          <p:nvPr/>
        </p:nvGrpSpPr>
        <p:grpSpPr bwMode="auto">
          <a:xfrm>
            <a:off x="6248400" y="3429000"/>
            <a:ext cx="2895600" cy="1011238"/>
            <a:chOff x="3936" y="2160"/>
            <a:chExt cx="1824" cy="637"/>
          </a:xfrm>
        </p:grpSpPr>
        <p:pic>
          <p:nvPicPr>
            <p:cNvPr id="744477" name="Picture 29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160"/>
              <a:ext cx="18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4478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631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4479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2304"/>
              <a:ext cx="1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448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82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4487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88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D616-2A83-48E8-9098-D44AF31C8A64}" type="slidenum">
              <a:rPr lang="en-US"/>
              <a:pPr/>
              <a:t>23</a:t>
            </a:fld>
            <a:endParaRPr lang="en-US"/>
          </a:p>
        </p:txBody>
      </p:sp>
      <p:pic>
        <p:nvPicPr>
          <p:cNvPr id="7454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5479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5480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5481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5482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548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47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286000"/>
            <a:ext cx="33337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447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8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447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5487" name="Line 15"/>
          <p:cNvSpPr>
            <a:spLocks noChangeShapeType="1"/>
          </p:cNvSpPr>
          <p:nvPr/>
        </p:nvSpPr>
        <p:spPr bwMode="auto">
          <a:xfrm>
            <a:off x="0" y="45704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600" y="4745038"/>
            <a:ext cx="7868307" cy="1139826"/>
            <a:chOff x="228600" y="4745038"/>
            <a:chExt cx="7868307" cy="1139826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25031" y="4745038"/>
              <a:ext cx="5771876" cy="3031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5490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145088"/>
              <a:ext cx="6981825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5491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562601"/>
              <a:ext cx="4957763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549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6400800"/>
            <a:ext cx="4143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9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257425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5494" name="Group 22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45495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5496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551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4503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5528" name="Group 56"/>
          <p:cNvGrpSpPr>
            <a:grpSpLocks/>
          </p:cNvGrpSpPr>
          <p:nvPr/>
        </p:nvGrpSpPr>
        <p:grpSpPr bwMode="auto">
          <a:xfrm>
            <a:off x="1676400" y="5943600"/>
            <a:ext cx="7467600" cy="914400"/>
            <a:chOff x="1056" y="3744"/>
            <a:chExt cx="4704" cy="576"/>
          </a:xfrm>
        </p:grpSpPr>
        <p:pic>
          <p:nvPicPr>
            <p:cNvPr id="745526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817"/>
              <a:ext cx="329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5500" name="Line 28"/>
            <p:cNvSpPr>
              <a:spLocks noChangeShapeType="1"/>
            </p:cNvSpPr>
            <p:nvPr/>
          </p:nvSpPr>
          <p:spPr bwMode="auto">
            <a:xfrm flipV="1">
              <a:off x="1067" y="3744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501" name="Line 29"/>
            <p:cNvSpPr>
              <a:spLocks noChangeShapeType="1"/>
            </p:cNvSpPr>
            <p:nvPr/>
          </p:nvSpPr>
          <p:spPr bwMode="auto">
            <a:xfrm>
              <a:off x="1056" y="3744"/>
              <a:ext cx="47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5518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805"/>
              <a:ext cx="62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527" name="Picture 5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4053"/>
              <a:ext cx="14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5504" name="Group 32"/>
          <p:cNvGrpSpPr>
            <a:grpSpLocks/>
          </p:cNvGrpSpPr>
          <p:nvPr/>
        </p:nvGrpSpPr>
        <p:grpSpPr bwMode="auto">
          <a:xfrm>
            <a:off x="0" y="3429000"/>
            <a:ext cx="2971800" cy="1011238"/>
            <a:chOff x="0" y="2160"/>
            <a:chExt cx="1872" cy="637"/>
          </a:xfrm>
        </p:grpSpPr>
        <p:pic>
          <p:nvPicPr>
            <p:cNvPr id="745505" name="Picture 33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18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5506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2304"/>
              <a:ext cx="1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5507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631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5517" name="Group 45"/>
          <p:cNvGrpSpPr>
            <a:grpSpLocks/>
          </p:cNvGrpSpPr>
          <p:nvPr/>
        </p:nvGrpSpPr>
        <p:grpSpPr bwMode="auto">
          <a:xfrm>
            <a:off x="228600" y="6061075"/>
            <a:ext cx="1385888" cy="339725"/>
            <a:chOff x="144" y="3818"/>
            <a:chExt cx="873" cy="214"/>
          </a:xfrm>
        </p:grpSpPr>
        <p:pic>
          <p:nvPicPr>
            <p:cNvPr id="745509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818"/>
              <a:ext cx="2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5515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53"/>
              <a:ext cx="48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5512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513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5521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522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2C0-01D2-4B8F-8699-C25139D8E610}" type="slidenum">
              <a:rPr lang="en-US"/>
              <a:pPr/>
              <a:t>24</a:t>
            </a:fld>
            <a:endParaRPr lang="en-US"/>
          </a:p>
        </p:txBody>
      </p:sp>
      <p:pic>
        <p:nvPicPr>
          <p:cNvPr id="7464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4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03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04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05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06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07" name="Line 11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650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71863"/>
            <a:ext cx="1882775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830638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6555" name="Group 59"/>
          <p:cNvGrpSpPr>
            <a:grpSpLocks/>
          </p:cNvGrpSpPr>
          <p:nvPr/>
        </p:nvGrpSpPr>
        <p:grpSpPr bwMode="auto">
          <a:xfrm>
            <a:off x="520700" y="2220913"/>
            <a:ext cx="2522538" cy="879475"/>
            <a:chOff x="328" y="1399"/>
            <a:chExt cx="1589" cy="554"/>
          </a:xfrm>
        </p:grpSpPr>
        <p:sp>
          <p:nvSpPr>
            <p:cNvPr id="746513" name="Rectangle 17"/>
            <p:cNvSpPr>
              <a:spLocks noChangeArrowheads="1"/>
            </p:cNvSpPr>
            <p:nvPr/>
          </p:nvSpPr>
          <p:spPr bwMode="auto">
            <a:xfrm>
              <a:off x="328" y="1584"/>
              <a:ext cx="1589" cy="369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14" name="Line 18"/>
            <p:cNvSpPr>
              <a:spLocks noChangeShapeType="1"/>
            </p:cNvSpPr>
            <p:nvPr/>
          </p:nvSpPr>
          <p:spPr bwMode="auto">
            <a:xfrm flipV="1">
              <a:off x="1248" y="1399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6553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1594"/>
              <a:ext cx="156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54" name="Picture 5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1781"/>
              <a:ext cx="1195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6515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744913"/>
            <a:ext cx="1181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6516" name="Group 20"/>
          <p:cNvGrpSpPr>
            <a:grpSpLocks/>
          </p:cNvGrpSpPr>
          <p:nvPr/>
        </p:nvGrpSpPr>
        <p:grpSpPr bwMode="auto">
          <a:xfrm>
            <a:off x="1676400" y="4648200"/>
            <a:ext cx="3321050" cy="2133600"/>
            <a:chOff x="1056" y="2928"/>
            <a:chExt cx="2092" cy="1344"/>
          </a:xfrm>
        </p:grpSpPr>
        <p:pic>
          <p:nvPicPr>
            <p:cNvPr id="746517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400"/>
              <a:ext cx="209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6518" name="Picture 2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2928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6519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62638"/>
            <a:ext cx="76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20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99050"/>
            <a:ext cx="26114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6521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543550"/>
            <a:ext cx="3111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6522" name="Rectangle 26"/>
          <p:cNvSpPr>
            <a:spLocks noChangeArrowheads="1"/>
          </p:cNvSpPr>
          <p:nvPr/>
        </p:nvSpPr>
        <p:spPr bwMode="auto">
          <a:xfrm>
            <a:off x="5791200" y="5029200"/>
            <a:ext cx="2743200" cy="1114425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3" name="Line 27"/>
          <p:cNvSpPr>
            <a:spLocks noChangeShapeType="1"/>
          </p:cNvSpPr>
          <p:nvPr/>
        </p:nvSpPr>
        <p:spPr bwMode="auto">
          <a:xfrm flipH="1">
            <a:off x="5029200" y="5562600"/>
            <a:ext cx="762000" cy="487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6524" name="Group 28"/>
          <p:cNvGrpSpPr>
            <a:grpSpLocks/>
          </p:cNvGrpSpPr>
          <p:nvPr/>
        </p:nvGrpSpPr>
        <p:grpSpPr bwMode="auto">
          <a:xfrm>
            <a:off x="246063" y="4432300"/>
            <a:ext cx="1204912" cy="576263"/>
            <a:chOff x="155" y="2792"/>
            <a:chExt cx="759" cy="363"/>
          </a:xfrm>
        </p:grpSpPr>
        <p:pic>
          <p:nvPicPr>
            <p:cNvPr id="746525" name="Picture 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2988"/>
              <a:ext cx="48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6526" name="Line 30"/>
            <p:cNvSpPr>
              <a:spLocks noChangeShapeType="1"/>
            </p:cNvSpPr>
            <p:nvPr/>
          </p:nvSpPr>
          <p:spPr bwMode="auto">
            <a:xfrm flipV="1">
              <a:off x="672" y="2792"/>
              <a:ext cx="242" cy="1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27" name="Rectangle 31"/>
            <p:cNvSpPr>
              <a:spLocks noChangeArrowheads="1"/>
            </p:cNvSpPr>
            <p:nvPr/>
          </p:nvSpPr>
          <p:spPr bwMode="auto">
            <a:xfrm>
              <a:off x="155" y="2959"/>
              <a:ext cx="518" cy="196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6528" name="Group 32"/>
          <p:cNvGrpSpPr>
            <a:grpSpLocks/>
          </p:cNvGrpSpPr>
          <p:nvPr/>
        </p:nvGrpSpPr>
        <p:grpSpPr bwMode="auto">
          <a:xfrm>
            <a:off x="5257800" y="4114800"/>
            <a:ext cx="1166813" cy="582613"/>
            <a:chOff x="3312" y="2592"/>
            <a:chExt cx="735" cy="367"/>
          </a:xfrm>
        </p:grpSpPr>
        <p:pic>
          <p:nvPicPr>
            <p:cNvPr id="746529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" y="2784"/>
              <a:ext cx="47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6530" name="Line 34"/>
            <p:cNvSpPr>
              <a:spLocks noChangeShapeType="1"/>
            </p:cNvSpPr>
            <p:nvPr/>
          </p:nvSpPr>
          <p:spPr bwMode="auto">
            <a:xfrm flipH="1" flipV="1">
              <a:off x="3312" y="2592"/>
              <a:ext cx="242" cy="1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31" name="Rectangle 35"/>
            <p:cNvSpPr>
              <a:spLocks noChangeArrowheads="1"/>
            </p:cNvSpPr>
            <p:nvPr/>
          </p:nvSpPr>
          <p:spPr bwMode="auto">
            <a:xfrm>
              <a:off x="3552" y="2763"/>
              <a:ext cx="495" cy="196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6532" name="Group 36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46533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6534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6549" name="Group 53"/>
          <p:cNvGrpSpPr>
            <a:grpSpLocks/>
          </p:cNvGrpSpPr>
          <p:nvPr/>
        </p:nvGrpSpPr>
        <p:grpSpPr bwMode="auto">
          <a:xfrm>
            <a:off x="219075" y="1371600"/>
            <a:ext cx="8789988" cy="1876425"/>
            <a:chOff x="138" y="864"/>
            <a:chExt cx="5537" cy="1182"/>
          </a:xfrm>
        </p:grpSpPr>
        <p:pic>
          <p:nvPicPr>
            <p:cNvPr id="746536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" y="1390"/>
              <a:ext cx="293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6537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" y="1627"/>
              <a:ext cx="300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6538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" y="1855"/>
              <a:ext cx="270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6539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27"/>
              <a:ext cx="54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40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864"/>
              <a:ext cx="442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47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880"/>
              <a:ext cx="72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6550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20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43" name="Rectangle 47"/>
          <p:cNvSpPr>
            <a:spLocks noChangeArrowheads="1"/>
          </p:cNvSpPr>
          <p:nvPr/>
        </p:nvSpPr>
        <p:spPr bwMode="auto">
          <a:xfrm>
            <a:off x="1447800" y="1752600"/>
            <a:ext cx="1143000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45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46" name="Rectangle 5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51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56" name="Picture 6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6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6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6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7" grpId="0" animBg="1"/>
      <p:bldP spid="746522" grpId="0" animBg="1"/>
      <p:bldP spid="746523" grpId="0" animBg="1"/>
      <p:bldP spid="7465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AB78-04FB-4254-96A9-7F2F603013D6}" type="slidenum">
              <a:rPr lang="en-US"/>
              <a:pPr/>
              <a:t>25</a:t>
            </a:fld>
            <a:endParaRPr lang="en-US"/>
          </a:p>
        </p:txBody>
      </p:sp>
      <p:pic>
        <p:nvPicPr>
          <p:cNvPr id="7475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7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28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29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30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206625"/>
            <a:ext cx="4654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582863"/>
            <a:ext cx="47688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3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944813"/>
            <a:ext cx="4295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34" name="Line 14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3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9113"/>
            <a:ext cx="870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3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71600"/>
            <a:ext cx="7019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40" name="Rectangle 20"/>
          <p:cNvSpPr>
            <a:spLocks noChangeArrowheads="1"/>
          </p:cNvSpPr>
          <p:nvPr/>
        </p:nvSpPr>
        <p:spPr bwMode="auto">
          <a:xfrm>
            <a:off x="1447800" y="1752600"/>
            <a:ext cx="1143000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2" name="Rectangle 22"/>
          <p:cNvSpPr>
            <a:spLocks noChangeArrowheads="1"/>
          </p:cNvSpPr>
          <p:nvPr/>
        </p:nvSpPr>
        <p:spPr bwMode="auto">
          <a:xfrm>
            <a:off x="5181600" y="5745163"/>
            <a:ext cx="3124200" cy="411162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3" name="Line 23"/>
          <p:cNvSpPr>
            <a:spLocks noChangeShapeType="1"/>
          </p:cNvSpPr>
          <p:nvPr/>
        </p:nvSpPr>
        <p:spPr bwMode="auto">
          <a:xfrm flipH="1">
            <a:off x="4419600" y="5956300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7544" name="Group 24"/>
          <p:cNvGrpSpPr>
            <a:grpSpLocks/>
          </p:cNvGrpSpPr>
          <p:nvPr/>
        </p:nvGrpSpPr>
        <p:grpSpPr bwMode="auto">
          <a:xfrm>
            <a:off x="2987675" y="3581400"/>
            <a:ext cx="1371600" cy="304800"/>
            <a:chOff x="1890" y="2256"/>
            <a:chExt cx="864" cy="192"/>
          </a:xfrm>
        </p:grpSpPr>
        <p:pic>
          <p:nvPicPr>
            <p:cNvPr id="747545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" y="2269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546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2256"/>
              <a:ext cx="18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547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" y="2256"/>
              <a:ext cx="1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7548" name="Group 28"/>
          <p:cNvGrpSpPr>
            <a:grpSpLocks/>
          </p:cNvGrpSpPr>
          <p:nvPr/>
        </p:nvGrpSpPr>
        <p:grpSpPr bwMode="auto">
          <a:xfrm>
            <a:off x="1295400" y="3886200"/>
            <a:ext cx="1600200" cy="673100"/>
            <a:chOff x="864" y="2352"/>
            <a:chExt cx="1008" cy="424"/>
          </a:xfrm>
        </p:grpSpPr>
        <p:sp>
          <p:nvSpPr>
            <p:cNvPr id="747549" name="Line 29"/>
            <p:cNvSpPr>
              <a:spLocks noChangeShapeType="1"/>
            </p:cNvSpPr>
            <p:nvPr/>
          </p:nvSpPr>
          <p:spPr bwMode="auto">
            <a:xfrm flipV="1">
              <a:off x="1630" y="2352"/>
              <a:ext cx="242" cy="1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50" name="Rectangle 30"/>
            <p:cNvSpPr>
              <a:spLocks noChangeArrowheads="1"/>
            </p:cNvSpPr>
            <p:nvPr/>
          </p:nvSpPr>
          <p:spPr bwMode="auto">
            <a:xfrm>
              <a:off x="864" y="2519"/>
              <a:ext cx="767" cy="257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7551" name="Picture 3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" y="2548"/>
              <a:ext cx="66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7552" name="Group 32"/>
          <p:cNvGrpSpPr>
            <a:grpSpLocks/>
          </p:cNvGrpSpPr>
          <p:nvPr/>
        </p:nvGrpSpPr>
        <p:grpSpPr bwMode="auto">
          <a:xfrm>
            <a:off x="4343400" y="3886200"/>
            <a:ext cx="1371600" cy="685800"/>
            <a:chOff x="2736" y="2352"/>
            <a:chExt cx="864" cy="432"/>
          </a:xfrm>
        </p:grpSpPr>
        <p:sp>
          <p:nvSpPr>
            <p:cNvPr id="747553" name="Line 33"/>
            <p:cNvSpPr>
              <a:spLocks noChangeShapeType="1"/>
            </p:cNvSpPr>
            <p:nvPr/>
          </p:nvSpPr>
          <p:spPr bwMode="auto">
            <a:xfrm flipH="1" flipV="1">
              <a:off x="2736" y="2352"/>
              <a:ext cx="242" cy="1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54" name="Rectangle 34"/>
            <p:cNvSpPr>
              <a:spLocks noChangeArrowheads="1"/>
            </p:cNvSpPr>
            <p:nvPr/>
          </p:nvSpPr>
          <p:spPr bwMode="auto">
            <a:xfrm>
              <a:off x="2976" y="2523"/>
              <a:ext cx="624" cy="261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7555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2544"/>
              <a:ext cx="55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7556" name="Group 36"/>
          <p:cNvGrpSpPr>
            <a:grpSpLocks/>
          </p:cNvGrpSpPr>
          <p:nvPr/>
        </p:nvGrpSpPr>
        <p:grpSpPr bwMode="auto">
          <a:xfrm>
            <a:off x="2971800" y="4495800"/>
            <a:ext cx="1401763" cy="1981200"/>
            <a:chOff x="1920" y="2880"/>
            <a:chExt cx="883" cy="1248"/>
          </a:xfrm>
        </p:grpSpPr>
        <p:pic>
          <p:nvPicPr>
            <p:cNvPr id="747557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" y="2880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558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24"/>
              <a:ext cx="88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7559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29845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7560" name="Group 40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47561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562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7567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97000"/>
            <a:ext cx="1154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65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66" name="Rectangle 4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568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70" name="Rectangle 50"/>
          <p:cNvSpPr>
            <a:spLocks noChangeArrowheads="1"/>
          </p:cNvSpPr>
          <p:nvPr/>
        </p:nvSpPr>
        <p:spPr bwMode="auto">
          <a:xfrm>
            <a:off x="520700" y="2514600"/>
            <a:ext cx="2522538" cy="585788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71" name="Line 51"/>
          <p:cNvSpPr>
            <a:spLocks noChangeShapeType="1"/>
          </p:cNvSpPr>
          <p:nvPr/>
        </p:nvSpPr>
        <p:spPr bwMode="auto">
          <a:xfrm flipV="1">
            <a:off x="1981200" y="2220913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72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530475"/>
            <a:ext cx="24828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73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827338"/>
            <a:ext cx="18970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74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2" grpId="0" animBg="1"/>
      <p:bldP spid="7475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C2EB-B02D-4BA3-ADD2-83E8BB6F2FF2}" type="slidenum">
              <a:rPr lang="en-US"/>
              <a:pPr/>
              <a:t>26</a:t>
            </a:fld>
            <a:endParaRPr lang="en-US"/>
          </a:p>
        </p:txBody>
      </p:sp>
      <p:sp>
        <p:nvSpPr>
          <p:cNvPr id="748590" name="Rectangle 46"/>
          <p:cNvSpPr>
            <a:spLocks noChangeArrowheads="1"/>
          </p:cNvSpPr>
          <p:nvPr/>
        </p:nvSpPr>
        <p:spPr bwMode="auto">
          <a:xfrm>
            <a:off x="520700" y="2514600"/>
            <a:ext cx="2522538" cy="585788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591" name="Line 47"/>
          <p:cNvSpPr>
            <a:spLocks noChangeShapeType="1"/>
          </p:cNvSpPr>
          <p:nvPr/>
        </p:nvSpPr>
        <p:spPr bwMode="auto">
          <a:xfrm flipV="1">
            <a:off x="1981200" y="2220913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8592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530475"/>
            <a:ext cx="24828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93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827338"/>
            <a:ext cx="18970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4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4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4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8551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552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553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554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855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206625"/>
            <a:ext cx="4654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582863"/>
            <a:ext cx="47688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5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944813"/>
            <a:ext cx="4295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8558" name="Line 14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856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9113"/>
            <a:ext cx="870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6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71600"/>
            <a:ext cx="7019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6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6442075"/>
            <a:ext cx="2851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68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8799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569" name="Line 25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8595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034088"/>
            <a:ext cx="8118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9575"/>
            <a:ext cx="8818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857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429000"/>
            <a:ext cx="6415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49688"/>
            <a:ext cx="6773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8573" name="Group 29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48574" name="Picture 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8575" name="Picture 3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8587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97000"/>
            <a:ext cx="1154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88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96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8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267200"/>
            <a:ext cx="79470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9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214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86400" y="6424613"/>
            <a:ext cx="2667000" cy="357187"/>
            <a:chOff x="5486400" y="6424613"/>
            <a:chExt cx="2667000" cy="357187"/>
          </a:xfrm>
        </p:grpSpPr>
        <p:pic>
          <p:nvPicPr>
            <p:cNvPr id="748567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413" y="6442075"/>
              <a:ext cx="15509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8580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6424613"/>
              <a:ext cx="377825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8581" name="Line 37"/>
          <p:cNvSpPr>
            <a:spLocks noChangeShapeType="1"/>
          </p:cNvSpPr>
          <p:nvPr/>
        </p:nvSpPr>
        <p:spPr bwMode="auto">
          <a:xfrm>
            <a:off x="0" y="4752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8582" name="Picture 3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800600"/>
            <a:ext cx="42195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8583" name="Rectangle 39"/>
          <p:cNvSpPr>
            <a:spLocks noChangeArrowheads="1"/>
          </p:cNvSpPr>
          <p:nvPr/>
        </p:nvSpPr>
        <p:spPr bwMode="auto">
          <a:xfrm>
            <a:off x="1447800" y="1752600"/>
            <a:ext cx="1143000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585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586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89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94" name="Picture 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69" grpId="0" animBg="1"/>
      <p:bldP spid="7485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7C91-C170-42E8-BBA2-79A0D7AF558F}" type="slidenum">
              <a:rPr lang="en-US"/>
              <a:pPr/>
              <a:t>27</a:t>
            </a:fld>
            <a:endParaRPr lang="en-US"/>
          </a:p>
        </p:txBody>
      </p:sp>
      <p:sp>
        <p:nvSpPr>
          <p:cNvPr id="749614" name="Rectangle 46"/>
          <p:cNvSpPr>
            <a:spLocks noChangeArrowheads="1"/>
          </p:cNvSpPr>
          <p:nvPr/>
        </p:nvSpPr>
        <p:spPr bwMode="auto">
          <a:xfrm>
            <a:off x="520700" y="2514600"/>
            <a:ext cx="2522538" cy="585788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615" name="Line 47"/>
          <p:cNvSpPr>
            <a:spLocks noChangeShapeType="1"/>
          </p:cNvSpPr>
          <p:nvPr/>
        </p:nvSpPr>
        <p:spPr bwMode="auto">
          <a:xfrm flipV="1">
            <a:off x="1981200" y="2220913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9616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530475"/>
            <a:ext cx="24828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617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827338"/>
            <a:ext cx="18970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57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7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7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7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75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9576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9577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9578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95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206625"/>
            <a:ext cx="4654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582863"/>
            <a:ext cx="47688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8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2944813"/>
            <a:ext cx="4295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582" name="Line 14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958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9113"/>
            <a:ext cx="870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58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71600"/>
            <a:ext cx="7019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9588" name="Rectangle 20"/>
          <p:cNvSpPr>
            <a:spLocks noChangeArrowheads="1"/>
          </p:cNvSpPr>
          <p:nvPr/>
        </p:nvSpPr>
        <p:spPr bwMode="auto">
          <a:xfrm>
            <a:off x="1447800" y="1752600"/>
            <a:ext cx="1143000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959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8799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9591" name="Line 23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9612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619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59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8818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59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49688"/>
            <a:ext cx="6773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59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429000"/>
            <a:ext cx="6415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9597" name="Group 29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49598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9599" name="Picture 3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49609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97000"/>
            <a:ext cx="1154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610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96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602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800600"/>
            <a:ext cx="42195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611" name="Picture 4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604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267200"/>
            <a:ext cx="79470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9605" name="Line 37"/>
          <p:cNvSpPr>
            <a:spLocks noChangeShapeType="1"/>
          </p:cNvSpPr>
          <p:nvPr/>
        </p:nvSpPr>
        <p:spPr bwMode="auto">
          <a:xfrm>
            <a:off x="0" y="4752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9607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608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9613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9618" name="Picture 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9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57B-C5C6-4839-B52F-DC06C7266E57}" type="slidenum">
              <a:rPr lang="en-US"/>
              <a:pPr/>
              <a:t>28</a:t>
            </a:fld>
            <a:endParaRPr lang="en-US"/>
          </a:p>
        </p:txBody>
      </p:sp>
      <p:pic>
        <p:nvPicPr>
          <p:cNvPr id="750647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48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49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59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59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59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59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0599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0600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0601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0602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060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00183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228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2133600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600200"/>
            <a:ext cx="20018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542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00200"/>
            <a:ext cx="20018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09" name="Picture 17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48000"/>
            <a:ext cx="2193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0" name="Picture 18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048000"/>
            <a:ext cx="2193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343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3352800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3" name="Picture 21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48000"/>
            <a:ext cx="2193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4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71850"/>
            <a:ext cx="1322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0615" name="Line 23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0616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46525"/>
            <a:ext cx="2039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7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41148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8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78338"/>
            <a:ext cx="769778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0619" name="Picture 2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5257800"/>
            <a:ext cx="665162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0620" name="Line 28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0621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551488"/>
            <a:ext cx="52451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0622" name="Group 30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0623" name="Picture 3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0624" name="Picture 3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0645" name="Group 53"/>
          <p:cNvGrpSpPr>
            <a:grpSpLocks/>
          </p:cNvGrpSpPr>
          <p:nvPr/>
        </p:nvGrpSpPr>
        <p:grpSpPr bwMode="auto">
          <a:xfrm>
            <a:off x="3886200" y="3733800"/>
            <a:ext cx="5257800" cy="685800"/>
            <a:chOff x="2448" y="2352"/>
            <a:chExt cx="3312" cy="432"/>
          </a:xfrm>
        </p:grpSpPr>
        <p:sp>
          <p:nvSpPr>
            <p:cNvPr id="750626" name="Line 34"/>
            <p:cNvSpPr>
              <a:spLocks noChangeShapeType="1"/>
            </p:cNvSpPr>
            <p:nvPr/>
          </p:nvSpPr>
          <p:spPr bwMode="auto">
            <a:xfrm flipH="1">
              <a:off x="2448" y="2352"/>
              <a:ext cx="0" cy="4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627" name="Line 35"/>
            <p:cNvSpPr>
              <a:spLocks noChangeShapeType="1"/>
            </p:cNvSpPr>
            <p:nvPr/>
          </p:nvSpPr>
          <p:spPr bwMode="auto">
            <a:xfrm>
              <a:off x="2448" y="2784"/>
              <a:ext cx="331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0628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2587"/>
              <a:ext cx="172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0629" name="Picture 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2400"/>
              <a:ext cx="25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0643" name="Picture 5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2400"/>
              <a:ext cx="51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0639" name="Picture 4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264150"/>
            <a:ext cx="17859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0632" name="Line 40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0637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638" name="Rectangle 4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0642" name="Picture 5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46" name="Picture 5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15" grpId="0" animBg="1"/>
      <p:bldP spid="7506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8EF5-7087-4A1C-9A31-9A66A8DBD625}" type="slidenum">
              <a:rPr lang="en-US"/>
              <a:pPr/>
              <a:t>29</a:t>
            </a:fld>
            <a:endParaRPr lang="en-US"/>
          </a:p>
        </p:txBody>
      </p:sp>
      <p:pic>
        <p:nvPicPr>
          <p:cNvPr id="751660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61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62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1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1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2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2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1623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1624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1625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1626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162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00183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2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228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2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2133600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600200"/>
            <a:ext cx="20018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542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00200"/>
            <a:ext cx="20018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3" name="Picture 17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48000"/>
            <a:ext cx="2193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4" name="Picture 18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048000"/>
            <a:ext cx="2193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343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3352800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7" name="Picture 21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48000"/>
            <a:ext cx="2193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38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71850"/>
            <a:ext cx="1322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1639" name="Line 23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1640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46525"/>
            <a:ext cx="2039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41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41148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1642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78338"/>
            <a:ext cx="769778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1643" name="Rectangle 27"/>
          <p:cNvSpPr>
            <a:spLocks noChangeArrowheads="1"/>
          </p:cNvSpPr>
          <p:nvPr/>
        </p:nvSpPr>
        <p:spPr bwMode="auto">
          <a:xfrm>
            <a:off x="7029450" y="4459288"/>
            <a:ext cx="557213" cy="447675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1644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00625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1645" name="Group 29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1646" name="Picture 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1647" name="Picture 3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1648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430838"/>
            <a:ext cx="10810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1649" name="Line 33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1654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55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1658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1659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E9C3-ABF3-44FC-A115-3D8ECA953219}" type="slidenum">
              <a:rPr lang="en-US"/>
              <a:pPr/>
              <a:t>3</a:t>
            </a:fld>
            <a:endParaRPr lang="en-US"/>
          </a:p>
        </p:txBody>
      </p:sp>
      <p:pic>
        <p:nvPicPr>
          <p:cNvPr id="725060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8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59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56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57" name="Picture 6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18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58" name="Picture 6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499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97" name="Line 5"/>
          <p:cNvSpPr>
            <a:spLocks noChangeShapeType="1"/>
          </p:cNvSpPr>
          <p:nvPr/>
        </p:nvSpPr>
        <p:spPr bwMode="auto">
          <a:xfrm>
            <a:off x="0" y="18367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499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558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499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86000"/>
            <a:ext cx="1003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0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08113"/>
            <a:ext cx="6945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0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6725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0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267200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5003" name="Group 11"/>
          <p:cNvGrpSpPr>
            <a:grpSpLocks/>
          </p:cNvGrpSpPr>
          <p:nvPr/>
        </p:nvGrpSpPr>
        <p:grpSpPr bwMode="auto">
          <a:xfrm>
            <a:off x="4191000" y="4267200"/>
            <a:ext cx="1941513" cy="982663"/>
            <a:chOff x="2640" y="2688"/>
            <a:chExt cx="1223" cy="619"/>
          </a:xfrm>
        </p:grpSpPr>
        <p:pic>
          <p:nvPicPr>
            <p:cNvPr id="725004" name="Picture 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5005" name="Picture 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688"/>
              <a:ext cx="952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5006" name="Group 14"/>
          <p:cNvGrpSpPr>
            <a:grpSpLocks/>
          </p:cNvGrpSpPr>
          <p:nvPr/>
        </p:nvGrpSpPr>
        <p:grpSpPr bwMode="auto">
          <a:xfrm>
            <a:off x="6324600" y="4246563"/>
            <a:ext cx="2297113" cy="982662"/>
            <a:chOff x="3984" y="2675"/>
            <a:chExt cx="1447" cy="619"/>
          </a:xfrm>
        </p:grpSpPr>
        <p:pic>
          <p:nvPicPr>
            <p:cNvPr id="725007" name="Picture 1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5008" name="Picture 1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2675"/>
              <a:ext cx="1154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500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4363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1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144838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5011" name="Group 19"/>
          <p:cNvGrpSpPr>
            <a:grpSpLocks/>
          </p:cNvGrpSpPr>
          <p:nvPr/>
        </p:nvGrpSpPr>
        <p:grpSpPr bwMode="auto">
          <a:xfrm>
            <a:off x="4191000" y="3144838"/>
            <a:ext cx="2016125" cy="981075"/>
            <a:chOff x="2640" y="1981"/>
            <a:chExt cx="1270" cy="618"/>
          </a:xfrm>
        </p:grpSpPr>
        <p:pic>
          <p:nvPicPr>
            <p:cNvPr id="725012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5013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1981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5014" name="Group 22"/>
          <p:cNvGrpSpPr>
            <a:grpSpLocks/>
          </p:cNvGrpSpPr>
          <p:nvPr/>
        </p:nvGrpSpPr>
        <p:grpSpPr bwMode="auto">
          <a:xfrm>
            <a:off x="6369050" y="3124200"/>
            <a:ext cx="2012950" cy="981075"/>
            <a:chOff x="4012" y="1968"/>
            <a:chExt cx="1268" cy="618"/>
          </a:xfrm>
        </p:grpSpPr>
        <p:pic>
          <p:nvPicPr>
            <p:cNvPr id="725015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5016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1968"/>
              <a:ext cx="97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5017" name="Group 25"/>
          <p:cNvGrpSpPr>
            <a:grpSpLocks/>
          </p:cNvGrpSpPr>
          <p:nvPr/>
        </p:nvGrpSpPr>
        <p:grpSpPr bwMode="auto">
          <a:xfrm>
            <a:off x="4910138" y="1981200"/>
            <a:ext cx="3776662" cy="981075"/>
            <a:chOff x="3093" y="1248"/>
            <a:chExt cx="2379" cy="618"/>
          </a:xfrm>
        </p:grpSpPr>
        <p:pic>
          <p:nvPicPr>
            <p:cNvPr id="725018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" y="1428"/>
              <a:ext cx="56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5019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" y="1248"/>
              <a:ext cx="166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502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1371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21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22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5023" name="Line 31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24" name="Line 32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25" name="Line 33"/>
          <p:cNvSpPr>
            <a:spLocks noChangeShapeType="1"/>
          </p:cNvSpPr>
          <p:nvPr/>
        </p:nvSpPr>
        <p:spPr bwMode="auto">
          <a:xfrm>
            <a:off x="4495800" y="1828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5029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74738"/>
            <a:ext cx="4446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31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5646738"/>
            <a:ext cx="12477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32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5878513"/>
            <a:ext cx="738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33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646738"/>
            <a:ext cx="12477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62" name="Picture 7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78513"/>
            <a:ext cx="1590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34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5976938"/>
            <a:ext cx="1317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35" name="Picture 4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60594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5036" name="Rectangle 44"/>
          <p:cNvSpPr>
            <a:spLocks noChangeArrowheads="1"/>
          </p:cNvSpPr>
          <p:nvPr/>
        </p:nvSpPr>
        <p:spPr bwMode="auto">
          <a:xfrm>
            <a:off x="6234113" y="2019300"/>
            <a:ext cx="914400" cy="8953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37" name="Rectangle 45"/>
          <p:cNvSpPr>
            <a:spLocks noChangeArrowheads="1"/>
          </p:cNvSpPr>
          <p:nvPr/>
        </p:nvSpPr>
        <p:spPr bwMode="auto">
          <a:xfrm>
            <a:off x="4019550" y="5602288"/>
            <a:ext cx="1306513" cy="10604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38" name="Line 46"/>
          <p:cNvSpPr>
            <a:spLocks noChangeShapeType="1"/>
          </p:cNvSpPr>
          <p:nvPr/>
        </p:nvSpPr>
        <p:spPr bwMode="auto">
          <a:xfrm flipH="1" flipV="1">
            <a:off x="1250950" y="2559050"/>
            <a:ext cx="2482850" cy="3384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39" name="Line 47"/>
          <p:cNvSpPr>
            <a:spLocks noChangeShapeType="1"/>
          </p:cNvSpPr>
          <p:nvPr/>
        </p:nvSpPr>
        <p:spPr bwMode="auto">
          <a:xfrm flipH="1">
            <a:off x="2286000" y="28956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40" name="Line 48"/>
          <p:cNvSpPr>
            <a:spLocks noChangeShapeType="1"/>
          </p:cNvSpPr>
          <p:nvPr/>
        </p:nvSpPr>
        <p:spPr bwMode="auto">
          <a:xfrm flipH="1" flipV="1">
            <a:off x="3505200" y="4114800"/>
            <a:ext cx="515938" cy="1481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41" name="Rectangle 49"/>
          <p:cNvSpPr>
            <a:spLocks noChangeArrowheads="1"/>
          </p:cNvSpPr>
          <p:nvPr/>
        </p:nvSpPr>
        <p:spPr bwMode="auto">
          <a:xfrm>
            <a:off x="6808788" y="3089275"/>
            <a:ext cx="1581150" cy="10604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42" name="Rectangle 50"/>
          <p:cNvSpPr>
            <a:spLocks noChangeArrowheads="1"/>
          </p:cNvSpPr>
          <p:nvPr/>
        </p:nvSpPr>
        <p:spPr bwMode="auto">
          <a:xfrm>
            <a:off x="6604000" y="5602288"/>
            <a:ext cx="1581150" cy="10604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5063" name="Group 71"/>
          <p:cNvGrpSpPr>
            <a:grpSpLocks/>
          </p:cNvGrpSpPr>
          <p:nvPr/>
        </p:nvGrpSpPr>
        <p:grpSpPr bwMode="auto">
          <a:xfrm>
            <a:off x="1214438" y="2924175"/>
            <a:ext cx="5006975" cy="3738563"/>
            <a:chOff x="765" y="1842"/>
            <a:chExt cx="3154" cy="2355"/>
          </a:xfrm>
        </p:grpSpPr>
        <p:sp>
          <p:nvSpPr>
            <p:cNvPr id="725044" name="Rectangle 52"/>
            <p:cNvSpPr>
              <a:spLocks noChangeArrowheads="1"/>
            </p:cNvSpPr>
            <p:nvPr/>
          </p:nvSpPr>
          <p:spPr bwMode="auto">
            <a:xfrm>
              <a:off x="765" y="3529"/>
              <a:ext cx="697" cy="66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045" name="Line 53"/>
            <p:cNvSpPr>
              <a:spLocks noChangeShapeType="1"/>
            </p:cNvSpPr>
            <p:nvPr/>
          </p:nvSpPr>
          <p:spPr bwMode="auto">
            <a:xfrm flipV="1">
              <a:off x="1460" y="1842"/>
              <a:ext cx="2459" cy="16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5046" name="Line 54"/>
          <p:cNvSpPr>
            <a:spLocks noChangeShapeType="1"/>
          </p:cNvSpPr>
          <p:nvPr/>
        </p:nvSpPr>
        <p:spPr bwMode="auto">
          <a:xfrm flipH="1">
            <a:off x="7391400" y="4149725"/>
            <a:ext cx="207963" cy="14446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47" name="Arc 55"/>
          <p:cNvSpPr>
            <a:spLocks noChangeAspect="1"/>
          </p:cNvSpPr>
          <p:nvPr/>
        </p:nvSpPr>
        <p:spPr bwMode="auto">
          <a:xfrm rot="18900000">
            <a:off x="6013450" y="5654675"/>
            <a:ext cx="547688" cy="5476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48" name="Line 56"/>
          <p:cNvSpPr>
            <a:spLocks noChangeShapeType="1"/>
          </p:cNvSpPr>
          <p:nvPr/>
        </p:nvSpPr>
        <p:spPr bwMode="auto">
          <a:xfrm flipH="1" flipV="1">
            <a:off x="7162800" y="2743200"/>
            <a:ext cx="5334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49" name="Line 57"/>
          <p:cNvSpPr>
            <a:spLocks noChangeShapeType="1"/>
          </p:cNvSpPr>
          <p:nvPr/>
        </p:nvSpPr>
        <p:spPr bwMode="auto">
          <a:xfrm flipV="1">
            <a:off x="8001000" y="2895600"/>
            <a:ext cx="76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50" name="Rectangle 5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51" name="Rectangle 5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72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72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5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5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4" dur="500"/>
                                        <p:tgtEl>
                                          <p:spTgt spid="72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5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500" fill="hold"/>
                                        <p:tgtEl>
                                          <p:spTgt spid="725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4" dur="500"/>
                                        <p:tgtEl>
                                          <p:spTgt spid="72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2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2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72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2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2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23" grpId="0" animBg="1"/>
      <p:bldP spid="725024" grpId="0" animBg="1"/>
      <p:bldP spid="725025" grpId="0" animBg="1"/>
      <p:bldP spid="725036" grpId="0" animBg="1"/>
      <p:bldP spid="725036" grpId="1" animBg="1"/>
      <p:bldP spid="725037" grpId="0" animBg="1"/>
      <p:bldP spid="725037" grpId="1" animBg="1"/>
      <p:bldP spid="725037" grpId="2" animBg="1"/>
      <p:bldP spid="725037" grpId="3" animBg="1"/>
      <p:bldP spid="725038" grpId="0" animBg="1"/>
      <p:bldP spid="725038" grpId="1" animBg="1"/>
      <p:bldP spid="725039" grpId="0" animBg="1"/>
      <p:bldP spid="725039" grpId="1" animBg="1"/>
      <p:bldP spid="725039" grpId="2" animBg="1"/>
      <p:bldP spid="725040" grpId="0" animBg="1"/>
      <p:bldP spid="725040" grpId="1" animBg="1"/>
      <p:bldP spid="725041" grpId="0" animBg="1"/>
      <p:bldP spid="725041" grpId="1" animBg="1"/>
      <p:bldP spid="725042" grpId="0" animBg="1"/>
      <p:bldP spid="725042" grpId="1" animBg="1"/>
      <p:bldP spid="725046" grpId="0" animBg="1"/>
      <p:bldP spid="725046" grpId="1" animBg="1"/>
      <p:bldP spid="725047" grpId="0" animBg="1"/>
      <p:bldP spid="725048" grpId="0" animBg="1"/>
      <p:bldP spid="725048" grpId="1" animBg="1"/>
      <p:bldP spid="725049" grpId="0" animBg="1"/>
      <p:bldP spid="72504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48D3-ABAD-4270-83F0-DCD0455B20AA}" type="slidenum">
              <a:rPr lang="en-US"/>
              <a:pPr/>
              <a:t>30</a:t>
            </a:fld>
            <a:endParaRPr lang="en-US"/>
          </a:p>
        </p:txBody>
      </p:sp>
      <p:pic>
        <p:nvPicPr>
          <p:cNvPr id="752686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87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88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4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4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4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4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2647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2648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2649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2650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26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00183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228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2133600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600200"/>
            <a:ext cx="20018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542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00200"/>
            <a:ext cx="20018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7" name="Picture 17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48000"/>
            <a:ext cx="2193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8" name="Picture 18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048000"/>
            <a:ext cx="2193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5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343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0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3352800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1" name="Picture 21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048000"/>
            <a:ext cx="2193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2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71850"/>
            <a:ext cx="1322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2663" name="Line 23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2664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038600"/>
            <a:ext cx="2303462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5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33850"/>
            <a:ext cx="200183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6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1525"/>
            <a:ext cx="1000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67" name="Picture 2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47434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2668" name="Line 28"/>
          <p:cNvSpPr>
            <a:spLocks noChangeShapeType="1"/>
          </p:cNvSpPr>
          <p:nvPr/>
        </p:nvSpPr>
        <p:spPr bwMode="auto">
          <a:xfrm>
            <a:off x="6629400" y="37338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2669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651375"/>
            <a:ext cx="1358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70" name="Picture 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14800"/>
            <a:ext cx="1358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2671" name="Picture 3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260975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2672" name="Group 32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2673" name="Picture 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2674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2675" name="Line 35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2680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681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2684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85" name="Picture 4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3671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672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3706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6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67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705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9714-1610-476C-AD9B-3ED6C499E941}" type="slidenum">
              <a:rPr lang="en-US"/>
              <a:pPr/>
              <a:t>31</a:t>
            </a:fld>
            <a:endParaRPr lang="en-US"/>
          </a:p>
        </p:txBody>
      </p:sp>
      <p:pic>
        <p:nvPicPr>
          <p:cNvPr id="753707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708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709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673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674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675" name="Line 11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367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038600"/>
            <a:ext cx="2303462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33850"/>
            <a:ext cx="200183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1525"/>
            <a:ext cx="1000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7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47434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8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651375"/>
            <a:ext cx="1358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8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14800"/>
            <a:ext cx="1358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8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260975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8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489075"/>
            <a:ext cx="24923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8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228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368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82938"/>
            <a:ext cx="769778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3686" name="Group 22"/>
          <p:cNvGrpSpPr>
            <a:grpSpLocks/>
          </p:cNvGrpSpPr>
          <p:nvPr/>
        </p:nvGrpSpPr>
        <p:grpSpPr bwMode="auto">
          <a:xfrm>
            <a:off x="7848600" y="2667000"/>
            <a:ext cx="1066800" cy="533400"/>
            <a:chOff x="4944" y="1680"/>
            <a:chExt cx="672" cy="336"/>
          </a:xfrm>
        </p:grpSpPr>
        <p:pic>
          <p:nvPicPr>
            <p:cNvPr id="753687" name="Picture 23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872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3688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" y="1680"/>
              <a:ext cx="132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3689" name="Group 25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3690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3691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3692" name="Line 28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696" name="Line 32"/>
          <p:cNvSpPr>
            <a:spLocks noChangeShapeType="1"/>
          </p:cNvSpPr>
          <p:nvPr/>
        </p:nvSpPr>
        <p:spPr bwMode="auto">
          <a:xfrm>
            <a:off x="6629400" y="37338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3698" name="Group 34"/>
          <p:cNvGrpSpPr>
            <a:grpSpLocks/>
          </p:cNvGrpSpPr>
          <p:nvPr/>
        </p:nvGrpSpPr>
        <p:grpSpPr bwMode="auto">
          <a:xfrm>
            <a:off x="4800600" y="2667000"/>
            <a:ext cx="1447800" cy="533400"/>
            <a:chOff x="3024" y="1680"/>
            <a:chExt cx="912" cy="336"/>
          </a:xfrm>
        </p:grpSpPr>
        <p:pic>
          <p:nvPicPr>
            <p:cNvPr id="753699" name="Picture 35" descr="txp_fig"/>
            <p:cNvPicPr preferRelativeResize="0"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72"/>
              <a:ext cx="91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3700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" y="1680"/>
              <a:ext cx="2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3701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702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CE3B-9995-45DA-B28F-91FD0D39157D}" type="slidenum">
              <a:rPr lang="en-US"/>
              <a:pPr/>
              <a:t>32</a:t>
            </a:fld>
            <a:endParaRPr lang="en-US"/>
          </a:p>
        </p:txBody>
      </p:sp>
      <p:pic>
        <p:nvPicPr>
          <p:cNvPr id="754725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26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27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69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69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4695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696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697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698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699" name="Line 11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470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038600"/>
            <a:ext cx="2303462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33850"/>
            <a:ext cx="200183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1525"/>
            <a:ext cx="1000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47434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14800"/>
            <a:ext cx="1358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260975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82938"/>
            <a:ext cx="572611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7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489075"/>
            <a:ext cx="24923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4708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228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4709" name="Group 21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4710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4711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4712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651375"/>
            <a:ext cx="1358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4713" name="Line 25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717" name="Line 29"/>
          <p:cNvSpPr>
            <a:spLocks noChangeShapeType="1"/>
          </p:cNvSpPr>
          <p:nvPr/>
        </p:nvSpPr>
        <p:spPr bwMode="auto">
          <a:xfrm>
            <a:off x="6629400" y="37338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719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720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4723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24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BE7C-B5BA-4DD0-894A-12B3E7DF98F4}" type="slidenum">
              <a:rPr lang="en-US"/>
              <a:pPr/>
              <a:t>33</a:t>
            </a:fld>
            <a:endParaRPr lang="en-US"/>
          </a:p>
        </p:txBody>
      </p:sp>
      <p:pic>
        <p:nvPicPr>
          <p:cNvPr id="75574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50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51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1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5719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0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1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2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3" name="Line 11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572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038600"/>
            <a:ext cx="2303462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33850"/>
            <a:ext cx="2001838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1525"/>
            <a:ext cx="1000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47434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14800"/>
            <a:ext cx="1358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29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260975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0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055813"/>
            <a:ext cx="572611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1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489075"/>
            <a:ext cx="24923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32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228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5733" name="Group 21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5734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5735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5736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651375"/>
            <a:ext cx="1358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5737" name="Line 25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41" name="Line 29"/>
          <p:cNvSpPr>
            <a:spLocks noChangeShapeType="1"/>
          </p:cNvSpPr>
          <p:nvPr/>
        </p:nvSpPr>
        <p:spPr bwMode="auto">
          <a:xfrm>
            <a:off x="6629400" y="3733800"/>
            <a:ext cx="0" cy="2133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43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44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5747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48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BCB4-4836-41BC-9407-2E4C070AE556}" type="slidenum">
              <a:rPr lang="en-US"/>
              <a:pPr/>
              <a:t>34</a:t>
            </a:fld>
            <a:endParaRPr lang="en-US"/>
          </a:p>
        </p:txBody>
      </p:sp>
      <p:pic>
        <p:nvPicPr>
          <p:cNvPr id="756769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70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71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3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3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4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4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6743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44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45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46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674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13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4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7400"/>
            <a:ext cx="320992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4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37000"/>
            <a:ext cx="3413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5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3327400"/>
            <a:ext cx="392747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5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944938"/>
            <a:ext cx="852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5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055813"/>
            <a:ext cx="572611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5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489075"/>
            <a:ext cx="24923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675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228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6755" name="Group 19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6756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6757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6758" name="Line 22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63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64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67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8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0233-A7C2-4744-888D-AA358B13707B}" type="slidenum">
              <a:rPr lang="en-US"/>
              <a:pPr/>
              <a:t>35</a:t>
            </a:fld>
            <a:endParaRPr lang="en-US"/>
          </a:p>
        </p:txBody>
      </p:sp>
      <p:pic>
        <p:nvPicPr>
          <p:cNvPr id="757792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93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94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6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6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67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68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69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70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77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13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7400"/>
            <a:ext cx="43434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413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29845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055813"/>
            <a:ext cx="572611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489075"/>
            <a:ext cx="24923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7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228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7778" name="Group 18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7779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7780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7781" name="Line 21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8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7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790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91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652A-D9F9-47DA-A36E-3D9922E568A7}" type="slidenum">
              <a:rPr lang="en-US"/>
              <a:pPr/>
              <a:t>36</a:t>
            </a:fld>
            <a:endParaRPr lang="en-US"/>
          </a:p>
        </p:txBody>
      </p:sp>
      <p:pic>
        <p:nvPicPr>
          <p:cNvPr id="758819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20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21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78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87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88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5013"/>
            <a:ext cx="838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90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46163"/>
            <a:ext cx="9175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791" name="Line 7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92" name="Line 8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93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94" name="Line 10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79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13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9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7400"/>
            <a:ext cx="43434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9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0386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9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055813"/>
            <a:ext cx="572611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9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489075"/>
            <a:ext cx="24923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80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228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8801" name="Group 17"/>
          <p:cNvGrpSpPr>
            <a:grpSpLocks/>
          </p:cNvGrpSpPr>
          <p:nvPr/>
        </p:nvGrpSpPr>
        <p:grpSpPr bwMode="auto">
          <a:xfrm>
            <a:off x="4502150" y="5181600"/>
            <a:ext cx="4565650" cy="685800"/>
            <a:chOff x="2836" y="3264"/>
            <a:chExt cx="2876" cy="432"/>
          </a:xfrm>
        </p:grpSpPr>
        <p:pic>
          <p:nvPicPr>
            <p:cNvPr id="758802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3491"/>
              <a:ext cx="287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8803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3264"/>
              <a:ext cx="201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8804" name="Group 20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8805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8806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8807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38588"/>
            <a:ext cx="15351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808" name="Line 24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13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14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8817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8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B49A-87BF-4A36-8D14-83D09CA07F1C}" type="slidenum">
              <a:rPr lang="en-US"/>
              <a:pPr/>
              <a:t>37</a:t>
            </a:fld>
            <a:endParaRPr lang="en-US"/>
          </a:p>
        </p:txBody>
      </p:sp>
      <p:pic>
        <p:nvPicPr>
          <p:cNvPr id="759847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48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5238"/>
            <a:ext cx="2781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49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1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81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9813" name="Line 5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14" name="Line 6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15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16" name="Line 8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98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844550"/>
            <a:ext cx="5222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9818" name="Group 10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59819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20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9821" name="Line 13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9822" name="Group 14"/>
          <p:cNvGrpSpPr>
            <a:grpSpLocks/>
          </p:cNvGrpSpPr>
          <p:nvPr/>
        </p:nvGrpSpPr>
        <p:grpSpPr bwMode="auto">
          <a:xfrm>
            <a:off x="1504950" y="4038600"/>
            <a:ext cx="6191250" cy="1752600"/>
            <a:chOff x="948" y="2544"/>
            <a:chExt cx="3900" cy="1104"/>
          </a:xfrm>
        </p:grpSpPr>
        <p:pic>
          <p:nvPicPr>
            <p:cNvPr id="759823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" y="2544"/>
              <a:ext cx="390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2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3075"/>
              <a:ext cx="2815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9845" name="Group 37"/>
          <p:cNvGrpSpPr>
            <a:grpSpLocks/>
          </p:cNvGrpSpPr>
          <p:nvPr/>
        </p:nvGrpSpPr>
        <p:grpSpPr bwMode="auto">
          <a:xfrm>
            <a:off x="446088" y="1447800"/>
            <a:ext cx="7553325" cy="2151063"/>
            <a:chOff x="281" y="912"/>
            <a:chExt cx="4758" cy="1355"/>
          </a:xfrm>
        </p:grpSpPr>
        <p:pic>
          <p:nvPicPr>
            <p:cNvPr id="759826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" y="925"/>
              <a:ext cx="245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27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694"/>
              <a:ext cx="3173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9828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189"/>
              <a:ext cx="4223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777" y="1163"/>
              <a:ext cx="384" cy="288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30" name="Rectangle 22"/>
            <p:cNvSpPr>
              <a:spLocks noChangeArrowheads="1"/>
            </p:cNvSpPr>
            <p:nvPr/>
          </p:nvSpPr>
          <p:spPr bwMode="auto">
            <a:xfrm>
              <a:off x="1584" y="1200"/>
              <a:ext cx="933" cy="288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9843" name="Picture 3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" y="912"/>
              <a:ext cx="121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9832" name="Line 24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9850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9838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9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9842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46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759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9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9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DCB-E2A8-448D-A65F-8323C37F07D4}" type="slidenum">
              <a:rPr lang="en-US"/>
              <a:pPr/>
              <a:t>38</a:t>
            </a:fld>
            <a:endParaRPr lang="en-US"/>
          </a:p>
        </p:txBody>
      </p:sp>
      <p:pic>
        <p:nvPicPr>
          <p:cNvPr id="76086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70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3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3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7" name="Line 5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838" name="Line 6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839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840" name="Line 8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4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844550"/>
            <a:ext cx="5222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4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468438"/>
            <a:ext cx="3900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43" name="Line 11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4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9225"/>
            <a:ext cx="5037138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4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87538"/>
            <a:ext cx="670401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46" name="Rectangle 14"/>
          <p:cNvSpPr>
            <a:spLocks noChangeArrowheads="1"/>
          </p:cNvSpPr>
          <p:nvPr/>
        </p:nvSpPr>
        <p:spPr bwMode="auto">
          <a:xfrm>
            <a:off x="1233488" y="1846263"/>
            <a:ext cx="609600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47" name="Rectangle 15"/>
          <p:cNvSpPr>
            <a:spLocks noChangeArrowheads="1"/>
          </p:cNvSpPr>
          <p:nvPr/>
        </p:nvSpPr>
        <p:spPr bwMode="auto">
          <a:xfrm>
            <a:off x="2514600" y="1905000"/>
            <a:ext cx="1481138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848" name="Group 16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60849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0850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0867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447800"/>
            <a:ext cx="1931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0852" name="Group 20"/>
          <p:cNvGrpSpPr>
            <a:grpSpLocks/>
          </p:cNvGrpSpPr>
          <p:nvPr/>
        </p:nvGrpSpPr>
        <p:grpSpPr bwMode="auto">
          <a:xfrm>
            <a:off x="76200" y="3810000"/>
            <a:ext cx="4997450" cy="1982788"/>
            <a:chOff x="48" y="2400"/>
            <a:chExt cx="3148" cy="1249"/>
          </a:xfrm>
        </p:grpSpPr>
        <p:pic>
          <p:nvPicPr>
            <p:cNvPr id="760853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" y="2400"/>
              <a:ext cx="1713" cy="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0854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953"/>
              <a:ext cx="39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0855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" y="297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0856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" y="2913"/>
              <a:ext cx="6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60857" name="Line 25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71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62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63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086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6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9E13-F9F7-4CD9-96C9-EABD8684A4C7}" type="slidenum">
              <a:rPr lang="en-US"/>
              <a:pPr/>
              <a:t>39</a:t>
            </a:fld>
            <a:endParaRPr lang="en-US"/>
          </a:p>
        </p:txBody>
      </p:sp>
      <p:pic>
        <p:nvPicPr>
          <p:cNvPr id="76189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95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5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5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1861" name="Line 5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862" name="Line 6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863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864" name="Line 8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186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844550"/>
            <a:ext cx="5222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8100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6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7888"/>
            <a:ext cx="6254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1868" name="Line 1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186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1870" name="Group 14"/>
          <p:cNvGrpSpPr>
            <a:grpSpLocks/>
          </p:cNvGrpSpPr>
          <p:nvPr/>
        </p:nvGrpSpPr>
        <p:grpSpPr bwMode="auto">
          <a:xfrm>
            <a:off x="228600" y="1524000"/>
            <a:ext cx="3505200" cy="1982788"/>
            <a:chOff x="144" y="960"/>
            <a:chExt cx="2208" cy="1249"/>
          </a:xfrm>
        </p:grpSpPr>
        <p:pic>
          <p:nvPicPr>
            <p:cNvPr id="761871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53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1872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1873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" y="960"/>
              <a:ext cx="1713" cy="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187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5240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7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7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97125"/>
            <a:ext cx="45561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7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187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6438"/>
            <a:ext cx="11366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1879" name="Group 23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61880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1881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1882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4624388"/>
            <a:ext cx="1079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1883" name="Line 27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888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89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1892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93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96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821E-8228-42F5-873D-5CC675D2429D}" type="slidenum">
              <a:rPr lang="en-US"/>
              <a:pPr/>
              <a:t>4</a:t>
            </a:fld>
            <a:endParaRPr lang="en-US"/>
          </a:p>
        </p:txBody>
      </p:sp>
      <p:pic>
        <p:nvPicPr>
          <p:cNvPr id="726073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74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75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5646738"/>
            <a:ext cx="12477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77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646738"/>
            <a:ext cx="12477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78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78513"/>
            <a:ext cx="15906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80" name="Picture 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60594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72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8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4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5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6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18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7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068" name="Line 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69" name="Line 53"/>
          <p:cNvSpPr>
            <a:spLocks noChangeShapeType="1"/>
          </p:cNvSpPr>
          <p:nvPr/>
        </p:nvSpPr>
        <p:spPr bwMode="auto">
          <a:xfrm>
            <a:off x="0" y="18367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6070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08113"/>
            <a:ext cx="6945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71" name="Picture 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74738"/>
            <a:ext cx="4446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2" name="Picture 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558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3" name="Picture 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86000"/>
            <a:ext cx="1003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4" name="Picture 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6725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25" name="Picture 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267200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6026" name="Group 10"/>
          <p:cNvGrpSpPr>
            <a:grpSpLocks/>
          </p:cNvGrpSpPr>
          <p:nvPr/>
        </p:nvGrpSpPr>
        <p:grpSpPr bwMode="auto">
          <a:xfrm>
            <a:off x="4191000" y="4267200"/>
            <a:ext cx="1941513" cy="982663"/>
            <a:chOff x="2640" y="2688"/>
            <a:chExt cx="1223" cy="619"/>
          </a:xfrm>
        </p:grpSpPr>
        <p:pic>
          <p:nvPicPr>
            <p:cNvPr id="726027" name="Picture 1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28" name="Picture 1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688"/>
              <a:ext cx="952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6029" name="Group 13"/>
          <p:cNvGrpSpPr>
            <a:grpSpLocks/>
          </p:cNvGrpSpPr>
          <p:nvPr/>
        </p:nvGrpSpPr>
        <p:grpSpPr bwMode="auto">
          <a:xfrm>
            <a:off x="6324600" y="4246563"/>
            <a:ext cx="2297113" cy="982662"/>
            <a:chOff x="3984" y="2675"/>
            <a:chExt cx="1447" cy="619"/>
          </a:xfrm>
        </p:grpSpPr>
        <p:pic>
          <p:nvPicPr>
            <p:cNvPr id="726030" name="Picture 1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31" name="Picture 1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2675"/>
              <a:ext cx="1154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6032" name="Picture 1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4363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3" name="Picture 1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144838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6034" name="Group 18"/>
          <p:cNvGrpSpPr>
            <a:grpSpLocks/>
          </p:cNvGrpSpPr>
          <p:nvPr/>
        </p:nvGrpSpPr>
        <p:grpSpPr bwMode="auto">
          <a:xfrm>
            <a:off x="4191000" y="3144838"/>
            <a:ext cx="2016125" cy="981075"/>
            <a:chOff x="2640" y="1981"/>
            <a:chExt cx="1270" cy="618"/>
          </a:xfrm>
        </p:grpSpPr>
        <p:pic>
          <p:nvPicPr>
            <p:cNvPr id="726035" name="Picture 1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36" name="Picture 2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1981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6037" name="Group 21"/>
          <p:cNvGrpSpPr>
            <a:grpSpLocks/>
          </p:cNvGrpSpPr>
          <p:nvPr/>
        </p:nvGrpSpPr>
        <p:grpSpPr bwMode="auto">
          <a:xfrm>
            <a:off x="6369050" y="3124200"/>
            <a:ext cx="2012950" cy="981075"/>
            <a:chOff x="4012" y="1968"/>
            <a:chExt cx="1268" cy="618"/>
          </a:xfrm>
        </p:grpSpPr>
        <p:pic>
          <p:nvPicPr>
            <p:cNvPr id="726038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6039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1968"/>
              <a:ext cx="97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6040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266950"/>
            <a:ext cx="8905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41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981200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42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1371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45" name="Line 29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46" name="Line 30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47" name="Line 31"/>
          <p:cNvSpPr>
            <a:spLocks noChangeShapeType="1"/>
          </p:cNvSpPr>
          <p:nvPr/>
        </p:nvSpPr>
        <p:spPr bwMode="auto">
          <a:xfrm>
            <a:off x="4495800" y="1828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6052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5878513"/>
            <a:ext cx="738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5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5878513"/>
            <a:ext cx="738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6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5976938"/>
            <a:ext cx="1317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8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5976938"/>
            <a:ext cx="1317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062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63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81" name="Arc 65"/>
          <p:cNvSpPr>
            <a:spLocks noChangeAspect="1"/>
          </p:cNvSpPr>
          <p:nvPr/>
        </p:nvSpPr>
        <p:spPr bwMode="auto">
          <a:xfrm rot="18900000">
            <a:off x="6013450" y="5654675"/>
            <a:ext cx="547688" cy="5476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04167 4.44444E-6 " pathEditMode="relative" ptsTypes="AA">
                                      <p:cBhvr>
                                        <p:cTn id="6" dur="500" fill="hold"/>
                                        <p:tgtEl>
                                          <p:spTgt spid="726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9167 1.85185E-6 " pathEditMode="relative" ptsTypes="AA">
                                      <p:cBhvr>
                                        <p:cTn id="8" dur="500" fill="hold"/>
                                        <p:tgtEl>
                                          <p:spTgt spid="726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8511A-F4EF-463D-AB69-6F6478DCC4DC}" type="slidenum">
              <a:rPr lang="en-US"/>
              <a:pPr/>
              <a:t>40</a:t>
            </a:fld>
            <a:endParaRPr lang="en-US"/>
          </a:p>
        </p:txBody>
      </p:sp>
      <p:pic>
        <p:nvPicPr>
          <p:cNvPr id="762920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21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88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8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2885" name="Line 5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886" name="Line 6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887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888" name="Line 8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28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844550"/>
            <a:ext cx="5222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8100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7888"/>
            <a:ext cx="6254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2892" name="Line 1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289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6438"/>
            <a:ext cx="11366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2897" name="Group 17"/>
          <p:cNvGrpSpPr>
            <a:grpSpLocks/>
          </p:cNvGrpSpPr>
          <p:nvPr/>
        </p:nvGrpSpPr>
        <p:grpSpPr bwMode="auto">
          <a:xfrm>
            <a:off x="5105400" y="3886200"/>
            <a:ext cx="1327150" cy="590550"/>
            <a:chOff x="3216" y="2448"/>
            <a:chExt cx="836" cy="372"/>
          </a:xfrm>
        </p:grpSpPr>
        <p:pic>
          <p:nvPicPr>
            <p:cNvPr id="762898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84267">
              <a:off x="3216" y="273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2899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448"/>
              <a:ext cx="64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2900" name="Group 20"/>
          <p:cNvGrpSpPr>
            <a:grpSpLocks/>
          </p:cNvGrpSpPr>
          <p:nvPr/>
        </p:nvGrpSpPr>
        <p:grpSpPr bwMode="auto">
          <a:xfrm>
            <a:off x="1738313" y="1981200"/>
            <a:ext cx="3519487" cy="914400"/>
            <a:chOff x="1095" y="1248"/>
            <a:chExt cx="2217" cy="576"/>
          </a:xfrm>
        </p:grpSpPr>
        <p:pic>
          <p:nvPicPr>
            <p:cNvPr id="762901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" y="1248"/>
              <a:ext cx="14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02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585"/>
              <a:ext cx="220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2903" name="Group 23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62904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2905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291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9286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0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4624388"/>
            <a:ext cx="1079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2908" name="Line 28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913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14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2917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9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22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2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D857-803B-4A0C-AC1C-570C34F0842E}" type="slidenum">
              <a:rPr lang="en-US"/>
              <a:pPr/>
              <a:t>41</a:t>
            </a:fld>
            <a:endParaRPr lang="en-US"/>
          </a:p>
        </p:txBody>
      </p:sp>
      <p:pic>
        <p:nvPicPr>
          <p:cNvPr id="763945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46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0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0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09" name="Line 5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10" name="Line 6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11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12" name="Line 8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391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844550"/>
            <a:ext cx="5222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8100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7888"/>
            <a:ext cx="6254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16" name="Line 1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391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32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590800"/>
            <a:ext cx="479425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452563"/>
            <a:ext cx="4603750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30480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2840038"/>
            <a:ext cx="5873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5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6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6438"/>
            <a:ext cx="11366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7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4267">
            <a:off x="5105400" y="4343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8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1022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9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697038"/>
            <a:ext cx="5302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3930" name="Group 26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63931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3932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3933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4624388"/>
            <a:ext cx="1079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34" name="Line 30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39" name="Rectangle 3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40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3943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44" name="Picture 4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47" name="Picture 4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0369-AABD-4110-A260-7F2F55367EDA}" type="slidenum">
              <a:rPr lang="en-US"/>
              <a:pPr/>
              <a:t>42</a:t>
            </a:fld>
            <a:endParaRPr lang="en-US"/>
          </a:p>
        </p:txBody>
      </p:sp>
      <p:pic>
        <p:nvPicPr>
          <p:cNvPr id="764968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69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3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33" name="Line 5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34" name="Line 6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35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36" name="Line 8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3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844550"/>
            <a:ext cx="5222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8100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7888"/>
            <a:ext cx="6254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40" name="Line 1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4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4267">
            <a:off x="5105400" y="4343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400300"/>
            <a:ext cx="6254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522413"/>
            <a:ext cx="2719388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462088"/>
            <a:ext cx="3324225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7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23812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49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50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6438"/>
            <a:ext cx="11366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51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1022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52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230438"/>
            <a:ext cx="5302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4953" name="Group 25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64954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4955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4956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4624388"/>
            <a:ext cx="1079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57" name="Line 29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62" name="Rectangle 3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3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4966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67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70" name="Picture 4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2D92-14D3-4C5C-8D97-F93244E8A2EB}" type="slidenum">
              <a:rPr lang="en-US"/>
              <a:pPr/>
              <a:t>43</a:t>
            </a:fld>
            <a:endParaRPr lang="en-US"/>
          </a:p>
        </p:txBody>
      </p:sp>
      <p:pic>
        <p:nvPicPr>
          <p:cNvPr id="765987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5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57" name="Line 5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58" name="Line 6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59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60" name="Line 8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96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844550"/>
            <a:ext cx="5222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6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8100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6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7888"/>
            <a:ext cx="6254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64" name="Line 1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96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89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6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6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6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909763"/>
            <a:ext cx="5513388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6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7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6438"/>
            <a:ext cx="11366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7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4267">
            <a:off x="5105400" y="4343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7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1022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7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54238"/>
            <a:ext cx="4746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5974" name="Group 22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65975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5976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5977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4624388"/>
            <a:ext cx="1079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78" name="Line 26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985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90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983" name="Rectangle 3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84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5988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7" grpId="0" animBg="1"/>
      <p:bldP spid="765958" grpId="0" animBg="1"/>
      <p:bldP spid="765959" grpId="0" animBg="1"/>
      <p:bldP spid="765960" grpId="0" animBg="1"/>
      <p:bldP spid="765964" grpId="0" animBg="1"/>
      <p:bldP spid="7659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050F-50F5-4E2E-9C7E-04B2F06035A6}" type="slidenum">
              <a:rPr lang="en-US"/>
              <a:pPr/>
              <a:t>44</a:t>
            </a:fld>
            <a:endParaRPr lang="en-US"/>
          </a:p>
        </p:txBody>
      </p:sp>
      <p:pic>
        <p:nvPicPr>
          <p:cNvPr id="7669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74613"/>
            <a:ext cx="2719387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2813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90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890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74613"/>
            <a:ext cx="2719387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6613"/>
            <a:ext cx="528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819400"/>
            <a:ext cx="528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0574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819400"/>
            <a:ext cx="528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0574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681413"/>
            <a:ext cx="528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8188"/>
            <a:ext cx="133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38889">
            <a:off x="5334000" y="4116388"/>
            <a:ext cx="133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4367213"/>
            <a:ext cx="528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45164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552950"/>
            <a:ext cx="417512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6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57800"/>
            <a:ext cx="5513388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6997" name="Line 21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6998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5710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9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474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7000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01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9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ED62-EC16-4089-B36C-6CD54411629E}" type="slidenum">
              <a:rPr lang="en-US"/>
              <a:pPr/>
              <a:t>45</a:t>
            </a:fld>
            <a:endParaRPr lang="en-US"/>
          </a:p>
        </p:txBody>
      </p:sp>
      <p:pic>
        <p:nvPicPr>
          <p:cNvPr id="7680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74613"/>
            <a:ext cx="2719387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2813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90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890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74613"/>
            <a:ext cx="2719387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6613"/>
            <a:ext cx="528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819400"/>
            <a:ext cx="528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0574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819400"/>
            <a:ext cx="528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0574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681413"/>
            <a:ext cx="528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8188"/>
            <a:ext cx="133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38889">
            <a:off x="5334000" y="4116388"/>
            <a:ext cx="133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7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4367213"/>
            <a:ext cx="528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8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45164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9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552950"/>
            <a:ext cx="417512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0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5710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1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257800"/>
            <a:ext cx="3373437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2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474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3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6345238"/>
            <a:ext cx="2844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4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324600"/>
            <a:ext cx="23463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25" name="Line 25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26" name="Line 2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27" name="Rectangle 2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28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68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68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68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68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68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68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68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68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68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22BA-9D1D-4828-9947-06EC5252F6F6}" type="slidenum">
              <a:rPr lang="en-US"/>
              <a:pPr/>
              <a:t>46</a:t>
            </a:fld>
            <a:endParaRPr lang="en-US"/>
          </a:p>
        </p:txBody>
      </p:sp>
      <p:pic>
        <p:nvPicPr>
          <p:cNvPr id="7690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74613"/>
            <a:ext cx="2719387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2813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90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890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74613"/>
            <a:ext cx="2719387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6613"/>
            <a:ext cx="528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819400"/>
            <a:ext cx="528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0574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4114800"/>
            <a:ext cx="358775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03078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573588"/>
            <a:ext cx="33734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50244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4746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9040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041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C7FE1-6E9F-4B3D-8F43-BC802DB3C24C}" type="slidenum">
              <a:rPr lang="en-US"/>
              <a:pPr/>
              <a:t>47</a:t>
            </a:fld>
            <a:endParaRPr lang="en-US"/>
          </a:p>
        </p:txBody>
      </p:sp>
      <p:pic>
        <p:nvPicPr>
          <p:cNvPr id="770082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83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8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5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5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5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53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0054" name="Line 6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55" name="Line 7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56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57" name="Line 9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005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844550"/>
            <a:ext cx="5222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5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8100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7888"/>
            <a:ext cx="6254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371600"/>
            <a:ext cx="3324225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98588"/>
            <a:ext cx="3587750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6438"/>
            <a:ext cx="11366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4267">
            <a:off x="5105400" y="4343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1022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6365">
            <a:off x="5410200" y="3476625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0070" name="Group 22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70071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0072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0073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4624388"/>
            <a:ext cx="1079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0074" name="Line 26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78" name="Rectangle 3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79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FDE4-AF6D-4A96-B507-6A5016FD6652}" type="slidenum">
              <a:rPr lang="en-US"/>
              <a:pPr/>
              <a:t>48</a:t>
            </a:fld>
            <a:endParaRPr lang="en-US"/>
          </a:p>
        </p:txBody>
      </p:sp>
      <p:pic>
        <p:nvPicPr>
          <p:cNvPr id="771108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09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10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7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6413"/>
            <a:ext cx="64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1078" name="Line 6"/>
          <p:cNvSpPr>
            <a:spLocks noChangeShapeType="1"/>
          </p:cNvSpPr>
          <p:nvPr/>
        </p:nvSpPr>
        <p:spPr bwMode="auto">
          <a:xfrm flipH="1">
            <a:off x="7848600" y="423863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79" name="Line 7"/>
          <p:cNvSpPr>
            <a:spLocks noChangeShapeType="1"/>
          </p:cNvSpPr>
          <p:nvPr/>
        </p:nvSpPr>
        <p:spPr bwMode="auto">
          <a:xfrm>
            <a:off x="7848600" y="423863"/>
            <a:ext cx="0" cy="868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80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81" name="Line 9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08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844550"/>
            <a:ext cx="52228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810000"/>
            <a:ext cx="271938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7888"/>
            <a:ext cx="6254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6365">
            <a:off x="5410200" y="3476625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192588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9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16438"/>
            <a:ext cx="11366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9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4267">
            <a:off x="5105400" y="43434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9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1022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1093" name="Group 21"/>
          <p:cNvGrpSpPr>
            <a:grpSpLocks/>
          </p:cNvGrpSpPr>
          <p:nvPr/>
        </p:nvGrpSpPr>
        <p:grpSpPr bwMode="auto">
          <a:xfrm>
            <a:off x="4502150" y="5181600"/>
            <a:ext cx="4565650" cy="685800"/>
            <a:chOff x="2836" y="3264"/>
            <a:chExt cx="2876" cy="432"/>
          </a:xfrm>
        </p:grpSpPr>
        <p:pic>
          <p:nvPicPr>
            <p:cNvPr id="771094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3491"/>
              <a:ext cx="287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1095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3264"/>
              <a:ext cx="201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71096" name="Group 24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71097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1098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1099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4624388"/>
            <a:ext cx="1079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1100" name="Line 28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04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5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CEBB-DB1B-4D2B-9E43-18419C12DE0C}" type="slidenum">
              <a:rPr lang="en-US"/>
              <a:pPr/>
              <a:t>49</a:t>
            </a:fld>
            <a:endParaRPr lang="en-US"/>
          </a:p>
        </p:txBody>
      </p:sp>
      <p:pic>
        <p:nvPicPr>
          <p:cNvPr id="77212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5932488"/>
            <a:ext cx="78882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27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959475"/>
            <a:ext cx="915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28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345238"/>
            <a:ext cx="13747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09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8604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09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6200"/>
            <a:ext cx="7172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77838"/>
            <a:ext cx="58848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2101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2102" name="Line 6"/>
          <p:cNvSpPr>
            <a:spLocks noChangeShapeType="1"/>
          </p:cNvSpPr>
          <p:nvPr/>
        </p:nvSpPr>
        <p:spPr bwMode="auto">
          <a:xfrm flipH="1">
            <a:off x="1447800" y="0"/>
            <a:ext cx="0" cy="1298575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210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2388"/>
            <a:ext cx="10985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48006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35238"/>
            <a:ext cx="705643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68638"/>
            <a:ext cx="6318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45038"/>
            <a:ext cx="6318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6226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9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35450"/>
            <a:ext cx="8391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2110" name="Line 14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2111" name="Line 15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2112" name="Line 16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211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10200"/>
            <a:ext cx="8553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2114" name="Group 18"/>
          <p:cNvGrpSpPr>
            <a:grpSpLocks/>
          </p:cNvGrpSpPr>
          <p:nvPr/>
        </p:nvGrpSpPr>
        <p:grpSpPr bwMode="auto">
          <a:xfrm>
            <a:off x="76200" y="377825"/>
            <a:ext cx="1295400" cy="612775"/>
            <a:chOff x="48" y="238"/>
            <a:chExt cx="816" cy="386"/>
          </a:xfrm>
        </p:grpSpPr>
        <p:pic>
          <p:nvPicPr>
            <p:cNvPr id="772115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8"/>
              <a:ext cx="41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2116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55"/>
              <a:ext cx="8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2117" name="Line 21"/>
          <p:cNvSpPr>
            <a:spLocks noChangeShapeType="1"/>
          </p:cNvSpPr>
          <p:nvPr/>
        </p:nvSpPr>
        <p:spPr bwMode="auto">
          <a:xfrm>
            <a:off x="0" y="58880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2121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5438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2122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123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925" y="3155702"/>
            <a:ext cx="5927875" cy="255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925" y="4850132"/>
            <a:ext cx="5927875" cy="255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10" grpId="0" animBg="1"/>
      <p:bldP spid="772111" grpId="0" animBg="1"/>
      <p:bldP spid="772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8463-B41A-466F-BECA-87616C5056CE}" type="slidenum">
              <a:rPr lang="en-US"/>
              <a:pPr/>
              <a:t>5</a:t>
            </a:fld>
            <a:endParaRPr lang="en-US"/>
          </a:p>
        </p:txBody>
      </p:sp>
      <p:pic>
        <p:nvPicPr>
          <p:cNvPr id="727093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4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5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18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6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97" name="Line 5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8" name="Line 58"/>
          <p:cNvSpPr>
            <a:spLocks noChangeShapeType="1"/>
          </p:cNvSpPr>
          <p:nvPr/>
        </p:nvSpPr>
        <p:spPr bwMode="auto">
          <a:xfrm>
            <a:off x="0" y="18367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099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08113"/>
            <a:ext cx="6945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0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74738"/>
            <a:ext cx="4446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4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558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47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86000"/>
            <a:ext cx="1003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4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6725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5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267200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7051" name="Group 11"/>
          <p:cNvGrpSpPr>
            <a:grpSpLocks/>
          </p:cNvGrpSpPr>
          <p:nvPr/>
        </p:nvGrpSpPr>
        <p:grpSpPr bwMode="auto">
          <a:xfrm>
            <a:off x="4191000" y="4267200"/>
            <a:ext cx="1941513" cy="982663"/>
            <a:chOff x="2640" y="2688"/>
            <a:chExt cx="1223" cy="619"/>
          </a:xfrm>
        </p:grpSpPr>
        <p:pic>
          <p:nvPicPr>
            <p:cNvPr id="727052" name="Picture 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53" name="Picture 1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688"/>
              <a:ext cx="952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7054" name="Group 14"/>
          <p:cNvGrpSpPr>
            <a:grpSpLocks/>
          </p:cNvGrpSpPr>
          <p:nvPr/>
        </p:nvGrpSpPr>
        <p:grpSpPr bwMode="auto">
          <a:xfrm>
            <a:off x="6324600" y="4246563"/>
            <a:ext cx="2297113" cy="982662"/>
            <a:chOff x="3984" y="2675"/>
            <a:chExt cx="1447" cy="619"/>
          </a:xfrm>
        </p:grpSpPr>
        <p:pic>
          <p:nvPicPr>
            <p:cNvPr id="727055" name="Picture 1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56" name="Picture 1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2675"/>
              <a:ext cx="1154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705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4363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144838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7059" name="Group 19"/>
          <p:cNvGrpSpPr>
            <a:grpSpLocks/>
          </p:cNvGrpSpPr>
          <p:nvPr/>
        </p:nvGrpSpPr>
        <p:grpSpPr bwMode="auto">
          <a:xfrm>
            <a:off x="4191000" y="3144838"/>
            <a:ext cx="2016125" cy="981075"/>
            <a:chOff x="2640" y="1981"/>
            <a:chExt cx="1270" cy="618"/>
          </a:xfrm>
        </p:grpSpPr>
        <p:pic>
          <p:nvPicPr>
            <p:cNvPr id="727060" name="Picture 2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1" name="Picture 2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1981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7062" name="Group 22"/>
          <p:cNvGrpSpPr>
            <a:grpSpLocks/>
          </p:cNvGrpSpPr>
          <p:nvPr/>
        </p:nvGrpSpPr>
        <p:grpSpPr bwMode="auto">
          <a:xfrm>
            <a:off x="6369050" y="3124200"/>
            <a:ext cx="2012950" cy="981075"/>
            <a:chOff x="4012" y="1968"/>
            <a:chExt cx="1268" cy="618"/>
          </a:xfrm>
        </p:grpSpPr>
        <p:pic>
          <p:nvPicPr>
            <p:cNvPr id="727063" name="Picture 2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4" name="Picture 2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1968"/>
              <a:ext cx="97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7065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266950"/>
            <a:ext cx="8905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6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981200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0" name="Line 30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1" name="Line 31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2" name="Line 32"/>
          <p:cNvSpPr>
            <a:spLocks noChangeShapeType="1"/>
          </p:cNvSpPr>
          <p:nvPr/>
        </p:nvSpPr>
        <p:spPr bwMode="auto">
          <a:xfrm>
            <a:off x="4495800" y="1828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7" name="Rectangle 37"/>
          <p:cNvSpPr>
            <a:spLocks noChangeArrowheads="1"/>
          </p:cNvSpPr>
          <p:nvPr/>
        </p:nvSpPr>
        <p:spPr bwMode="auto">
          <a:xfrm>
            <a:off x="6234113" y="2019300"/>
            <a:ext cx="914400" cy="8953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1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2" name="Rectangle 5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101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8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02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1371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7108" name="Group 68"/>
          <p:cNvGrpSpPr>
            <a:grpSpLocks/>
          </p:cNvGrpSpPr>
          <p:nvPr/>
        </p:nvGrpSpPr>
        <p:grpSpPr bwMode="auto">
          <a:xfrm>
            <a:off x="2362200" y="5646738"/>
            <a:ext cx="2795588" cy="982662"/>
            <a:chOff x="3380" y="3557"/>
            <a:chExt cx="1761" cy="619"/>
          </a:xfrm>
        </p:grpSpPr>
        <p:pic>
          <p:nvPicPr>
            <p:cNvPr id="727109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3817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110" name="Picture 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3557"/>
              <a:ext cx="786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111" name="Picture 7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" y="3703"/>
              <a:ext cx="4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112" name="Picture 7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3765"/>
              <a:ext cx="8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7104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60594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7113" name="Group 73"/>
          <p:cNvGrpSpPr>
            <a:grpSpLocks/>
          </p:cNvGrpSpPr>
          <p:nvPr/>
        </p:nvGrpSpPr>
        <p:grpSpPr bwMode="auto">
          <a:xfrm>
            <a:off x="5776913" y="5646738"/>
            <a:ext cx="2384425" cy="982662"/>
            <a:chOff x="3639" y="3557"/>
            <a:chExt cx="1502" cy="619"/>
          </a:xfrm>
        </p:grpSpPr>
        <p:pic>
          <p:nvPicPr>
            <p:cNvPr id="727105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3557"/>
              <a:ext cx="786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106" name="Picture 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" y="3703"/>
              <a:ext cx="4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107" name="Picture 6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3765"/>
              <a:ext cx="8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7119" name="Group 79"/>
          <p:cNvGrpSpPr>
            <a:grpSpLocks/>
          </p:cNvGrpSpPr>
          <p:nvPr/>
        </p:nvGrpSpPr>
        <p:grpSpPr bwMode="auto">
          <a:xfrm>
            <a:off x="3886200" y="2924175"/>
            <a:ext cx="2797175" cy="3738563"/>
            <a:chOff x="2448" y="1842"/>
            <a:chExt cx="1762" cy="2355"/>
          </a:xfrm>
        </p:grpSpPr>
        <p:sp>
          <p:nvSpPr>
            <p:cNvPr id="727089" name="Rectangle 49"/>
            <p:cNvSpPr>
              <a:spLocks noChangeArrowheads="1"/>
            </p:cNvSpPr>
            <p:nvPr/>
          </p:nvSpPr>
          <p:spPr bwMode="auto">
            <a:xfrm>
              <a:off x="2448" y="3529"/>
              <a:ext cx="818" cy="66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90" name="Line 50"/>
            <p:cNvSpPr>
              <a:spLocks noChangeShapeType="1"/>
            </p:cNvSpPr>
            <p:nvPr/>
          </p:nvSpPr>
          <p:spPr bwMode="auto">
            <a:xfrm flipV="1">
              <a:off x="2857" y="1842"/>
              <a:ext cx="1353" cy="16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115" name="Picture 7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16" name="Picture 7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445E-6 L -0.325 3.2445E-6 " pathEditMode="relative" ptsTypes="AA">
                                      <p:cBhvr>
                                        <p:cTn id="6" dur="500" fill="hold"/>
                                        <p:tgtEl>
                                          <p:spTgt spid="727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49247E-6 L -0.325 5.49247E-6 " pathEditMode="relative" ptsTypes="AA">
                                      <p:cBhvr>
                                        <p:cTn id="8" dur="500" fill="hold"/>
                                        <p:tgtEl>
                                          <p:spTgt spid="72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5B76-0CDB-4953-9F13-E4BFBC2C5783}" type="slidenum">
              <a:rPr lang="en-US"/>
              <a:pPr/>
              <a:t>50</a:t>
            </a:fld>
            <a:endParaRPr lang="en-US"/>
          </a:p>
        </p:txBody>
      </p:sp>
      <p:pic>
        <p:nvPicPr>
          <p:cNvPr id="7731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7325"/>
            <a:ext cx="218281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87325"/>
            <a:ext cx="22717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4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8475"/>
            <a:ext cx="15875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124325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49725"/>
            <a:ext cx="151447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1543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5826125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54650"/>
            <a:ext cx="178593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3130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31" name="Line 11"/>
          <p:cNvSpPr>
            <a:spLocks noChangeShapeType="1"/>
          </p:cNvSpPr>
          <p:nvPr/>
        </p:nvSpPr>
        <p:spPr bwMode="auto">
          <a:xfrm>
            <a:off x="4495800" y="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313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600200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4475"/>
            <a:ext cx="31543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3020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25600"/>
            <a:ext cx="151447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30525"/>
            <a:ext cx="142398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4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98475"/>
            <a:ext cx="15875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38" name="Line 18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39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40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0" grpId="0" animBg="1"/>
      <p:bldP spid="773131" grpId="0" animBg="1"/>
      <p:bldP spid="77313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F689-5204-47D2-BA91-51CEAA5058D9}" type="slidenum">
              <a:rPr lang="en-US"/>
              <a:pPr/>
              <a:t>51</a:t>
            </a:fld>
            <a:endParaRPr lang="en-US"/>
          </a:p>
        </p:txBody>
      </p:sp>
      <p:pic>
        <p:nvPicPr>
          <p:cNvPr id="77414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87325"/>
            <a:ext cx="22717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4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124325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65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98475"/>
            <a:ext cx="15875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49725"/>
            <a:ext cx="151447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0188"/>
            <a:ext cx="31543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5826125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54650"/>
            <a:ext cx="178593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4153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154" name="Line 10"/>
          <p:cNvSpPr>
            <a:spLocks noChangeShapeType="1"/>
          </p:cNvSpPr>
          <p:nvPr/>
        </p:nvSpPr>
        <p:spPr bwMode="auto">
          <a:xfrm>
            <a:off x="4495800" y="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155" name="Line 11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415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1609725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5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1543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5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325813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5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35125"/>
            <a:ext cx="272256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6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940050"/>
            <a:ext cx="25241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324600" y="2895600"/>
            <a:ext cx="2514600" cy="974725"/>
            <a:chOff x="6324600" y="2895600"/>
            <a:chExt cx="2514600" cy="974725"/>
          </a:xfrm>
        </p:grpSpPr>
        <p:pic>
          <p:nvPicPr>
            <p:cNvPr id="774161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302000"/>
              <a:ext cx="325438" cy="1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4162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825" y="2895600"/>
              <a:ext cx="19843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4163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164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8A75-215A-46B2-A276-014F15E51C7A}" type="slidenum">
              <a:rPr lang="en-US"/>
              <a:pPr/>
              <a:t>52</a:t>
            </a:fld>
            <a:endParaRPr lang="en-US"/>
          </a:p>
        </p:txBody>
      </p:sp>
      <p:sp>
        <p:nvSpPr>
          <p:cNvPr id="775171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5172" name="Line 4"/>
          <p:cNvSpPr>
            <a:spLocks noChangeShapeType="1"/>
          </p:cNvSpPr>
          <p:nvPr/>
        </p:nvSpPr>
        <p:spPr bwMode="auto">
          <a:xfrm>
            <a:off x="4495800" y="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5173" name="Line 5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517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1609725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7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1543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7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325813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7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35125"/>
            <a:ext cx="272256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7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940050"/>
            <a:ext cx="25241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7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02000"/>
            <a:ext cx="325438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8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95600"/>
            <a:ext cx="19843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8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197475"/>
            <a:ext cx="19843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8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5105400"/>
            <a:ext cx="31543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8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038600"/>
            <a:ext cx="22717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5184" name="Group 16"/>
          <p:cNvGrpSpPr>
            <a:grpSpLocks/>
          </p:cNvGrpSpPr>
          <p:nvPr/>
        </p:nvGrpSpPr>
        <p:grpSpPr bwMode="auto">
          <a:xfrm>
            <a:off x="207963" y="5191125"/>
            <a:ext cx="3121025" cy="981075"/>
            <a:chOff x="131" y="3414"/>
            <a:chExt cx="1966" cy="618"/>
          </a:xfrm>
        </p:grpSpPr>
        <p:pic>
          <p:nvPicPr>
            <p:cNvPr id="775185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414"/>
              <a:ext cx="166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5186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" y="3664"/>
              <a:ext cx="205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518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87325"/>
            <a:ext cx="22717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5188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189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19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98475"/>
            <a:ext cx="15875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B62C-90F8-4CC4-A69A-19E07BD65A02}" type="slidenum">
              <a:rPr lang="en-US"/>
              <a:pPr/>
              <a:t>53</a:t>
            </a:fld>
            <a:endParaRPr lang="en-US"/>
          </a:p>
        </p:txBody>
      </p:sp>
      <p:pic>
        <p:nvPicPr>
          <p:cNvPr id="7761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87325"/>
            <a:ext cx="22717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6196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6197" name="Line 5"/>
          <p:cNvSpPr>
            <a:spLocks noChangeShapeType="1"/>
          </p:cNvSpPr>
          <p:nvPr/>
        </p:nvSpPr>
        <p:spPr bwMode="auto">
          <a:xfrm>
            <a:off x="4495800" y="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619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616075"/>
            <a:ext cx="19843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19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9725"/>
            <a:ext cx="26431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524000"/>
            <a:ext cx="31543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0066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0963"/>
            <a:ext cx="325438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513138"/>
            <a:ext cx="3871912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04" name="Picture 12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5119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5" name="Picture 13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590800"/>
            <a:ext cx="347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6" name="Picture 14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935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7" name="Picture 15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4113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">
            <a:off x="2895600" y="2871788"/>
            <a:ext cx="1270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9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7112000" y="2871788"/>
            <a:ext cx="1270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10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4088"/>
            <a:ext cx="46450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6211" name="Line 19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621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24600"/>
            <a:ext cx="339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1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24600"/>
            <a:ext cx="35702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6214" name="Line 22"/>
          <p:cNvSpPr>
            <a:spLocks noChangeShapeType="1"/>
          </p:cNvSpPr>
          <p:nvPr/>
        </p:nvSpPr>
        <p:spPr bwMode="auto">
          <a:xfrm>
            <a:off x="4495800" y="624840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6215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40325"/>
            <a:ext cx="325438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16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648200"/>
            <a:ext cx="487203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6217" name="Rectangle 2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218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6219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98475"/>
            <a:ext cx="15875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11" grpId="0" animBg="1"/>
      <p:bldP spid="7762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9237-A4D8-4EBB-9241-0E3ACC0B39F1}" type="slidenum">
              <a:rPr lang="en-US"/>
              <a:pPr/>
              <a:t>54</a:t>
            </a:fld>
            <a:endParaRPr lang="en-US"/>
          </a:p>
        </p:txBody>
      </p:sp>
      <p:pic>
        <p:nvPicPr>
          <p:cNvPr id="77721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87325"/>
            <a:ext cx="22717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2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21" name="Line 5"/>
          <p:cNvSpPr>
            <a:spLocks noChangeShapeType="1"/>
          </p:cNvSpPr>
          <p:nvPr/>
        </p:nvSpPr>
        <p:spPr bwMode="auto">
          <a:xfrm>
            <a:off x="4495800" y="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722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616075"/>
            <a:ext cx="19843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2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9725"/>
            <a:ext cx="26431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2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524000"/>
            <a:ext cx="31543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2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0066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2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40325"/>
            <a:ext cx="325438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61976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2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791200"/>
            <a:ext cx="29464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2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826125"/>
            <a:ext cx="227171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3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0963"/>
            <a:ext cx="325438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3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513138"/>
            <a:ext cx="3871912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3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4088"/>
            <a:ext cx="46450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3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648200"/>
            <a:ext cx="487203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34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35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3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98475"/>
            <a:ext cx="15875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C802-35AF-4D7C-BEF9-B8C95EFCF062}" type="slidenum">
              <a:rPr lang="en-US"/>
              <a:pPr/>
              <a:t>55</a:t>
            </a:fld>
            <a:endParaRPr lang="en-US"/>
          </a:p>
        </p:txBody>
      </p:sp>
      <p:pic>
        <p:nvPicPr>
          <p:cNvPr id="7782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7325"/>
            <a:ext cx="218281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4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87325"/>
            <a:ext cx="22717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45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46" name="Line 6"/>
          <p:cNvSpPr>
            <a:spLocks noChangeShapeType="1"/>
          </p:cNvSpPr>
          <p:nvPr/>
        </p:nvSpPr>
        <p:spPr bwMode="auto">
          <a:xfrm>
            <a:off x="4495800" y="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48" name="Line 8"/>
          <p:cNvSpPr>
            <a:spLocks noChangeShapeType="1"/>
          </p:cNvSpPr>
          <p:nvPr/>
        </p:nvSpPr>
        <p:spPr bwMode="auto">
          <a:xfrm>
            <a:off x="4495800" y="12954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24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273425"/>
            <a:ext cx="13700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5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200400"/>
            <a:ext cx="161131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5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200400"/>
            <a:ext cx="162718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5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273425"/>
            <a:ext cx="11779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5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587750"/>
            <a:ext cx="3127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5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447800"/>
            <a:ext cx="29464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5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791200"/>
            <a:ext cx="29464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5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447800"/>
            <a:ext cx="2757488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5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346450"/>
            <a:ext cx="3476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3332163"/>
            <a:ext cx="3476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5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567113"/>
            <a:ext cx="3127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9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8475"/>
            <a:ext cx="15875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6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3567113"/>
            <a:ext cx="7826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6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567113"/>
            <a:ext cx="3127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62" name="Line 22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26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83312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64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46375"/>
            <a:ext cx="5734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72" y="4724400"/>
            <a:ext cx="8367370" cy="451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8267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27638"/>
            <a:ext cx="71231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1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9921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82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15509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80" name="Picture 4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9921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71" name="Picture 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6197600"/>
            <a:ext cx="32543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2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826125"/>
            <a:ext cx="227171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3" name="Rectangle 3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4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75" name="Group 35"/>
          <p:cNvGrpSpPr>
            <a:grpSpLocks/>
          </p:cNvGrpSpPr>
          <p:nvPr/>
        </p:nvGrpSpPr>
        <p:grpSpPr bwMode="auto">
          <a:xfrm>
            <a:off x="7162800" y="5791200"/>
            <a:ext cx="914400" cy="914400"/>
            <a:chOff x="4853" y="1680"/>
            <a:chExt cx="576" cy="576"/>
          </a:xfrm>
        </p:grpSpPr>
        <p:sp>
          <p:nvSpPr>
            <p:cNvPr id="778276" name="AutoShape 3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77" name="Text Box 3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778278" name="Picture 3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98475"/>
            <a:ext cx="15875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8" grpId="0" animBg="1"/>
      <p:bldP spid="7782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778-32AB-4309-BFB9-4B5F5F3DBCDD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728135" name="Group 71"/>
          <p:cNvGrpSpPr>
            <a:grpSpLocks/>
          </p:cNvGrpSpPr>
          <p:nvPr/>
        </p:nvGrpSpPr>
        <p:grpSpPr bwMode="auto">
          <a:xfrm>
            <a:off x="2362200" y="5646738"/>
            <a:ext cx="2795588" cy="982662"/>
            <a:chOff x="3380" y="3557"/>
            <a:chExt cx="1761" cy="619"/>
          </a:xfrm>
        </p:grpSpPr>
        <p:pic>
          <p:nvPicPr>
            <p:cNvPr id="728136" name="Picture 7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3817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137" name="Picture 7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3557"/>
              <a:ext cx="786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138" name="Picture 7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" y="3703"/>
              <a:ext cx="4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139" name="Picture 7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3765"/>
              <a:ext cx="8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8133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34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15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16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17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18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18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119" name="Line 5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20" name="Line 56"/>
          <p:cNvSpPr>
            <a:spLocks noChangeShapeType="1"/>
          </p:cNvSpPr>
          <p:nvPr/>
        </p:nvSpPr>
        <p:spPr bwMode="auto">
          <a:xfrm>
            <a:off x="0" y="18367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8121" name="Picture 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08113"/>
            <a:ext cx="6945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22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74738"/>
            <a:ext cx="4446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0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558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1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86000"/>
            <a:ext cx="1003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3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6725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4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267200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8075" name="Group 11"/>
          <p:cNvGrpSpPr>
            <a:grpSpLocks/>
          </p:cNvGrpSpPr>
          <p:nvPr/>
        </p:nvGrpSpPr>
        <p:grpSpPr bwMode="auto">
          <a:xfrm>
            <a:off x="4191000" y="4267200"/>
            <a:ext cx="1941513" cy="982663"/>
            <a:chOff x="2640" y="2688"/>
            <a:chExt cx="1223" cy="619"/>
          </a:xfrm>
        </p:grpSpPr>
        <p:pic>
          <p:nvPicPr>
            <p:cNvPr id="728076" name="Picture 1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077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688"/>
              <a:ext cx="952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8078" name="Group 14"/>
          <p:cNvGrpSpPr>
            <a:grpSpLocks/>
          </p:cNvGrpSpPr>
          <p:nvPr/>
        </p:nvGrpSpPr>
        <p:grpSpPr bwMode="auto">
          <a:xfrm>
            <a:off x="6324600" y="4246563"/>
            <a:ext cx="2297113" cy="982662"/>
            <a:chOff x="3984" y="2675"/>
            <a:chExt cx="1447" cy="619"/>
          </a:xfrm>
        </p:grpSpPr>
        <p:pic>
          <p:nvPicPr>
            <p:cNvPr id="728079" name="Picture 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080" name="Picture 1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2675"/>
              <a:ext cx="1154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808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4363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144838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8083" name="Group 19"/>
          <p:cNvGrpSpPr>
            <a:grpSpLocks/>
          </p:cNvGrpSpPr>
          <p:nvPr/>
        </p:nvGrpSpPr>
        <p:grpSpPr bwMode="auto">
          <a:xfrm>
            <a:off x="4191000" y="3144838"/>
            <a:ext cx="2016125" cy="981075"/>
            <a:chOff x="2640" y="1981"/>
            <a:chExt cx="1270" cy="618"/>
          </a:xfrm>
        </p:grpSpPr>
        <p:pic>
          <p:nvPicPr>
            <p:cNvPr id="728084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085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1981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8086" name="Group 22"/>
          <p:cNvGrpSpPr>
            <a:grpSpLocks/>
          </p:cNvGrpSpPr>
          <p:nvPr/>
        </p:nvGrpSpPr>
        <p:grpSpPr bwMode="auto">
          <a:xfrm>
            <a:off x="6369050" y="3124200"/>
            <a:ext cx="2012950" cy="981075"/>
            <a:chOff x="4012" y="1968"/>
            <a:chExt cx="1268" cy="618"/>
          </a:xfrm>
        </p:grpSpPr>
        <p:pic>
          <p:nvPicPr>
            <p:cNvPr id="728087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088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1968"/>
              <a:ext cx="97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8089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266950"/>
            <a:ext cx="8905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90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981200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8094" name="Line 30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95" name="Line 31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96" name="Line 32"/>
          <p:cNvSpPr>
            <a:spLocks noChangeShapeType="1"/>
          </p:cNvSpPr>
          <p:nvPr/>
        </p:nvSpPr>
        <p:spPr bwMode="auto">
          <a:xfrm>
            <a:off x="4495800" y="1828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01" name="Rectangle 37"/>
          <p:cNvSpPr>
            <a:spLocks noChangeArrowheads="1"/>
          </p:cNvSpPr>
          <p:nvPr/>
        </p:nvSpPr>
        <p:spPr bwMode="auto">
          <a:xfrm>
            <a:off x="6234113" y="2019300"/>
            <a:ext cx="914400" cy="8953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8110" name="Group 46"/>
          <p:cNvGrpSpPr>
            <a:grpSpLocks/>
          </p:cNvGrpSpPr>
          <p:nvPr/>
        </p:nvGrpSpPr>
        <p:grpSpPr bwMode="auto">
          <a:xfrm>
            <a:off x="5303838" y="5646738"/>
            <a:ext cx="1401762" cy="981075"/>
            <a:chOff x="1661" y="3557"/>
            <a:chExt cx="883" cy="618"/>
          </a:xfrm>
        </p:grpSpPr>
        <p:pic>
          <p:nvPicPr>
            <p:cNvPr id="728111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" y="38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112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3557"/>
              <a:ext cx="547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8113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14" name="Rectangle 5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8123" name="Picture 5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8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24" name="Picture 6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1371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8140" name="Group 76"/>
          <p:cNvGrpSpPr>
            <a:grpSpLocks/>
          </p:cNvGrpSpPr>
          <p:nvPr/>
        </p:nvGrpSpPr>
        <p:grpSpPr bwMode="auto">
          <a:xfrm>
            <a:off x="3886200" y="2924175"/>
            <a:ext cx="2797175" cy="3738563"/>
            <a:chOff x="2448" y="1842"/>
            <a:chExt cx="1762" cy="2355"/>
          </a:xfrm>
        </p:grpSpPr>
        <p:sp>
          <p:nvSpPr>
            <p:cNvPr id="728141" name="Rectangle 77"/>
            <p:cNvSpPr>
              <a:spLocks noChangeArrowheads="1"/>
            </p:cNvSpPr>
            <p:nvPr/>
          </p:nvSpPr>
          <p:spPr bwMode="auto">
            <a:xfrm>
              <a:off x="2448" y="3529"/>
              <a:ext cx="818" cy="66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42" name="Line 78"/>
            <p:cNvSpPr>
              <a:spLocks noChangeShapeType="1"/>
            </p:cNvSpPr>
            <p:nvPr/>
          </p:nvSpPr>
          <p:spPr bwMode="auto">
            <a:xfrm flipV="1">
              <a:off x="2857" y="1842"/>
              <a:ext cx="1353" cy="16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C1F-8297-43C4-82B9-CE79C3F3652D}" type="slidenum">
              <a:rPr lang="en-US"/>
              <a:pPr/>
              <a:t>7</a:t>
            </a:fld>
            <a:endParaRPr lang="en-US"/>
          </a:p>
        </p:txBody>
      </p:sp>
      <p:pic>
        <p:nvPicPr>
          <p:cNvPr id="729146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47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36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37" name="Picture 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38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18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39" name="Picture 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9140" name="Line 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41" name="Line 53"/>
          <p:cNvSpPr>
            <a:spLocks noChangeShapeType="1"/>
          </p:cNvSpPr>
          <p:nvPr/>
        </p:nvSpPr>
        <p:spPr bwMode="auto">
          <a:xfrm>
            <a:off x="0" y="18367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9142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08113"/>
            <a:ext cx="6945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43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74738"/>
            <a:ext cx="4446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4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558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5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86000"/>
            <a:ext cx="1003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7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6725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8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267200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9099" name="Group 11"/>
          <p:cNvGrpSpPr>
            <a:grpSpLocks/>
          </p:cNvGrpSpPr>
          <p:nvPr/>
        </p:nvGrpSpPr>
        <p:grpSpPr bwMode="auto">
          <a:xfrm>
            <a:off x="4191000" y="4267200"/>
            <a:ext cx="1941513" cy="982663"/>
            <a:chOff x="2640" y="2688"/>
            <a:chExt cx="1223" cy="619"/>
          </a:xfrm>
        </p:grpSpPr>
        <p:pic>
          <p:nvPicPr>
            <p:cNvPr id="729100" name="Picture 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01" name="Picture 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688"/>
              <a:ext cx="952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102" name="Group 14"/>
          <p:cNvGrpSpPr>
            <a:grpSpLocks/>
          </p:cNvGrpSpPr>
          <p:nvPr/>
        </p:nvGrpSpPr>
        <p:grpSpPr bwMode="auto">
          <a:xfrm>
            <a:off x="6324600" y="4246563"/>
            <a:ext cx="2297113" cy="982662"/>
            <a:chOff x="3984" y="2675"/>
            <a:chExt cx="1447" cy="619"/>
          </a:xfrm>
        </p:grpSpPr>
        <p:pic>
          <p:nvPicPr>
            <p:cNvPr id="729103" name="Picture 1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04" name="Picture 1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2675"/>
              <a:ext cx="1154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910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4363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0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144838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9107" name="Group 19"/>
          <p:cNvGrpSpPr>
            <a:grpSpLocks/>
          </p:cNvGrpSpPr>
          <p:nvPr/>
        </p:nvGrpSpPr>
        <p:grpSpPr bwMode="auto">
          <a:xfrm>
            <a:off x="4191000" y="3144838"/>
            <a:ext cx="2016125" cy="981075"/>
            <a:chOff x="2640" y="1981"/>
            <a:chExt cx="1270" cy="618"/>
          </a:xfrm>
        </p:grpSpPr>
        <p:pic>
          <p:nvPicPr>
            <p:cNvPr id="729108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09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1981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9110" name="Group 22"/>
          <p:cNvGrpSpPr>
            <a:grpSpLocks/>
          </p:cNvGrpSpPr>
          <p:nvPr/>
        </p:nvGrpSpPr>
        <p:grpSpPr bwMode="auto">
          <a:xfrm>
            <a:off x="6369050" y="3124200"/>
            <a:ext cx="2012950" cy="981075"/>
            <a:chOff x="4012" y="1968"/>
            <a:chExt cx="1268" cy="618"/>
          </a:xfrm>
        </p:grpSpPr>
        <p:pic>
          <p:nvPicPr>
            <p:cNvPr id="729111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12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1968"/>
              <a:ext cx="97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911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266950"/>
            <a:ext cx="8905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14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981200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9118" name="Line 30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19" name="Line 31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20" name="Line 32"/>
          <p:cNvSpPr>
            <a:spLocks noChangeShapeType="1"/>
          </p:cNvSpPr>
          <p:nvPr/>
        </p:nvSpPr>
        <p:spPr bwMode="auto">
          <a:xfrm>
            <a:off x="4495800" y="1828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9125" name="Group 37"/>
          <p:cNvGrpSpPr>
            <a:grpSpLocks/>
          </p:cNvGrpSpPr>
          <p:nvPr/>
        </p:nvGrpSpPr>
        <p:grpSpPr bwMode="auto">
          <a:xfrm>
            <a:off x="2484438" y="5646738"/>
            <a:ext cx="1401762" cy="981075"/>
            <a:chOff x="1661" y="3557"/>
            <a:chExt cx="883" cy="618"/>
          </a:xfrm>
        </p:grpSpPr>
        <p:pic>
          <p:nvPicPr>
            <p:cNvPr id="729126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" y="38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27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3557"/>
              <a:ext cx="547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9131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32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9133" name="Line 45"/>
          <p:cNvSpPr>
            <a:spLocks noChangeShapeType="1"/>
          </p:cNvSpPr>
          <p:nvPr/>
        </p:nvSpPr>
        <p:spPr bwMode="auto">
          <a:xfrm>
            <a:off x="3962400" y="54102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34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35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9144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8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45" name="Picture 5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1371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9128" name="Group 40"/>
          <p:cNvGrpSpPr>
            <a:grpSpLocks/>
          </p:cNvGrpSpPr>
          <p:nvPr/>
        </p:nvGrpSpPr>
        <p:grpSpPr bwMode="auto">
          <a:xfrm>
            <a:off x="5300663" y="5646738"/>
            <a:ext cx="1401762" cy="981075"/>
            <a:chOff x="1661" y="3557"/>
            <a:chExt cx="883" cy="618"/>
          </a:xfrm>
        </p:grpSpPr>
        <p:pic>
          <p:nvPicPr>
            <p:cNvPr id="729129" name="Picture 4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" y="38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9130" name="Picture 4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3557"/>
              <a:ext cx="547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49247E-6 L -0.30834 5.49247E-6 " pathEditMode="relative" ptsTypes="AA">
                                      <p:cBhvr>
                                        <p:cTn id="6" dur="500" fill="hold"/>
                                        <p:tgtEl>
                                          <p:spTgt spid="729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9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9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C5E-D30B-4CBF-B0A6-852C8D8FC991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730179" name="Group 67"/>
          <p:cNvGrpSpPr>
            <a:grpSpLocks/>
          </p:cNvGrpSpPr>
          <p:nvPr/>
        </p:nvGrpSpPr>
        <p:grpSpPr bwMode="auto">
          <a:xfrm>
            <a:off x="2484438" y="5646738"/>
            <a:ext cx="1401762" cy="981075"/>
            <a:chOff x="1661" y="3557"/>
            <a:chExt cx="883" cy="618"/>
          </a:xfrm>
        </p:grpSpPr>
        <p:pic>
          <p:nvPicPr>
            <p:cNvPr id="730180" name="Picture 6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" y="38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81" name="Picture 6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3557"/>
              <a:ext cx="547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0174" name="Picture 6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75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64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65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66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18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67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68" name="Line 5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69" name="Line 57"/>
          <p:cNvSpPr>
            <a:spLocks noChangeShapeType="1"/>
          </p:cNvSpPr>
          <p:nvPr/>
        </p:nvSpPr>
        <p:spPr bwMode="auto">
          <a:xfrm>
            <a:off x="0" y="18367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0170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08113"/>
            <a:ext cx="6945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71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74738"/>
            <a:ext cx="4446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8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558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9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86000"/>
            <a:ext cx="1003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1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6725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22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267200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0123" name="Group 11"/>
          <p:cNvGrpSpPr>
            <a:grpSpLocks/>
          </p:cNvGrpSpPr>
          <p:nvPr/>
        </p:nvGrpSpPr>
        <p:grpSpPr bwMode="auto">
          <a:xfrm>
            <a:off x="4191000" y="4267200"/>
            <a:ext cx="1941513" cy="982663"/>
            <a:chOff x="2640" y="2688"/>
            <a:chExt cx="1223" cy="619"/>
          </a:xfrm>
        </p:grpSpPr>
        <p:pic>
          <p:nvPicPr>
            <p:cNvPr id="730124" name="Picture 1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25" name="Picture 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688"/>
              <a:ext cx="952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0126" name="Group 14"/>
          <p:cNvGrpSpPr>
            <a:grpSpLocks/>
          </p:cNvGrpSpPr>
          <p:nvPr/>
        </p:nvGrpSpPr>
        <p:grpSpPr bwMode="auto">
          <a:xfrm>
            <a:off x="6324600" y="4246563"/>
            <a:ext cx="2297113" cy="982662"/>
            <a:chOff x="3984" y="2675"/>
            <a:chExt cx="1447" cy="619"/>
          </a:xfrm>
        </p:grpSpPr>
        <p:pic>
          <p:nvPicPr>
            <p:cNvPr id="730127" name="Picture 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94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28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2675"/>
              <a:ext cx="1154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0129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4363"/>
            <a:ext cx="15859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30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144838"/>
            <a:ext cx="1246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0131" name="Group 19"/>
          <p:cNvGrpSpPr>
            <a:grpSpLocks/>
          </p:cNvGrpSpPr>
          <p:nvPr/>
        </p:nvGrpSpPr>
        <p:grpSpPr bwMode="auto">
          <a:xfrm>
            <a:off x="4191000" y="3144838"/>
            <a:ext cx="2016125" cy="981075"/>
            <a:chOff x="2640" y="1981"/>
            <a:chExt cx="1270" cy="618"/>
          </a:xfrm>
        </p:grpSpPr>
        <p:pic>
          <p:nvPicPr>
            <p:cNvPr id="730132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33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1981"/>
              <a:ext cx="99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0134" name="Group 22"/>
          <p:cNvGrpSpPr>
            <a:grpSpLocks/>
          </p:cNvGrpSpPr>
          <p:nvPr/>
        </p:nvGrpSpPr>
        <p:grpSpPr bwMode="auto">
          <a:xfrm>
            <a:off x="6369050" y="3124200"/>
            <a:ext cx="2012950" cy="981075"/>
            <a:chOff x="4012" y="1968"/>
            <a:chExt cx="1268" cy="618"/>
          </a:xfrm>
        </p:grpSpPr>
        <p:pic>
          <p:nvPicPr>
            <p:cNvPr id="730135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223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36" name="Picture 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1968"/>
              <a:ext cx="97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013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266950"/>
            <a:ext cx="8905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38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981200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0147" name="Group 35"/>
          <p:cNvGrpSpPr>
            <a:grpSpLocks/>
          </p:cNvGrpSpPr>
          <p:nvPr/>
        </p:nvGrpSpPr>
        <p:grpSpPr bwMode="auto">
          <a:xfrm>
            <a:off x="6365875" y="5646738"/>
            <a:ext cx="1684338" cy="981075"/>
            <a:chOff x="4512" y="3557"/>
            <a:chExt cx="1061" cy="618"/>
          </a:xfrm>
        </p:grpSpPr>
        <p:pic>
          <p:nvPicPr>
            <p:cNvPr id="730148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0149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557"/>
              <a:ext cx="72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0150" name="Line 38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51" name="Line 39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52" name="Line 40"/>
          <p:cNvSpPr>
            <a:spLocks noChangeShapeType="1"/>
          </p:cNvSpPr>
          <p:nvPr/>
        </p:nvSpPr>
        <p:spPr bwMode="auto">
          <a:xfrm>
            <a:off x="4495800" y="1828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58" name="Rectangle 46"/>
          <p:cNvSpPr>
            <a:spLocks noChangeArrowheads="1"/>
          </p:cNvSpPr>
          <p:nvPr/>
        </p:nvSpPr>
        <p:spPr bwMode="auto">
          <a:xfrm>
            <a:off x="6764338" y="4551363"/>
            <a:ext cx="457200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59" name="Rectangle 47"/>
          <p:cNvSpPr>
            <a:spLocks noChangeArrowheads="1"/>
          </p:cNvSpPr>
          <p:nvPr/>
        </p:nvSpPr>
        <p:spPr bwMode="auto">
          <a:xfrm>
            <a:off x="6880225" y="5943600"/>
            <a:ext cx="457200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62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63" name="Rectangle 5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0172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8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73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1371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76" name="Picture 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77" name="Picture 6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178" name="Line 66"/>
          <p:cNvSpPr>
            <a:spLocks noChangeShapeType="1"/>
          </p:cNvSpPr>
          <p:nvPr/>
        </p:nvSpPr>
        <p:spPr bwMode="auto">
          <a:xfrm>
            <a:off x="3962400" y="54102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0160" name="Rectangle 48"/>
          <p:cNvSpPr>
            <a:spLocks noChangeArrowheads="1"/>
          </p:cNvSpPr>
          <p:nvPr/>
        </p:nvSpPr>
        <p:spPr bwMode="auto">
          <a:xfrm>
            <a:off x="2997200" y="5611813"/>
            <a:ext cx="904875" cy="1041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61" name="Rectangle 49"/>
          <p:cNvSpPr>
            <a:spLocks noChangeArrowheads="1"/>
          </p:cNvSpPr>
          <p:nvPr/>
        </p:nvSpPr>
        <p:spPr bwMode="auto">
          <a:xfrm>
            <a:off x="6880225" y="5611813"/>
            <a:ext cx="1196975" cy="1041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8" grpId="0" animBg="1"/>
      <p:bldP spid="730158" grpId="1" animBg="1"/>
      <p:bldP spid="730158" grpId="2" animBg="1"/>
      <p:bldP spid="730159" grpId="0" animBg="1"/>
      <p:bldP spid="730159" grpId="1" animBg="1"/>
      <p:bldP spid="730160" grpId="0" animBg="1"/>
      <p:bldP spid="7301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1B6C-5CEE-4E32-A52B-DA812BCE53F7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731194" name="Group 58"/>
          <p:cNvGrpSpPr>
            <a:grpSpLocks/>
          </p:cNvGrpSpPr>
          <p:nvPr/>
        </p:nvGrpSpPr>
        <p:grpSpPr bwMode="auto">
          <a:xfrm>
            <a:off x="2484438" y="5646738"/>
            <a:ext cx="1401762" cy="981075"/>
            <a:chOff x="1661" y="3557"/>
            <a:chExt cx="883" cy="618"/>
          </a:xfrm>
        </p:grpSpPr>
        <p:pic>
          <p:nvPicPr>
            <p:cNvPr id="731195" name="Picture 5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" y="38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1196" name="Picture 6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3557"/>
              <a:ext cx="547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1192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93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82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83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035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84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1813"/>
            <a:ext cx="709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85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1186" name="Line 5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87" name="Line 51"/>
          <p:cNvSpPr>
            <a:spLocks noChangeShapeType="1"/>
          </p:cNvSpPr>
          <p:nvPr/>
        </p:nvSpPr>
        <p:spPr bwMode="auto">
          <a:xfrm>
            <a:off x="0" y="18367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1188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08113"/>
            <a:ext cx="6945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89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074738"/>
            <a:ext cx="4446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38" name="Picture 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584700"/>
            <a:ext cx="189388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39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47339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40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4267200"/>
            <a:ext cx="194468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1141" name="Group 5"/>
          <p:cNvGrpSpPr>
            <a:grpSpLocks/>
          </p:cNvGrpSpPr>
          <p:nvPr/>
        </p:nvGrpSpPr>
        <p:grpSpPr bwMode="auto">
          <a:xfrm>
            <a:off x="6442075" y="4284663"/>
            <a:ext cx="2393950" cy="982662"/>
            <a:chOff x="4058" y="2699"/>
            <a:chExt cx="1508" cy="619"/>
          </a:xfrm>
        </p:grpSpPr>
        <p:pic>
          <p:nvPicPr>
            <p:cNvPr id="731142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298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1143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2699"/>
              <a:ext cx="1190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31144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432175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45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36020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46" name="Picture 1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200400"/>
            <a:ext cx="15113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955800"/>
            <a:ext cx="158591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2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86000"/>
            <a:ext cx="1003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2266950"/>
            <a:ext cx="8905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15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981200"/>
            <a:ext cx="26431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1165" name="Line 29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66" name="Line 30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67" name="Line 31"/>
          <p:cNvSpPr>
            <a:spLocks noChangeShapeType="1"/>
          </p:cNvSpPr>
          <p:nvPr/>
        </p:nvSpPr>
        <p:spPr bwMode="auto">
          <a:xfrm>
            <a:off x="4495800" y="1828800"/>
            <a:ext cx="0" cy="1219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73" name="Rectangle 37"/>
          <p:cNvSpPr>
            <a:spLocks noChangeArrowheads="1"/>
          </p:cNvSpPr>
          <p:nvPr/>
        </p:nvSpPr>
        <p:spPr bwMode="auto">
          <a:xfrm>
            <a:off x="2997200" y="5611813"/>
            <a:ext cx="904875" cy="1041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75" name="Line 39"/>
          <p:cNvSpPr>
            <a:spLocks noChangeShapeType="1"/>
          </p:cNvSpPr>
          <p:nvPr/>
        </p:nvSpPr>
        <p:spPr bwMode="auto">
          <a:xfrm flipV="1">
            <a:off x="3436938" y="4113213"/>
            <a:ext cx="1014412" cy="1490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76" name="Line 40"/>
          <p:cNvSpPr>
            <a:spLocks noChangeShapeType="1"/>
          </p:cNvSpPr>
          <p:nvPr/>
        </p:nvSpPr>
        <p:spPr bwMode="auto">
          <a:xfrm flipH="1" flipV="1">
            <a:off x="5648325" y="4113213"/>
            <a:ext cx="1846263" cy="1490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77" name="Rectangle 41"/>
          <p:cNvSpPr>
            <a:spLocks noChangeArrowheads="1"/>
          </p:cNvSpPr>
          <p:nvPr/>
        </p:nvSpPr>
        <p:spPr bwMode="auto">
          <a:xfrm>
            <a:off x="4468813" y="3244850"/>
            <a:ext cx="238125" cy="8588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78" name="Rectangle 42"/>
          <p:cNvSpPr>
            <a:spLocks noChangeArrowheads="1"/>
          </p:cNvSpPr>
          <p:nvPr/>
        </p:nvSpPr>
        <p:spPr bwMode="auto">
          <a:xfrm>
            <a:off x="5173663" y="3244850"/>
            <a:ext cx="457200" cy="8588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79" name="Rectangle 4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80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81" name="Rectangle 4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1190" name="Picture 5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82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91" name="Picture 5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13716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1197" name="Line 61"/>
          <p:cNvSpPr>
            <a:spLocks noChangeShapeType="1"/>
          </p:cNvSpPr>
          <p:nvPr/>
        </p:nvSpPr>
        <p:spPr bwMode="auto">
          <a:xfrm>
            <a:off x="3962400" y="5410200"/>
            <a:ext cx="0" cy="1447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1203" name="Picture 6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78513"/>
            <a:ext cx="1495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1204" name="Picture 6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46738"/>
            <a:ext cx="5857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1205" name="Group 69"/>
          <p:cNvGrpSpPr>
            <a:grpSpLocks/>
          </p:cNvGrpSpPr>
          <p:nvPr/>
        </p:nvGrpSpPr>
        <p:grpSpPr bwMode="auto">
          <a:xfrm>
            <a:off x="6365875" y="5646738"/>
            <a:ext cx="1684338" cy="981075"/>
            <a:chOff x="4512" y="3557"/>
            <a:chExt cx="1061" cy="618"/>
          </a:xfrm>
        </p:grpSpPr>
        <p:pic>
          <p:nvPicPr>
            <p:cNvPr id="731206" name="Picture 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1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1207" name="Picture 7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557"/>
              <a:ext cx="725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1174" name="Rectangle 38"/>
          <p:cNvSpPr>
            <a:spLocks noChangeArrowheads="1"/>
          </p:cNvSpPr>
          <p:nvPr/>
        </p:nvSpPr>
        <p:spPr bwMode="auto">
          <a:xfrm>
            <a:off x="6881813" y="5611813"/>
            <a:ext cx="1196975" cy="1041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3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73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731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73" grpId="0" animBg="1"/>
      <p:bldP spid="731175" grpId="0" animBg="1"/>
      <p:bldP spid="731175" grpId="1" animBg="1"/>
      <p:bldP spid="731176" grpId="0" animBg="1"/>
      <p:bldP spid="731176" grpId="1" animBg="1"/>
      <p:bldP spid="731177" grpId="0" animBg="1"/>
      <p:bldP spid="731177" grpId="1" animBg="1"/>
      <p:bldP spid="731178" grpId="0" animBg="1"/>
      <p:bldP spid="731178" grpId="1" animBg="1"/>
      <p:bldP spid="7311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114&quot;&gt;&lt;property id=&quot;20148&quot; value=&quot;5&quot;/&gt;&lt;property id=&quot;20300&quot; value=&quot;Slide 1&quot;/&gt;&lt;property id=&quot;20307&quot; value=&quot;553&quot;/&gt;&lt;/object&gt;&lt;object type=&quot;3&quot; unique_id=&quot;12110&quot;&gt;&lt;property id=&quot;20148&quot; value=&quot;5&quot;/&gt;&lt;property id=&quot;20300&quot; value=&quot;Slide 2&quot;/&gt;&lt;property id=&quot;20307&quot; value=&quot;584&quot;/&gt;&lt;/object&gt;&lt;object type=&quot;3&quot; unique_id=&quot;12111&quot;&gt;&lt;property id=&quot;20148&quot; value=&quot;5&quot;/&gt;&lt;property id=&quot;20300&quot; value=&quot;Slide 3&quot;/&gt;&lt;property id=&quot;20307&quot; value=&quot;585&quot;/&gt;&lt;/object&gt;&lt;object type=&quot;3&quot; unique_id=&quot;12112&quot;&gt;&lt;property id=&quot;20148&quot; value=&quot;5&quot;/&gt;&lt;property id=&quot;20300&quot; value=&quot;Slide 4&quot;/&gt;&lt;property id=&quot;20307&quot; value=&quot;586&quot;/&gt;&lt;/object&gt;&lt;object type=&quot;3&quot; unique_id=&quot;12113&quot;&gt;&lt;property id=&quot;20148&quot; value=&quot;5&quot;/&gt;&lt;property id=&quot;20300&quot; value=&quot;Slide 5&quot;/&gt;&lt;property id=&quot;20307&quot; value=&quot;587&quot;/&gt;&lt;/object&gt;&lt;object type=&quot;3&quot; unique_id=&quot;12114&quot;&gt;&lt;property id=&quot;20148&quot; value=&quot;5&quot;/&gt;&lt;property id=&quot;20300&quot; value=&quot;Slide 6&quot;/&gt;&lt;property id=&quot;20307&quot; value=&quot;588&quot;/&gt;&lt;/object&gt;&lt;object type=&quot;3&quot; unique_id=&quot;12115&quot;&gt;&lt;property id=&quot;20148&quot; value=&quot;5&quot;/&gt;&lt;property id=&quot;20300&quot; value=&quot;Slide 7&quot;/&gt;&lt;property id=&quot;20307&quot; value=&quot;589&quot;/&gt;&lt;/object&gt;&lt;object type=&quot;3&quot; unique_id=&quot;12116&quot;&gt;&lt;property id=&quot;20148&quot; value=&quot;5&quot;/&gt;&lt;property id=&quot;20300&quot; value=&quot;Slide 8&quot;/&gt;&lt;property id=&quot;20307&quot; value=&quot;590&quot;/&gt;&lt;/object&gt;&lt;object type=&quot;3&quot; unique_id=&quot;12117&quot;&gt;&lt;property id=&quot;20148&quot; value=&quot;5&quot;/&gt;&lt;property id=&quot;20300&quot; value=&quot;Slide 9&quot;/&gt;&lt;property id=&quot;20307&quot; value=&quot;591&quot;/&gt;&lt;/object&gt;&lt;object type=&quot;3&quot; unique_id=&quot;12118&quot;&gt;&lt;property id=&quot;20148&quot; value=&quot;5&quot;/&gt;&lt;property id=&quot;20300&quot; value=&quot;Slide 10&quot;/&gt;&lt;property id=&quot;20307&quot; value=&quot;592&quot;/&gt;&lt;/object&gt;&lt;object type=&quot;3&quot; unique_id=&quot;12119&quot;&gt;&lt;property id=&quot;20148&quot; value=&quot;5&quot;/&gt;&lt;property id=&quot;20300&quot; value=&quot;Slide 11&quot;/&gt;&lt;property id=&quot;20307&quot; value=&quot;593&quot;/&gt;&lt;/object&gt;&lt;object type=&quot;3&quot; unique_id=&quot;12120&quot;&gt;&lt;property id=&quot;20148&quot; value=&quot;5&quot;/&gt;&lt;property id=&quot;20300&quot; value=&quot;Slide 12&quot;/&gt;&lt;property id=&quot;20307&quot; value=&quot;594&quot;/&gt;&lt;/object&gt;&lt;object type=&quot;3&quot; unique_id=&quot;12121&quot;&gt;&lt;property id=&quot;20148&quot; value=&quot;5&quot;/&gt;&lt;property id=&quot;20300&quot; value=&quot;Slide 13&quot;/&gt;&lt;property id=&quot;20307&quot; value=&quot;595&quot;/&gt;&lt;/object&gt;&lt;object type=&quot;3&quot; unique_id=&quot;12122&quot;&gt;&lt;property id=&quot;20148&quot; value=&quot;5&quot;/&gt;&lt;property id=&quot;20300&quot; value=&quot;Slide 14&quot;/&gt;&lt;property id=&quot;20307&quot; value=&quot;596&quot;/&gt;&lt;/object&gt;&lt;object type=&quot;3&quot; unique_id=&quot;12123&quot;&gt;&lt;property id=&quot;20148&quot; value=&quot;5&quot;/&gt;&lt;property id=&quot;20300&quot; value=&quot;Slide 15&quot;/&gt;&lt;property id=&quot;20307&quot; value=&quot;597&quot;/&gt;&lt;/object&gt;&lt;object type=&quot;3&quot; unique_id=&quot;12124&quot;&gt;&lt;property id=&quot;20148&quot; value=&quot;5&quot;/&gt;&lt;property id=&quot;20300&quot; value=&quot;Slide 16&quot;/&gt;&lt;property id=&quot;20307&quot; value=&quot;598&quot;/&gt;&lt;/object&gt;&lt;object type=&quot;3&quot; unique_id=&quot;12125&quot;&gt;&lt;property id=&quot;20148&quot; value=&quot;5&quot;/&gt;&lt;property id=&quot;20300&quot; value=&quot;Slide 17&quot;/&gt;&lt;property id=&quot;20307&quot; value=&quot;599&quot;/&gt;&lt;/object&gt;&lt;object type=&quot;3&quot; unique_id=&quot;12126&quot;&gt;&lt;property id=&quot;20148&quot; value=&quot;5&quot;/&gt;&lt;property id=&quot;20300&quot; value=&quot;Slide 18&quot;/&gt;&lt;property id=&quot;20307&quot; value=&quot;600&quot;/&gt;&lt;/object&gt;&lt;object type=&quot;3&quot; unique_id=&quot;12127&quot;&gt;&lt;property id=&quot;20148&quot; value=&quot;5&quot;/&gt;&lt;property id=&quot;20300&quot; value=&quot;Slide 19&quot;/&gt;&lt;property id=&quot;20307&quot; value=&quot;601&quot;/&gt;&lt;/object&gt;&lt;object type=&quot;3&quot; unique_id=&quot;12128&quot;&gt;&lt;property id=&quot;20148&quot; value=&quot;5&quot;/&gt;&lt;property id=&quot;20300&quot; value=&quot;Slide 20&quot;/&gt;&lt;property id=&quot;20307&quot; value=&quot;602&quot;/&gt;&lt;/object&gt;&lt;object type=&quot;3&quot; unique_id=&quot;12129&quot;&gt;&lt;property id=&quot;20148&quot; value=&quot;5&quot;/&gt;&lt;property id=&quot;20300&quot; value=&quot;Slide 21&quot;/&gt;&lt;property id=&quot;20307&quot; value=&quot;603&quot;/&gt;&lt;/object&gt;&lt;object type=&quot;3&quot; unique_id=&quot;12130&quot;&gt;&lt;property id=&quot;20148&quot; value=&quot;5&quot;/&gt;&lt;property id=&quot;20300&quot; value=&quot;Slide 22&quot;/&gt;&lt;property id=&quot;20307&quot; value=&quot;604&quot;/&gt;&lt;/object&gt;&lt;object type=&quot;3&quot; unique_id=&quot;12131&quot;&gt;&lt;property id=&quot;20148&quot; value=&quot;5&quot;/&gt;&lt;property id=&quot;20300&quot; value=&quot;Slide 23&quot;/&gt;&lt;property id=&quot;20307&quot; value=&quot;605&quot;/&gt;&lt;/object&gt;&lt;object type=&quot;3&quot; unique_id=&quot;12132&quot;&gt;&lt;property id=&quot;20148&quot; value=&quot;5&quot;/&gt;&lt;property id=&quot;20300&quot; value=&quot;Slide 24&quot;/&gt;&lt;property id=&quot;20307&quot; value=&quot;606&quot;/&gt;&lt;/object&gt;&lt;object type=&quot;3&quot; unique_id=&quot;12133&quot;&gt;&lt;property id=&quot;20148&quot; value=&quot;5&quot;/&gt;&lt;property id=&quot;20300&quot; value=&quot;Slide 25&quot;/&gt;&lt;property id=&quot;20307&quot; value=&quot;607&quot;/&gt;&lt;/object&gt;&lt;object type=&quot;3&quot; unique_id=&quot;12134&quot;&gt;&lt;property id=&quot;20148&quot; value=&quot;5&quot;/&gt;&lt;property id=&quot;20300&quot; value=&quot;Slide 26&quot;/&gt;&lt;property id=&quot;20307&quot; value=&quot;608&quot;/&gt;&lt;/object&gt;&lt;object type=&quot;3&quot; unique_id=&quot;12135&quot;&gt;&lt;property id=&quot;20148&quot; value=&quot;5&quot;/&gt;&lt;property id=&quot;20300&quot; value=&quot;Slide 27&quot;/&gt;&lt;property id=&quot;20307&quot; value=&quot;609&quot;/&gt;&lt;/object&gt;&lt;object type=&quot;3&quot; unique_id=&quot;12136&quot;&gt;&lt;property id=&quot;20148&quot; value=&quot;5&quot;/&gt;&lt;property id=&quot;20300&quot; value=&quot;Slide 28&quot;/&gt;&lt;property id=&quot;20307&quot; value=&quot;610&quot;/&gt;&lt;/object&gt;&lt;object type=&quot;3&quot; unique_id=&quot;12137&quot;&gt;&lt;property id=&quot;20148&quot; value=&quot;5&quot;/&gt;&lt;property id=&quot;20300&quot; value=&quot;Slide 29&quot;/&gt;&lt;property id=&quot;20307&quot; value=&quot;611&quot;/&gt;&lt;/object&gt;&lt;object type=&quot;3&quot; unique_id=&quot;12138&quot;&gt;&lt;property id=&quot;20148&quot; value=&quot;5&quot;/&gt;&lt;property id=&quot;20300&quot; value=&quot;Slide 30&quot;/&gt;&lt;property id=&quot;20307&quot; value=&quot;612&quot;/&gt;&lt;/object&gt;&lt;object type=&quot;3&quot; unique_id=&quot;12139&quot;&gt;&lt;property id=&quot;20148&quot; value=&quot;5&quot;/&gt;&lt;property id=&quot;20300&quot; value=&quot;Slide 31&quot;/&gt;&lt;property id=&quot;20307&quot; value=&quot;613&quot;/&gt;&lt;/object&gt;&lt;object type=&quot;3&quot; unique_id=&quot;12140&quot;&gt;&lt;property id=&quot;20148&quot; value=&quot;5&quot;/&gt;&lt;property id=&quot;20300&quot; value=&quot;Slide 32&quot;/&gt;&lt;property id=&quot;20307&quot; value=&quot;614&quot;/&gt;&lt;/object&gt;&lt;object type=&quot;3&quot; unique_id=&quot;12141&quot;&gt;&lt;property id=&quot;20148&quot; value=&quot;5&quot;/&gt;&lt;property id=&quot;20300&quot; value=&quot;Slide 33&quot;/&gt;&lt;property id=&quot;20307&quot; value=&quot;615&quot;/&gt;&lt;/object&gt;&lt;object type=&quot;3&quot; unique_id=&quot;12142&quot;&gt;&lt;property id=&quot;20148&quot; value=&quot;5&quot;/&gt;&lt;property id=&quot;20300&quot; value=&quot;Slide 34&quot;/&gt;&lt;property id=&quot;20307&quot; value=&quot;616&quot;/&gt;&lt;/object&gt;&lt;object type=&quot;3&quot; unique_id=&quot;12143&quot;&gt;&lt;property id=&quot;20148&quot; value=&quot;5&quot;/&gt;&lt;property id=&quot;20300&quot; value=&quot;Slide 35&quot;/&gt;&lt;property id=&quot;20307&quot; value=&quot;617&quot;/&gt;&lt;/object&gt;&lt;object type=&quot;3&quot; unique_id=&quot;12144&quot;&gt;&lt;property id=&quot;20148&quot; value=&quot;5&quot;/&gt;&lt;property id=&quot;20300&quot; value=&quot;Slide 36&quot;/&gt;&lt;property id=&quot;20307&quot; value=&quot;618&quot;/&gt;&lt;/object&gt;&lt;object type=&quot;3&quot; unique_id=&quot;12145&quot;&gt;&lt;property id=&quot;20148&quot; value=&quot;5&quot;/&gt;&lt;property id=&quot;20300&quot; value=&quot;Slide 37&quot;/&gt;&lt;property id=&quot;20307&quot; value=&quot;619&quot;/&gt;&lt;/object&gt;&lt;object type=&quot;3&quot; unique_id=&quot;12146&quot;&gt;&lt;property id=&quot;20148&quot; value=&quot;5&quot;/&gt;&lt;property id=&quot;20300&quot; value=&quot;Slide 38&quot;/&gt;&lt;property id=&quot;20307&quot; value=&quot;620&quot;/&gt;&lt;/object&gt;&lt;object type=&quot;3&quot; unique_id=&quot;12147&quot;&gt;&lt;property id=&quot;20148&quot; value=&quot;5&quot;/&gt;&lt;property id=&quot;20300&quot; value=&quot;Slide 39&quot;/&gt;&lt;property id=&quot;20307&quot; value=&quot;621&quot;/&gt;&lt;/object&gt;&lt;object type=&quot;3&quot; unique_id=&quot;12148&quot;&gt;&lt;property id=&quot;20148&quot; value=&quot;5&quot;/&gt;&lt;property id=&quot;20300&quot; value=&quot;Slide 40&quot;/&gt;&lt;property id=&quot;20307&quot; value=&quot;622&quot;/&gt;&lt;/object&gt;&lt;object type=&quot;3&quot; unique_id=&quot;12149&quot;&gt;&lt;property id=&quot;20148&quot; value=&quot;5&quot;/&gt;&lt;property id=&quot;20300&quot; value=&quot;Slide 41&quot;/&gt;&lt;property id=&quot;20307&quot; value=&quot;623&quot;/&gt;&lt;/object&gt;&lt;object type=&quot;3&quot; unique_id=&quot;12150&quot;&gt;&lt;property id=&quot;20148&quot; value=&quot;5&quot;/&gt;&lt;property id=&quot;20300&quot; value=&quot;Slide 42&quot;/&gt;&lt;property id=&quot;20307&quot; value=&quot;624&quot;/&gt;&lt;/object&gt;&lt;object type=&quot;3&quot; unique_id=&quot;12151&quot;&gt;&lt;property id=&quot;20148&quot; value=&quot;5&quot;/&gt;&lt;property id=&quot;20300&quot; value=&quot;Slide 43&quot;/&gt;&lt;property id=&quot;20307&quot; value=&quot;625&quot;/&gt;&lt;/object&gt;&lt;object type=&quot;3&quot; unique_id=&quot;12152&quot;&gt;&lt;property id=&quot;20148&quot; value=&quot;5&quot;/&gt;&lt;property id=&quot;20300&quot; value=&quot;Slide 44&quot;/&gt;&lt;property id=&quot;20307&quot; value=&quot;626&quot;/&gt;&lt;/object&gt;&lt;object type=&quot;3&quot; unique_id=&quot;12153&quot;&gt;&lt;property id=&quot;20148&quot; value=&quot;5&quot;/&gt;&lt;property id=&quot;20300&quot; value=&quot;Slide 45&quot;/&gt;&lt;property id=&quot;20307&quot; value=&quot;627&quot;/&gt;&lt;/object&gt;&lt;object type=&quot;3&quot; unique_id=&quot;12154&quot;&gt;&lt;property id=&quot;20148&quot; value=&quot;5&quot;/&gt;&lt;property id=&quot;20300&quot; value=&quot;Slide 46&quot;/&gt;&lt;property id=&quot;20307&quot; value=&quot;628&quot;/&gt;&lt;/object&gt;&lt;object type=&quot;3&quot; unique_id=&quot;12155&quot;&gt;&lt;property id=&quot;20148&quot; value=&quot;5&quot;/&gt;&lt;property id=&quot;20300&quot; value=&quot;Slide 47&quot;/&gt;&lt;property id=&quot;20307&quot; value=&quot;629&quot;/&gt;&lt;/object&gt;&lt;object type=&quot;3&quot; unique_id=&quot;12156&quot;&gt;&lt;property id=&quot;20148&quot; value=&quot;5&quot;/&gt;&lt;property id=&quot;20300&quot; value=&quot;Slide 48&quot;/&gt;&lt;property id=&quot;20307&quot; value=&quot;630&quot;/&gt;&lt;/object&gt;&lt;object type=&quot;3&quot; unique_id=&quot;12157&quot;&gt;&lt;property id=&quot;20148&quot; value=&quot;5&quot;/&gt;&lt;property id=&quot;20300&quot; value=&quot;Slide 49&quot;/&gt;&lt;property id=&quot;20307&quot; value=&quot;631&quot;/&gt;&lt;/object&gt;&lt;object type=&quot;3&quot; unique_id=&quot;12158&quot;&gt;&lt;property id=&quot;20148&quot; value=&quot;5&quot;/&gt;&lt;property id=&quot;20300&quot; value=&quot;Slide 50&quot;/&gt;&lt;property id=&quot;20307&quot; value=&quot;632&quot;/&gt;&lt;/object&gt;&lt;object type=&quot;3&quot; unique_id=&quot;12159&quot;&gt;&lt;property id=&quot;20148&quot; value=&quot;5&quot;/&gt;&lt;property id=&quot;20300&quot; value=&quot;Slide 51&quot;/&gt;&lt;property id=&quot;20307&quot; value=&quot;633&quot;/&gt;&lt;/object&gt;&lt;object type=&quot;3&quot; unique_id=&quot;12160&quot;&gt;&lt;property id=&quot;20148&quot; value=&quot;5&quot;/&gt;&lt;property id=&quot;20300&quot; value=&quot;Slide 52&quot;/&gt;&lt;property id=&quot;20307&quot; value=&quot;634&quot;/&gt;&lt;/object&gt;&lt;object type=&quot;3&quot; unique_id=&quot;12161&quot;&gt;&lt;property id=&quot;20148&quot; value=&quot;5&quot;/&gt;&lt;property id=&quot;20300&quot; value=&quot;Slide 53&quot;/&gt;&lt;property id=&quot;20307&quot; value=&quot;635&quot;/&gt;&lt;/object&gt;&lt;object type=&quot;3&quot; unique_id=&quot;12162&quot;&gt;&lt;property id=&quot;20148&quot; value=&quot;5&quot;/&gt;&lt;property id=&quot;20300&quot; value=&quot;Slide 54&quot;/&gt;&lt;property id=&quot;20307&quot; value=&quot;636&quot;/&gt;&lt;/object&gt;&lt;object type=&quot;3&quot; unique_id=&quot;12163&quot;&gt;&lt;property id=&quot;20148&quot; value=&quot;5&quot;/&gt;&lt;property id=&quot;20300&quot; value=&quot;Slide 55&quot;/&gt;&lt;property id=&quot;20307&quot; value=&quot;63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lex diagonalizable are differ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857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&amp;0\cr&#10;0&amp;0&amp;1&amp;0\cr&#10;0&amp;0&amp;0&amp;1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72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1&amp;0\cr&#10;0&amp;0&amp;0&amp;1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8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2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595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3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4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1\cr&#10;0&amp;0&amp;0&amp;0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479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4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10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0\cr&#10;0&amp;0&amp;0&amp;0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223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5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86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6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+N+\frac{N^2}{2!}+\frac{N^3}{3!}+&#10;\frac{N^4}{4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606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296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&amp;0\cr&#10;0&amp;0&amp;1&amp;0\cr&#10;0&amp;0&amp;0&amp;1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72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1&amp;0\cr&#10;0&amp;0&amp;0&amp;1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840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2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595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3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43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1\cr&#10;0&amp;0&amp;0&amp;0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479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4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10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0\cr&#10;0&amp;0&amp;0&amp;0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223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5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486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6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+N+\frac{N^2}{2!}+\frac{N^3}{3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7364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296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3!=3\cdot2\cdot1=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8250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2!=2\cdot1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6584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&amp;0\cr&#10;0&amp;0&amp;1&amp;0\cr&#10;0&amp;0&amp;0&amp;1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7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1&amp;0\cr&#10;0&amp;0&amp;0&amp;1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840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2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595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3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43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1\cr&#10;0&amp;0&amp;0&amp;0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479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1/2&amp;1/6\cr&#10;0&amp;1&amp;1&amp;1/2\cr&#10;0&amp;0&amp;1&amp;1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32713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+N+\frac{N^2}{2}+\frac{N^3}{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6426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296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are not diagonalizabl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21959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{\it e.g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-i\cr&#10;1+i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28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87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63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e^9&amp;0&amp;0&amp;0\cr&#10;0&amp;e^9&amp;0&amp;0\cr&#10;0&amp;0&amp;e^9&amp;0\cr&#10;0&amp;0&amp;0&amp;e^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32658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1&amp;1/2&amp;1/6\cr&#10;0&amp;1&amp;1&amp;1/2\cr&#10;0&amp;0&amp;1&amp;1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32713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+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73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317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}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32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are not diagonalizabl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21959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77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{\it e.g.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12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87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63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e^9&amp;e^9&amp;e^9/2&amp;e^9/6\cr&#10;0&amp;e^9&amp;e^9&amp;e^9/2\cr&#10;0&amp;0&amp;e^9&amp;e^9\cr&#10;0&amp;0&amp;0&amp;e^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40218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+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73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}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32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``computationally good''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20037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Jordan blocks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4002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-i\cr&#10;1+i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28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are not diagonalizabl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21959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YES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067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A\oplus B)^{10}=(A^{10})\oplus(B^{10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1609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A\oplus B\oplus C)^{10}&#10;=(A^{10})\oplus(B^{10})\oplus(C^{10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1"/>
  <p:tag name="PICTUREFILESIZE" val="30350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(A\oplus B)=(\exp(A))\oplus(\exp(B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950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317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(A\oplus B\oplus C)=&#10;(\exp(A))\oplus(\exp(B))\oplus(\exp(C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40815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Jordan canonical form is computationally good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4"/>
  <p:tag name="PICTUREFILESIZE" val="35132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Jordan blocks are computationally good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984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ssuming $A$, $B$, $C$, {\it etc.} are square matrice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346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ssuming $A$, $B$, $C$, {\it etc.} are square matrice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346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t\cr-t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5806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7958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77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0296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6019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6i&amp;0\cr0&amp;-6i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1867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6019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0&amp;1\cr-1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61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i&amp;0\cr0&amp;-i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81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7958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10296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6019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6i&amp;0\cr0&amp;-6i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1867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601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11401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exp\left[\matrix{0&amp;6\cr-6&amp;0}\right]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22913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6i&amp;0\cr0&amp;-6i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8283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e^{6i}&amp;0\cr0&amp;e^{-6i}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3160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6019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exp\left[\matrix{0&amp;6\cr-6&amp;0}\right]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22913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6i&amp;0\cr0&amp;-6i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828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e^{6i}&amp;0\cr0&amp;e^{-6i}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3160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e^{6i}&amp;0\cr0&amp;e^{-6i}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3160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6019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7958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7958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795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-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40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e^{6i}&amp;0\cr0&amp;e^{-6i}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3160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6019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-i&amp;-1-i\cr&#10;-1-i&amp;1-i&#10;}\right]\frac{-1}{4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548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9"/>
  <p:tag name="PICTUREFILESIZE" val="1637"/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(1-i)e^{6i}&amp;(1+i)e^{-6i}\cr&#10;(1+i)e^{6i}&amp;(1-i)e^{-6i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33288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6i}=\cos6+i\sin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4468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6i}=\cos6-i\sin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3623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-4i\cos6&amp;-4i\sin6\cr&#10;4i\sin6&amp;-4i\cos6&#10;}\right]\frac{-1}{4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4893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7958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e^{6i}&amp;0\cr0&amp;e^{-6i}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316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i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1802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6019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cos6&amp;\sin6\cr&#10;-\sin6&amp;\cos6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21133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7958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-i&amp;-1-i\cr&#10;-1-i&amp;1-i&#10;}\right]\frac{-1}{4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548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(1-i)e^{6i}&amp;(1+i)e^{-6i}\cr&#10;(1+i)e^{6i}&amp;(1-i)e^{-6i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332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^2=-1=b^2$, {\color[rgb]{0,.8,0}so} {\color{red}no} {\it real} s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19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-4i\cos6&amp;-4i\sin6\cr&#10;4i\sin6&amp;-4i\cos6&#10;}\right]\frac{-1}{4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4893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t\cr-t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5806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7958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0&amp;t\cr-t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8542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0&amp;t\cr-t&amp;0}\right]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12084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0&amp;t\cr-t&amp;0}\right]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2206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[\matrix{1&amp;0\cr0&amp;1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03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cos6&amp;\sin6\cr&#10;-\sin6&amp;\cos6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211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-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428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cos6&amp;\sin6\cr&#10;-\sin6&amp;\cos6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21133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cos t&amp;\sin t\cr&#10;-\sin t&amp;\cos t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9225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3691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3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3788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} up their $(1,1)$ entries&#10;{\color[rgb]{1,0,1}and verify} th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176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first five ter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31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sult is $1+0-(t^2/(2!))+0+(t^4/(4!))$,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7280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the start of the power series of $\cos 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8067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\left[\matrix{0&amp;6\cr-6&amp;0}\right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7958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lex diagonalizable are differ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857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al diagonalizable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793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114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-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4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i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180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-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4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PM^2P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05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-i\cr&#10;1+i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31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7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240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lex diagonalizable are differ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857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al diagonalizable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P(-I)P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825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79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793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114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PMP^{-1}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944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-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i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180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-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42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a^2&amp;0\cr&#10;0&amp;b^2&#10;}\right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376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lex diagonalizable are differ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857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al diagonalizable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\cr&#10;0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96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i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827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114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-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i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180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-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42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793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lex diagonalizable are differ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857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al diagonalizable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^{10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8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i&amp;0\cr&#10;0&amp;-i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70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i&amp;0\cr&#10;0&amp;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18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i\left[\matrix{&#10;0\cr&#10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827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\cr&#10;0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96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793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lex diagonalizable are differ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857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al diagonalizable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1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i&amp;0\cr&#10;0&amp;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18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^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4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C\left[\matrix{&#10;-1&amp;0\cr&#10;0&amp;-1&#10;}\right]C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704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^{10}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8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i&amp;0\cr&#10;0&amp;-i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1170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\cr&#10;0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96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\cr&#10;0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96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r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44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ultiplicities ar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10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1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7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3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7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4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96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7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1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1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55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{\color{blue}10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05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char.~poly.~of $M$ has roots&#10;{\color{blue}$r_1$},\dots,{\color{blue}$r_k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5"/>
  <p:tag name="PICTUREFILESIZE" val="277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multiplicities&#10;{\color{red}$e_1$},\dots,{\color{red}$e_k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02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&#10;${\color{blue}r_1},\ldots,{\color{blue}r_k}$&#10;distinct complex numbe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1"/>
  <p:tag name="PICTUREFILESIZE" val="300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{\color{blue}r}$ is a root&#10;of a polynomial in $\lambda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282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the {\color{red}multiplicity} of&#10;${\color{blue}r}$ is the&#10;largest ${\color{red}e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27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diagonalization algorith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22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$\chi_M(\lambda)=&#10;({\color{blue}r_1}-\lambda)^{{\color{red}e_1}}&#10;\cdots&#10;({\color{blue}r_k}-\lambda)^{{\color{red}e_k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452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roots of&#10;$({\color{blue}1}-\lambda)^{\color{red}4}&#10;({\color{blue}3}-\lambda)^{\color{red}7}&#10;({\color{blue}10}+\lambd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56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$({\color{blue}r}-\lambda)^{\color{red}e}$&#10;divides the polynomi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18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lex diagonalizable are differ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857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,&#10;{\color[rgb]{0,.8,0}for each} integer $j\in[1,k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C^{-1}MC$ will be diagonal with ent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395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&#10;${\color{blue}r_1},\ldots,{\color{blue}r_k}$&#10;distinct complex numbe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1"/>
  <p:tag name="PICTUREFILESIZE" val="300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the eigenspace&#10;${\color{blue}E_j}:=&#10;\hbox{ker}(M-{\color{blue}r_j}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008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atisfies&#10;${\color{red}e_j}=\dim{\color{blue}E_j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604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} out a basis for ${\color{blue}E_1}$,&#10;then one for ${\color{blue}E_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024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it etc.}, until you list&#10;a basis for ${\color{blue}E_k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2426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full list has&#10;${\color{red}e_1}+\cdots+{\color{red}e_k}$&#10;column vecto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6"/>
  <p:tag name="PICTUREFILESIZE" val="2998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{\color{red}e_1}+\cdots+{\color{red}e_k}$&#10;column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1799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ke} these into a matrix ${\color{blue}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r_1},\ldots,{\color{blue}r_1},&#10;\quad,\quad&#10;{\color{blue}r_2},\ldots,{\color{blue}r_2}&#10;\quad,\ldots,\quad&#10;{\color{blue}r_k},\ldots,{\color{blue}r_k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1"/>
  <p:tag name="PICTUREFILESIZE" val="1317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diagonalization algorith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22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 $\chi_M(\lambda)=&#10;({\color{blue}r_1}-\lambda)^{{\color{red}e_1}}&#10;\cdots&#10;({\color{blue}r_k}-\lambda)^{{\color{red}e_k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452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e_1$} 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06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e_2$} 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37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$e_k$} ti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68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complex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5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M(\lambd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829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det\left[\matrix{&#10;-\lambda&amp;1\cr&#10;0&amp;-\lambda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547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{\color{red}doesn't} the algorithm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42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st slide work on the following matri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91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ambda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71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(-\lambda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57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({\color{blue}0}-\lambda)^{\color{red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75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complex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5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{\color{red}doesn't} the algorithm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42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st slide work on the following matri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91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M(\lambda)=&#10;({\color{blue}0}-\lambda)^{\color{red}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62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({\color{blue}0}-\lambda)^{\color{red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75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hi_M(\lambd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56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M(\lambda)=&#10;({\color{blue}r_1}-\lambda)^{{\color{red}e_1}}&#10;\cdots&#10;({\color{blue}r_k}-\lambda)^{{\color{red}e_k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4"/>
  <p:tag name="PICTUREFILESIZE" val="2055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complex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5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{\color{red}doesn't} the algorithm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42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st slide work on the following matri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91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, {\color[rgb]{0,.8,0}for each} integer $j\in[1,k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8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the eigenspace&#10;${\color{blue}E_j}:=&#10;\hbox{ker}(M-{\color{blue}r_j}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008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atisfies&#10;${\color{red}e_j}=\dim{\color{blue}E_j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604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0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the eigenspace&#10;${\color{blue}E_1}:=&#10;\hbox{ker}(M-{\color{blue}r_1}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9"/>
  <p:tag name="PICTUREFILESIZE" val="293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atisfies&#10;${\color{red}e_1}=\dim{\color{blue}E_1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539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k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20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M(\lambda)=&#10;({\color{blue}r_1}-\lambda)^{{\color{red}e_1}}&#10;\cdots&#10;({\color{blue}r_k}-\lambda)^{{\color{red}e_k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4"/>
  <p:tag name="PICTUREFILESIZE" val="2055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M(\lambda)=&#10;({\color{blue}0}-\lambda)^{\color{red}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62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_1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33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e_1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16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k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20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e_1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16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_1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33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complex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5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{\color{red}doesn't} the algorithm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42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st slide work on the following matri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9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, {\color[rgb]{0,.8,0}for each} integer $j\in[1,k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8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the eigenspace&#10;${\color{blue}E_j}:=&#10;\hbox{ker}(M-{\color{blue}r_j}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008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atisfies&#10;${\color{red}e_j}=\dim{\color{blue}E_j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604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0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atisfies&#10;${\color{red}2}=\dim{\color{blue}E_1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05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the eigenspace&#10;${\color{blue}E_1}:=\hbox{ker}(M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605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_1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33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e_1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1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al diagonalizable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1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k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20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M(\lambda)=&#10;({\color{blue}r_1}-\lambda)^{{\color{red}e_1}}&#10;\cdots&#10;({\color{blue}r_k}-\lambda)^{{\color{red}e_k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4"/>
  <p:tag name="PICTUREFILESIZE" val="2055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M(\lambda)=&#10;({\color{blue}0}-\lambda)^{\color{red}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62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_1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33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e_1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16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k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20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_1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33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-i\cr&#10;1+i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2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complex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5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{\color{red}doesn't} the algorithm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42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st slide work on the following matri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91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x\cr&#10;y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496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21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31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21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y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518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13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ker}(M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905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si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2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\{\left[\matrix{&#10;1\cr&#10;0&#10;}\right]\right\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1279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0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mension: 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983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atisfies&#10;${\color{red}2}=\dim{\color{blue}E_1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05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at the eigenspace&#10;${\color{blue}E_1}:=\hbox{ker}(M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60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^2=-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56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-i\cr&#10;1+i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2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e_1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16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*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80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hi_M(\lambda)=&#10;({\color{blue}0}-\lambda)^{\color{red}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62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_1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33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e_1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416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$k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2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 C^{-1}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\dim E_1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15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complex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5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{\color{red}doesn't} the algorithm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42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st slide work on the following matri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91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 the characteristic polynomi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2389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ecause} the dimension of the&#10;${\color{blue}0}$-eigensp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10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dimension of its eigenspac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444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7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ny} {\color{blue}root}&#10;of the characteristic polynomi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72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s {\color{red}multiplicity} is equal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944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not equal to the {\color{red}multiplicity}&#10;of the {\color{blue}root} ${\color{blue}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3283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 to 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900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matrix is diagonalizable {\color[rgb]{0,.8,0}if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271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56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complex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dimension of its eigenspac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444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ny} {\color{blue}root}&#10;of the characteristic polynomi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72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s {\color{red}multiplicity} is equal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944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Given a matrix, use the fact below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600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o determine if it is diagonaliza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1"/>
  <p:tag name="PICTUREFILESIZE" val="2636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If it is, use the diagonalization algorith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1"/>
  <p:tag name="PICTUREFILESIZE" val="3026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o diagonalize i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346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matrix is diagonalizable {\color[rgb]{0,.8,0}if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271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78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6&amp;1\cr&#10;0&amp;6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85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754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7&amp;1\cr&#10;0&amp;7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29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1&amp;0\cr&#10;0&amp;2&amp;1\cr&#10;0&amp;0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51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2$} has multiplicty {\color{red}$3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481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} the {\color{blue}$2$}-eigensp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31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s dimension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242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98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 char poly, the roo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562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xercis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99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SEVE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877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NON-DIAGONALIZ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114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88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1140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+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0&amp;0&amp;0\cr&#10;0&amp;9&amp;0&amp;0\cr&#10;0&amp;0&amp;9&amp;0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41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&amp;0\cr&#10;0&amp;0&amp;1&amp;0\cr&#10;0&amp;0&amp;0&amp;1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7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7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4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7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is {\color{blue}scalar} {\color[rgb]{0,.8,0}if} it is a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225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ultiple of the identit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869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-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4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+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0&amp;0&amp;0\cr&#10;0&amp;9&amp;0&amp;0\cr&#10;0&amp;0&amp;9&amp;0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41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&amp;0\cr&#10;0&amp;0&amp;1&amp;0\cr&#10;0&amp;0&amp;0&amp;1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7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is&#10;{\color{blue}standard nilpotent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520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's square and has 1s just above the 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3328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0s everywhere els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812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i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180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0&amp;0&amp;0\cr&#10;0&amp;9&amp;0&amp;0\cr&#10;0&amp;0&amp;9&amp;0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41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&amp;0\cr&#10;0&amp;0&amp;1&amp;0\cr&#10;0&amp;0&amp;0&amp;1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7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4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3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+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0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J.~block is diagonaliz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151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it's $1\times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42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-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42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is a&#10;{\bf{\color{blue}Jordan block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229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's the sum of a scalar matrix and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9"/>
  <p:tag name="PICTUREFILESIZE" val="2508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ndard nilpotent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056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a&amp;b&amp;c\cr&#10;d&amp;e&amp;f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133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oplu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3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^{-1}M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05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g&amp;h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498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\times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2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2+1)\times(3+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239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2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A$ in the upper lef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41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B$ in the lower 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956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with $0$s elsewher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820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\cr&#10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462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A\oplus B$ is the $(m+n)\times(m'+n')$&#10;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87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$ be $m\times m'$ {\color[rgb]{1,0,1}and let} $B$ be&#10;$n\times n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422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\times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41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\times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00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a&amp;b&amp;c&amp;0&amp;0\cr&#10;d&amp;e&amp;f&amp;0&amp;0\cr&#10;0&amp;0&amp;0&amp;g&amp;h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635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direct s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2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-i\cr&#10;1+i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2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A$ and $B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92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A$ in the upper lef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41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B$ in the lower 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956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with $0$s elsewher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820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A\oplus B$ is the $(m+n)\times(m'+n')$&#10;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87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$ be $m\times m'$ {\color[rgb]{1,0,1}and let} $B$ be&#10;$n\times n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42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-i\cr&#10;1+i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82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m+n)\times(m'+n'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392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direct s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27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A$ and $B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92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A&amp;0\cr&#10;0&amp;B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96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hskip-.05in C^{-1}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\times n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31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m\times m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07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oplu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38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8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direct s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27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A$ and $B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92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A$ in the upper lef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41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B$ in the lower 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956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with $0$s elsewher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820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A\oplus B$ is the $(m+n)\times(m'+n')$&#10;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87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$ be $m\times m'$ {\color[rgb]{1,0,1}and let} $B$ be&#10;$n\times n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422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ll} blocks $1\times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5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(complex) matrix is (complex) conjug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17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direct sum of J.~blocks is diagonaliz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96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a direct sum of&#10;{\color{blue}(one or more)} Jordan block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59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_1,\ldots,A_l$ be square matri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73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A_1\oplus\cdots\oplus A_l$&#10;is diagonaliz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5963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${\color[rgb]{0,.8,0}\forall}$integers $j\in[1,l]$,&#10;$A_j$ is diagonaliz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317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Jordan canonical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6057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direct su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27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of $A$ and $B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92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A$ in the upper lef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4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$B$ in the lower 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956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with $0$s elsewher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820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A\oplus B$ is the $(m+n)\times(m'+n')$&#10;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87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$ be $m\times m'$ {\color[rgb]{1,0,1}and let} $B$ be&#10;$n\times n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422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(complex) matrix is (complex) conjug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717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a direct sum of&#10;{\color{blue}(one or more)} Jordan block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598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A_1\oplus\cdots\oplus A_l$&#10;is diagonaliz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596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_1,\ldots,A_l$ be square matri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7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Jordan canonical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605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f} ${\color[rgb]{0,.8,0}\forall}$integers $j\in[1,l]$,&#10;$A_j$ is diagonaliz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317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754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lex diagonalizable are differ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857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\cr&#10;0&amp;0&amp;1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3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I+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18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8I+N)^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93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al diagonalizable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1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^{10}I+10(8^{9}N)+&#10;(10\cdot 9/2)(8^{8}N^2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197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inomial expansion of $(A+B)^n$ is usuall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1"/>
  <p:tag name="PICTUREFILESIZE" val="3183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wrong}&#10;{\it unless} $A$ and $B$ commut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456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all matri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63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calar matrices commu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8294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754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\cr&#10;0&amp;0&amp;1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3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I+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1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8I+N)^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93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^{10}I+10(8^{9}N)+&#10;(10\cdot 9/2)(8^{8}N^2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197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a&amp;0\cr&#10;0&amp;b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87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7544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\cr&#10;0&amp;1&amp;0\cr&#10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\cr&#10;0&amp;0&amp;1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3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I+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18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\cr&#10;0&amp;0&amp;1\cr&#10;0&amp;0&amp;0&#10;}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999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1\cr&#10;0&amp;0&amp;0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06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2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39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4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3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3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55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37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\cr&#10;0&amp;0&amp;1\cr&#10;0&amp;0&amp;0&#10;}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999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1\cr&#10;0&amp;0&amp;0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06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&amp;1+i\cr&#10;1+i&amp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297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2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395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4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3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3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557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22319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^{10}I+10(8^{9}N)+&#10;(10\cdot 9/2)(8^{8}N^2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6"/>
  <p:tag name="PICTUREFILESIZE" val="3197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3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317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\cr&#10;0&amp;0&amp;1\cr&#10;0&amp;0&amp;0&#10;}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9999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1\cr&#10;0&amp;0&amp;0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06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2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395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3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55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^{10}I+10(8^{9}N)+&#10;(45)(8^{8}N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2642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22319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31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4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3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7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\cr&#10;0&amp;0&amp;1\cr&#10;0&amp;0&amp;0&#10;}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999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1\cr&#10;0&amp;0&amp;0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066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2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395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3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55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^{10}I+10(8^{9}N)+&#10;(45)(8^{8}N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2642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223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77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^4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3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&#10;$PMP^{-1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0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^{10}&amp;0&amp;0\cr&#10;0&amp;8^{10}&amp;0\cr&#10;0&amp;0&amp;8^{10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2506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0\cdot8^9&amp;0\cr&#10;0&amp;0&amp;10\cdot8^9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26248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^{10}I+10(8^{9}N)+&#10;(45)(8^{8}N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2642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223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1140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^{10}&amp;10\cdot8^9&amp;0\cr&#10;0&amp;8^{10}&amp;10\cdot8^9\cr&#10;0&amp;0&amp;8^{10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3347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45\cdot 8^8\cr&#10;0&amp;0&amp;0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2178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^{10}I+10(8^{9}N)+&#10;(45)(8^{8}N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26426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2231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-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4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nt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69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o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5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^{10}&amp;10\cdot8^9&amp;45\cdot8^8\cr&#10;0&amp;8^{10}&amp;10\cdot8^9\cr&#10;0&amp;0&amp;8^{10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37066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8^{10}I+10(8^{9}N)+&#10;(45)(8^{8}N^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2642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8&amp;1&amp;0\cr&#10;0&amp;8&amp;1\cr&#10;0&amp;0&amp;8&#10;}\right]^{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22319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xerci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717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i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11802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``computationally good''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20037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Jordan blocks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4002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tenth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08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87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square matrices $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986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I+M+\frac{M^2}{2!}+\frac{M^3}{3!}+\cdots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1279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M:=\exp(M):=\lim_{n\to\infty}[I+(M/n)]^n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31862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:=\exp(x):=\lim_{n\to\infty}[1+(x/n)]^n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766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1+x+\frac{x^2}{2!}+\frac{x^3}{3!}+\cdots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735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-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428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87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square matrices $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98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I+M+\frac{M^2}{2!}+\frac{M^3}{3!}+\cdots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127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M:=\exp(M):=\lim_{n\to\infty}[I+(M/n)]^n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31862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63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to identify and diag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250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87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6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&amp;0\cr&#10;0&amp;0&amp;1&amp;0\cr&#10;0&amp;0&amp;0&amp;1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7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al diagonalizable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atrices that are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62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+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73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1&amp;0&amp;0\cr&#10;0&amp;0&amp;1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87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63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mplex diagonalizable are differ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857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+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73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9"/>
  <p:tag name="PICTUREFILESIZE" val="3829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AB=BA$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24"/>
  <p:tag name="PICTUREFILESIZE" val="8252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e^{A+B}=e^Ae^B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5"/>
  <p:tag name="PICTUREFILESIZE" val="1175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al diagonalizable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9215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}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321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87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6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1+9+\frac{9^2}{2!}+\frac{9^3}{3!}+\cdots&#10;\right)I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24078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+9I+\frac{9^2I}{2!}+\frac{9^3I}{3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20257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9I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512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+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73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}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32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310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b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87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63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63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0&amp;0&amp;0\cr&#10;0&amp;9&amp;0&amp;0\cr&#10;0&amp;0&amp;9&amp;0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41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i\cr&#10;1-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e^9&amp;0&amp;0&amp;0\cr&#10;0&amp;e^9&amp;0&amp;0\cr&#10;0&amp;0&amp;e^9&amp;0\cr&#10;0&amp;0&amp;0&amp;e^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32658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+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73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}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32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310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are {\color{red}not} diagonaliz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98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\cr&#10;-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La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386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ues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846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J.~canon.~form ``computationally goo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460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n we find a&#10;{\color{blue}``computationally goo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9461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orm''}, even for thos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2822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87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exp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63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-i\cr&#10;1+i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829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I+N+\frac{N^2}{2!}+\frac{N^3}{3!}+&#10;\frac{N^4}{4!}+\cdots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606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+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673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9I}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32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296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???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322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61</Words>
  <Application>Microsoft Office PowerPoint</Application>
  <PresentationFormat>On-screen Show (4:3)</PresentationFormat>
  <Paragraphs>58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137</cp:revision>
  <dcterms:created xsi:type="dcterms:W3CDTF">2008-09-20T13:53:10Z</dcterms:created>
  <dcterms:modified xsi:type="dcterms:W3CDTF">2011-11-23T13:41:16Z</dcterms:modified>
</cp:coreProperties>
</file>