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53" r:id="rId2"/>
    <p:sldId id="645" r:id="rId3"/>
    <p:sldId id="646" r:id="rId4"/>
    <p:sldId id="647" r:id="rId5"/>
    <p:sldId id="644" r:id="rId6"/>
    <p:sldId id="618" r:id="rId7"/>
    <p:sldId id="619" r:id="rId8"/>
    <p:sldId id="620" r:id="rId9"/>
    <p:sldId id="650" r:id="rId10"/>
    <p:sldId id="627" r:id="rId11"/>
    <p:sldId id="628" r:id="rId12"/>
    <p:sldId id="629" r:id="rId13"/>
    <p:sldId id="649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643" r:id="rId28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>
      <p:cViewPr varScale="1">
        <p:scale>
          <a:sx n="76" d="100"/>
          <a:sy n="7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1DF6F96-D346-4B55-BE78-4FFA80836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EE03A-4C38-422D-8DC4-E09F99D6D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2E0A-4315-4896-B840-3A1F416A1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38743-58FF-4801-91A7-271EE2AB7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63E47-5F57-4DCC-A9D4-97E09CE4B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787F-AB8B-4F3D-B3DD-BEF58D068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7F74-D905-43AB-9DA1-CC135ECBA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ABCB7-E620-4048-9E8F-6CB44F782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7EDA5-2DFA-4EAA-BA8A-0AA133CD6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AC99-8F89-4C92-92A3-5E67D8AE1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2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33B8E-B3AA-4938-8DD5-A5A277ACA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62988-6592-4DCA-AC76-AA1A58640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CCE261-A883-4B12-BC0D-FC633CA9C1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65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71.png"/><Relationship Id="rId17" Type="http://schemas.openxmlformats.org/officeDocument/2006/relationships/image" Target="../media/image86.png"/><Relationship Id="rId2" Type="http://schemas.openxmlformats.org/officeDocument/2006/relationships/tags" Target="../tags/tag137.xml"/><Relationship Id="rId16" Type="http://schemas.openxmlformats.org/officeDocument/2006/relationships/image" Target="../media/image85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70.png"/><Relationship Id="rId5" Type="http://schemas.openxmlformats.org/officeDocument/2006/relationships/tags" Target="../tags/tag140.xml"/><Relationship Id="rId15" Type="http://schemas.openxmlformats.org/officeDocument/2006/relationships/image" Target="../media/image84.png"/><Relationship Id="rId10" Type="http://schemas.openxmlformats.org/officeDocument/2006/relationships/image" Target="../media/image55.png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8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84.png"/><Relationship Id="rId2" Type="http://schemas.openxmlformats.org/officeDocument/2006/relationships/tags" Target="../tags/tag145.xml"/><Relationship Id="rId16" Type="http://schemas.openxmlformats.org/officeDocument/2006/relationships/image" Target="../media/image9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86.png"/><Relationship Id="rId5" Type="http://schemas.openxmlformats.org/officeDocument/2006/relationships/tags" Target="../tags/tag148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5.png"/><Relationship Id="rId3" Type="http://schemas.openxmlformats.org/officeDocument/2006/relationships/tags" Target="../tags/tag155.xml"/><Relationship Id="rId21" Type="http://schemas.openxmlformats.org/officeDocument/2006/relationships/image" Target="../media/image84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94.png"/><Relationship Id="rId33" Type="http://schemas.openxmlformats.org/officeDocument/2006/relationships/image" Target="../media/image90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image" Target="../media/image86.png"/><Relationship Id="rId29" Type="http://schemas.openxmlformats.org/officeDocument/2006/relationships/image" Target="../media/image96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93.png"/><Relationship Id="rId32" Type="http://schemas.openxmlformats.org/officeDocument/2006/relationships/image" Target="../media/image89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92.png"/><Relationship Id="rId28" Type="http://schemas.openxmlformats.org/officeDocument/2006/relationships/image" Target="../media/image57.png"/><Relationship Id="rId10" Type="http://schemas.openxmlformats.org/officeDocument/2006/relationships/tags" Target="../tags/tag162.xml"/><Relationship Id="rId19" Type="http://schemas.openxmlformats.org/officeDocument/2006/relationships/image" Target="../media/image88.png"/><Relationship Id="rId31" Type="http://schemas.openxmlformats.org/officeDocument/2006/relationships/image" Target="../media/image98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91.png"/><Relationship Id="rId27" Type="http://schemas.openxmlformats.org/officeDocument/2006/relationships/image" Target="../media/image87.png"/><Relationship Id="rId30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image" Target="../media/image97.png"/><Relationship Id="rId3" Type="http://schemas.openxmlformats.org/officeDocument/2006/relationships/tags" Target="../tags/tag172.xml"/><Relationship Id="rId21" Type="http://schemas.openxmlformats.org/officeDocument/2006/relationships/image" Target="../media/image94.png"/><Relationship Id="rId34" Type="http://schemas.openxmlformats.org/officeDocument/2006/relationships/image" Target="../media/image105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87.png"/><Relationship Id="rId33" Type="http://schemas.openxmlformats.org/officeDocument/2006/relationships/image" Target="../media/image104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image" Target="../media/image93.png"/><Relationship Id="rId29" Type="http://schemas.openxmlformats.org/officeDocument/2006/relationships/image" Target="../media/image100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96.png"/><Relationship Id="rId32" Type="http://schemas.openxmlformats.org/officeDocument/2006/relationships/image" Target="../media/image103.png"/><Relationship Id="rId37" Type="http://schemas.openxmlformats.org/officeDocument/2006/relationships/image" Target="../media/image107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57.png"/><Relationship Id="rId28" Type="http://schemas.openxmlformats.org/officeDocument/2006/relationships/image" Target="../media/image99.png"/><Relationship Id="rId36" Type="http://schemas.openxmlformats.org/officeDocument/2006/relationships/image" Target="../media/image106.png"/><Relationship Id="rId10" Type="http://schemas.openxmlformats.org/officeDocument/2006/relationships/tags" Target="../tags/tag1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2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95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103.png"/><Relationship Id="rId3" Type="http://schemas.openxmlformats.org/officeDocument/2006/relationships/tags" Target="../tags/tag1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7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102.png"/><Relationship Id="rId33" Type="http://schemas.openxmlformats.org/officeDocument/2006/relationships/image" Target="../media/image109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78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101.png"/><Relationship Id="rId32" Type="http://schemas.openxmlformats.org/officeDocument/2006/relationships/image" Target="../media/image108.png"/><Relationship Id="rId37" Type="http://schemas.openxmlformats.org/officeDocument/2006/relationships/image" Target="../media/image98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97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93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6.png"/><Relationship Id="rId35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image" Target="../media/image87.png"/><Relationship Id="rId26" Type="http://schemas.openxmlformats.org/officeDocument/2006/relationships/image" Target="../media/image78.png"/><Relationship Id="rId3" Type="http://schemas.openxmlformats.org/officeDocument/2006/relationships/tags" Target="../tags/tag210.xml"/><Relationship Id="rId21" Type="http://schemas.openxmlformats.org/officeDocument/2006/relationships/image" Target="../media/image114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image" Target="../media/image111.png"/><Relationship Id="rId25" Type="http://schemas.openxmlformats.org/officeDocument/2006/relationships/image" Target="../media/image104.png"/><Relationship Id="rId2" Type="http://schemas.openxmlformats.org/officeDocument/2006/relationships/tags" Target="../tags/tag20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3.png"/><Relationship Id="rId29" Type="http://schemas.openxmlformats.org/officeDocument/2006/relationships/image" Target="../media/image110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03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02.png"/><Relationship Id="rId28" Type="http://schemas.openxmlformats.org/officeDocument/2006/relationships/image" Target="../media/image109.png"/><Relationship Id="rId10" Type="http://schemas.openxmlformats.org/officeDocument/2006/relationships/tags" Target="../tags/tag217.xml"/><Relationship Id="rId19" Type="http://schemas.openxmlformats.org/officeDocument/2006/relationships/image" Target="../media/image112.png"/><Relationship Id="rId31" Type="http://schemas.openxmlformats.org/officeDocument/2006/relationships/image" Target="../media/image117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115.png"/><Relationship Id="rId27" Type="http://schemas.openxmlformats.org/officeDocument/2006/relationships/image" Target="../media/image108.png"/><Relationship Id="rId30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104.png"/><Relationship Id="rId3" Type="http://schemas.openxmlformats.org/officeDocument/2006/relationships/tags" Target="../tags/tag225.xml"/><Relationship Id="rId21" Type="http://schemas.openxmlformats.org/officeDocument/2006/relationships/image" Target="../media/image110.png"/><Relationship Id="rId34" Type="http://schemas.openxmlformats.org/officeDocument/2006/relationships/image" Target="../media/image11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103.png"/><Relationship Id="rId33" Type="http://schemas.openxmlformats.org/officeDocument/2006/relationships/image" Target="../media/image10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image" Target="../media/image109.png"/><Relationship Id="rId29" Type="http://schemas.openxmlformats.org/officeDocument/2006/relationships/image" Target="../media/image96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102.png"/><Relationship Id="rId32" Type="http://schemas.openxmlformats.org/officeDocument/2006/relationships/image" Target="../media/image9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117.png"/><Relationship Id="rId28" Type="http://schemas.openxmlformats.org/officeDocument/2006/relationships/image" Target="../media/image108.png"/><Relationship Id="rId36" Type="http://schemas.openxmlformats.org/officeDocument/2006/relationships/image" Target="../media/image13.png"/><Relationship Id="rId10" Type="http://schemas.openxmlformats.org/officeDocument/2006/relationships/tags" Target="../tags/tag2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8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116.png"/><Relationship Id="rId27" Type="http://schemas.openxmlformats.org/officeDocument/2006/relationships/image" Target="../media/image78.png"/><Relationship Id="rId30" Type="http://schemas.openxmlformats.org/officeDocument/2006/relationships/image" Target="../media/image87.png"/><Relationship Id="rId35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image" Target="../media/image87.png"/><Relationship Id="rId26" Type="http://schemas.openxmlformats.org/officeDocument/2006/relationships/image" Target="../media/image10.png"/><Relationship Id="rId3" Type="http://schemas.openxmlformats.org/officeDocument/2006/relationships/tags" Target="../tags/tag243.xml"/><Relationship Id="rId21" Type="http://schemas.openxmlformats.org/officeDocument/2006/relationships/image" Target="../media/image120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image" Target="../media/image96.png"/><Relationship Id="rId25" Type="http://schemas.openxmlformats.org/officeDocument/2006/relationships/image" Target="../media/image9.png"/><Relationship Id="rId2" Type="http://schemas.openxmlformats.org/officeDocument/2006/relationships/tags" Target="../tags/tag24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29" Type="http://schemas.openxmlformats.org/officeDocument/2006/relationships/image" Target="../media/image13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118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122.png"/><Relationship Id="rId28" Type="http://schemas.openxmlformats.org/officeDocument/2006/relationships/image" Target="../media/image12.png"/><Relationship Id="rId10" Type="http://schemas.openxmlformats.org/officeDocument/2006/relationships/tags" Target="../tags/tag250.xml"/><Relationship Id="rId19" Type="http://schemas.openxmlformats.org/officeDocument/2006/relationships/image" Target="../media/image75.png"/><Relationship Id="rId31" Type="http://schemas.openxmlformats.org/officeDocument/2006/relationships/image" Target="../media/image124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121.png"/><Relationship Id="rId27" Type="http://schemas.openxmlformats.org/officeDocument/2006/relationships/image" Target="../media/image11.png"/><Relationship Id="rId30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121.png"/><Relationship Id="rId18" Type="http://schemas.openxmlformats.org/officeDocument/2006/relationships/image" Target="../media/image88.png"/><Relationship Id="rId3" Type="http://schemas.openxmlformats.org/officeDocument/2006/relationships/tags" Target="../tags/tag258.xml"/><Relationship Id="rId21" Type="http://schemas.openxmlformats.org/officeDocument/2006/relationships/image" Target="../media/image124.png"/><Relationship Id="rId7" Type="http://schemas.openxmlformats.org/officeDocument/2006/relationships/tags" Target="../tags/tag26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5.png"/><Relationship Id="rId2" Type="http://schemas.openxmlformats.org/officeDocument/2006/relationships/tags" Target="../tags/tag257.xml"/><Relationship Id="rId16" Type="http://schemas.openxmlformats.org/officeDocument/2006/relationships/image" Target="../media/image86.png"/><Relationship Id="rId20" Type="http://schemas.openxmlformats.org/officeDocument/2006/relationships/image" Target="../media/image123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image" Target="../media/image120.png"/><Relationship Id="rId10" Type="http://schemas.openxmlformats.org/officeDocument/2006/relationships/tags" Target="../tags/tag265.xml"/><Relationship Id="rId19" Type="http://schemas.openxmlformats.org/officeDocument/2006/relationships/image" Target="../media/image126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269.xml"/><Relationship Id="rId7" Type="http://schemas.openxmlformats.org/officeDocument/2006/relationships/image" Target="../media/image127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1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image" Target="../media/image127.png"/><Relationship Id="rId26" Type="http://schemas.openxmlformats.org/officeDocument/2006/relationships/image" Target="../media/image134.png"/><Relationship Id="rId3" Type="http://schemas.openxmlformats.org/officeDocument/2006/relationships/tags" Target="../tags/tag273.xml"/><Relationship Id="rId21" Type="http://schemas.openxmlformats.org/officeDocument/2006/relationships/image" Target="../media/image126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image" Target="../media/image129.png"/><Relationship Id="rId29" Type="http://schemas.openxmlformats.org/officeDocument/2006/relationships/image" Target="../media/image137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tags" Target="../tags/tag280.xml"/><Relationship Id="rId19" Type="http://schemas.openxmlformats.org/officeDocument/2006/relationships/image" Target="../media/image128.png"/><Relationship Id="rId31" Type="http://schemas.openxmlformats.org/officeDocument/2006/relationships/image" Target="../media/image139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2.png"/><Relationship Id="rId3" Type="http://schemas.openxmlformats.org/officeDocument/2006/relationships/tags" Target="../tags/tag289.xml"/><Relationship Id="rId21" Type="http://schemas.openxmlformats.org/officeDocument/2006/relationships/image" Target="../media/image129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image" Target="../media/image126.png"/><Relationship Id="rId25" Type="http://schemas.openxmlformats.org/officeDocument/2006/relationships/image" Target="../media/image147.png"/><Relationship Id="rId2" Type="http://schemas.openxmlformats.org/officeDocument/2006/relationships/tags" Target="../tags/tag288.xml"/><Relationship Id="rId16" Type="http://schemas.openxmlformats.org/officeDocument/2006/relationships/image" Target="../media/image141.png"/><Relationship Id="rId20" Type="http://schemas.openxmlformats.org/officeDocument/2006/relationships/image" Target="../media/image144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46.png"/><Relationship Id="rId5" Type="http://schemas.openxmlformats.org/officeDocument/2006/relationships/tags" Target="../tags/tag291.xml"/><Relationship Id="rId15" Type="http://schemas.openxmlformats.org/officeDocument/2006/relationships/image" Target="../media/image140.png"/><Relationship Id="rId23" Type="http://schemas.openxmlformats.org/officeDocument/2006/relationships/image" Target="../media/image136.png"/><Relationship Id="rId10" Type="http://schemas.openxmlformats.org/officeDocument/2006/relationships/tags" Target="../tags/tag296.xml"/><Relationship Id="rId19" Type="http://schemas.openxmlformats.org/officeDocument/2006/relationships/image" Target="../media/image143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image" Target="../media/image139.png"/><Relationship Id="rId22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image" Target="../media/image150.png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tags" Target="../tags/tag300.xml"/><Relationship Id="rId16" Type="http://schemas.openxmlformats.org/officeDocument/2006/relationships/image" Target="../media/image153.png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143.png"/><Relationship Id="rId5" Type="http://schemas.openxmlformats.org/officeDocument/2006/relationships/tags" Target="../tags/tag303.xml"/><Relationship Id="rId15" Type="http://schemas.openxmlformats.org/officeDocument/2006/relationships/image" Target="../media/image152.png"/><Relationship Id="rId10" Type="http://schemas.openxmlformats.org/officeDocument/2006/relationships/image" Target="../media/image148.png"/><Relationship Id="rId4" Type="http://schemas.openxmlformats.org/officeDocument/2006/relationships/tags" Target="../tags/tag30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159.png"/><Relationship Id="rId39" Type="http://schemas.openxmlformats.org/officeDocument/2006/relationships/image" Target="../media/image72.png"/><Relationship Id="rId3" Type="http://schemas.openxmlformats.org/officeDocument/2006/relationships/tags" Target="../tags/tag30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4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158.png"/><Relationship Id="rId33" Type="http://schemas.openxmlformats.org/officeDocument/2006/relationships/image" Target="../media/image163.png"/><Relationship Id="rId38" Type="http://schemas.openxmlformats.org/officeDocument/2006/relationships/image" Target="../media/image82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58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157.png"/><Relationship Id="rId32" Type="http://schemas.openxmlformats.org/officeDocument/2006/relationships/image" Target="../media/image162.png"/><Relationship Id="rId37" Type="http://schemas.openxmlformats.org/officeDocument/2006/relationships/image" Target="../media/image166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156.png"/><Relationship Id="rId28" Type="http://schemas.openxmlformats.org/officeDocument/2006/relationships/image" Target="../media/image57.png"/><Relationship Id="rId36" Type="http://schemas.openxmlformats.org/officeDocument/2006/relationships/image" Target="../media/image78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61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55.png"/><Relationship Id="rId35" Type="http://schemas.openxmlformats.org/officeDocument/2006/relationships/image" Target="../media/image1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8.png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34" Type="http://schemas.openxmlformats.org/officeDocument/2006/relationships/image" Target="../media/image161.png"/><Relationship Id="rId42" Type="http://schemas.openxmlformats.org/officeDocument/2006/relationships/image" Target="../media/image29.png"/><Relationship Id="rId47" Type="http://schemas.openxmlformats.org/officeDocument/2006/relationships/image" Target="../media/image177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image" Target="../media/image55.png"/><Relationship Id="rId38" Type="http://schemas.openxmlformats.org/officeDocument/2006/relationships/image" Target="../media/image170.png"/><Relationship Id="rId46" Type="http://schemas.openxmlformats.org/officeDocument/2006/relationships/image" Target="../media/image176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image" Target="../media/image167.png"/><Relationship Id="rId41" Type="http://schemas.openxmlformats.org/officeDocument/2006/relationships/image" Target="../media/image172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image" Target="../media/image75.png"/><Relationship Id="rId37" Type="http://schemas.openxmlformats.org/officeDocument/2006/relationships/image" Target="../media/image150.png"/><Relationship Id="rId40" Type="http://schemas.openxmlformats.org/officeDocument/2006/relationships/image" Target="../media/image171.png"/><Relationship Id="rId45" Type="http://schemas.openxmlformats.org/officeDocument/2006/relationships/image" Target="../media/image175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image" Target="../media/image88.png"/><Relationship Id="rId36" Type="http://schemas.openxmlformats.org/officeDocument/2006/relationships/image" Target="../media/image169.png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image" Target="../media/image120.png"/><Relationship Id="rId44" Type="http://schemas.openxmlformats.org/officeDocument/2006/relationships/image" Target="../media/image174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image" Target="../media/image126.png"/><Relationship Id="rId30" Type="http://schemas.openxmlformats.org/officeDocument/2006/relationships/image" Target="../media/image168.png"/><Relationship Id="rId35" Type="http://schemas.openxmlformats.org/officeDocument/2006/relationships/image" Target="../media/image143.png"/><Relationship Id="rId43" Type="http://schemas.openxmlformats.org/officeDocument/2006/relationships/image" Target="../media/image173.png"/><Relationship Id="rId48" Type="http://schemas.openxmlformats.org/officeDocument/2006/relationships/image" Target="../media/image1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image" Target="../media/image88.png"/><Relationship Id="rId18" Type="http://schemas.openxmlformats.org/officeDocument/2006/relationships/image" Target="../media/image38.png"/><Relationship Id="rId3" Type="http://schemas.openxmlformats.org/officeDocument/2006/relationships/tags" Target="../tags/tag354.xml"/><Relationship Id="rId21" Type="http://schemas.openxmlformats.org/officeDocument/2006/relationships/image" Target="../media/image180.png"/><Relationship Id="rId7" Type="http://schemas.openxmlformats.org/officeDocument/2006/relationships/tags" Target="../tags/tag358.xml"/><Relationship Id="rId12" Type="http://schemas.openxmlformats.org/officeDocument/2006/relationships/image" Target="../media/image172.png"/><Relationship Id="rId17" Type="http://schemas.openxmlformats.org/officeDocument/2006/relationships/image" Target="../media/image126.png"/><Relationship Id="rId2" Type="http://schemas.openxmlformats.org/officeDocument/2006/relationships/tags" Target="../tags/tag353.xml"/><Relationship Id="rId16" Type="http://schemas.openxmlformats.org/officeDocument/2006/relationships/image" Target="../media/image176.png"/><Relationship Id="rId20" Type="http://schemas.openxmlformats.org/officeDocument/2006/relationships/image" Target="../media/image179.pn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6.xml"/><Relationship Id="rId15" Type="http://schemas.openxmlformats.org/officeDocument/2006/relationships/image" Target="../media/image175.png"/><Relationship Id="rId10" Type="http://schemas.openxmlformats.org/officeDocument/2006/relationships/tags" Target="../tags/tag361.xml"/><Relationship Id="rId19" Type="http://schemas.openxmlformats.org/officeDocument/2006/relationships/image" Target="../media/image39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image" Target="../media/image78.png"/><Relationship Id="rId3" Type="http://schemas.openxmlformats.org/officeDocument/2006/relationships/tags" Target="../tags/tag364.xml"/><Relationship Id="rId21" Type="http://schemas.openxmlformats.org/officeDocument/2006/relationships/image" Target="../media/image180.png"/><Relationship Id="rId34" Type="http://schemas.openxmlformats.org/officeDocument/2006/relationships/image" Target="../media/image185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75.png"/><Relationship Id="rId33" Type="http://schemas.openxmlformats.org/officeDocument/2006/relationships/image" Target="../media/image59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image" Target="../media/image179.png"/><Relationship Id="rId29" Type="http://schemas.openxmlformats.org/officeDocument/2006/relationships/image" Target="../media/image184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181.png"/><Relationship Id="rId32" Type="http://schemas.openxmlformats.org/officeDocument/2006/relationships/image" Target="../media/image56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image" Target="../media/image176.png"/><Relationship Id="rId28" Type="http://schemas.openxmlformats.org/officeDocument/2006/relationships/image" Target="../media/image183.png"/><Relationship Id="rId10" Type="http://schemas.openxmlformats.org/officeDocument/2006/relationships/tags" Target="../tags/tag3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4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image" Target="../media/image175.png"/><Relationship Id="rId27" Type="http://schemas.openxmlformats.org/officeDocument/2006/relationships/image" Target="../media/image182.png"/><Relationship Id="rId30" Type="http://schemas.openxmlformats.org/officeDocument/2006/relationships/image" Target="../media/image73.png"/><Relationship Id="rId35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image" Target="../media/image176.png"/><Relationship Id="rId39" Type="http://schemas.openxmlformats.org/officeDocument/2006/relationships/image" Target="../media/image82.png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34" Type="http://schemas.openxmlformats.org/officeDocument/2006/relationships/image" Target="../media/image187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image" Target="../media/image175.png"/><Relationship Id="rId33" Type="http://schemas.openxmlformats.org/officeDocument/2006/relationships/image" Target="../media/image55.png"/><Relationship Id="rId38" Type="http://schemas.openxmlformats.org/officeDocument/2006/relationships/image" Target="../media/image129.png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image" Target="../media/image186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180.png"/><Relationship Id="rId32" Type="http://schemas.openxmlformats.org/officeDocument/2006/relationships/image" Target="../media/image75.png"/><Relationship Id="rId37" Type="http://schemas.openxmlformats.org/officeDocument/2006/relationships/image" Target="../media/image190.png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36" Type="http://schemas.openxmlformats.org/officeDocument/2006/relationships/image" Target="../media/image189.png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image" Target="../media/image183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8.png"/><Relationship Id="rId30" Type="http://schemas.openxmlformats.org/officeDocument/2006/relationships/image" Target="../media/image185.png"/><Relationship Id="rId35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0.png"/><Relationship Id="rId26" Type="http://schemas.openxmlformats.org/officeDocument/2006/relationships/image" Target="../media/image21.png"/><Relationship Id="rId3" Type="http://schemas.openxmlformats.org/officeDocument/2006/relationships/tags" Target="../tags/tag20.xml"/><Relationship Id="rId21" Type="http://schemas.openxmlformats.org/officeDocument/2006/relationships/image" Target="../media/image13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9.png"/><Relationship Id="rId25" Type="http://schemas.openxmlformats.org/officeDocument/2006/relationships/image" Target="../media/image20.png"/><Relationship Id="rId2" Type="http://schemas.openxmlformats.org/officeDocument/2006/relationships/tags" Target="../tags/tag19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9.png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7.xml"/><Relationship Id="rId19" Type="http://schemas.openxmlformats.org/officeDocument/2006/relationships/image" Target="../media/image1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18.png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2" Type="http://schemas.openxmlformats.org/officeDocument/2006/relationships/tags" Target="../tags/tag33.xml"/><Relationship Id="rId16" Type="http://schemas.openxmlformats.org/officeDocument/2006/relationships/image" Target="../media/image23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0.png"/><Relationship Id="rId5" Type="http://schemas.openxmlformats.org/officeDocument/2006/relationships/tags" Target="../tags/tag3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image" Target="../media/image19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36.png"/><Relationship Id="rId39" Type="http://schemas.openxmlformats.org/officeDocument/2006/relationships/image" Target="../media/image43.png"/><Relationship Id="rId3" Type="http://schemas.openxmlformats.org/officeDocument/2006/relationships/tags" Target="../tags/tag48.xml"/><Relationship Id="rId21" Type="http://schemas.openxmlformats.org/officeDocument/2006/relationships/image" Target="../media/image31.png"/><Relationship Id="rId34" Type="http://schemas.openxmlformats.org/officeDocument/2006/relationships/image" Target="../media/image38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35.png"/><Relationship Id="rId33" Type="http://schemas.openxmlformats.org/officeDocument/2006/relationships/image" Target="../media/image13.png"/><Relationship Id="rId38" Type="http://schemas.openxmlformats.org/officeDocument/2006/relationships/image" Target="../media/image42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34.png"/><Relationship Id="rId32" Type="http://schemas.openxmlformats.org/officeDocument/2006/relationships/image" Target="../media/image12.png"/><Relationship Id="rId37" Type="http://schemas.openxmlformats.org/officeDocument/2006/relationships/image" Target="../media/image41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3.png"/><Relationship Id="rId28" Type="http://schemas.openxmlformats.org/officeDocument/2006/relationships/image" Target="../media/image8.png"/><Relationship Id="rId36" Type="http://schemas.openxmlformats.org/officeDocument/2006/relationships/image" Target="../media/image40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10.png"/><Relationship Id="rId35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37.png"/><Relationship Id="rId39" Type="http://schemas.openxmlformats.org/officeDocument/2006/relationships/image" Target="../media/image54.png"/><Relationship Id="rId3" Type="http://schemas.openxmlformats.org/officeDocument/2006/relationships/tags" Target="../tags/tag67.xml"/><Relationship Id="rId21" Type="http://schemas.openxmlformats.org/officeDocument/2006/relationships/image" Target="../media/image43.png"/><Relationship Id="rId34" Type="http://schemas.openxmlformats.org/officeDocument/2006/relationships/image" Target="../media/image49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42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41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39.png"/><Relationship Id="rId28" Type="http://schemas.openxmlformats.org/officeDocument/2006/relationships/image" Target="../media/image36.png"/><Relationship Id="rId36" Type="http://schemas.openxmlformats.org/officeDocument/2006/relationships/image" Target="../media/image51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4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38.png"/><Relationship Id="rId27" Type="http://schemas.openxmlformats.org/officeDocument/2006/relationships/image" Target="../media/image40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60.png"/><Relationship Id="rId3" Type="http://schemas.openxmlformats.org/officeDocument/2006/relationships/tags" Target="../tags/tag86.xml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65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55.png"/><Relationship Id="rId26" Type="http://schemas.openxmlformats.org/officeDocument/2006/relationships/image" Target="../media/image74.png"/><Relationship Id="rId3" Type="http://schemas.openxmlformats.org/officeDocument/2006/relationships/tags" Target="../tags/tag105.xml"/><Relationship Id="rId21" Type="http://schemas.openxmlformats.org/officeDocument/2006/relationships/image" Target="../media/image6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71.png"/><Relationship Id="rId29" Type="http://schemas.openxmlformats.org/officeDocument/2006/relationships/image" Target="../media/image77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58.png"/><Relationship Id="rId32" Type="http://schemas.openxmlformats.org/officeDocument/2006/relationships/image" Target="../media/image80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7.png"/><Relationship Id="rId28" Type="http://schemas.openxmlformats.org/officeDocument/2006/relationships/image" Target="../media/image76.png"/><Relationship Id="rId10" Type="http://schemas.openxmlformats.org/officeDocument/2006/relationships/tags" Target="../tags/tag112.xml"/><Relationship Id="rId19" Type="http://schemas.openxmlformats.org/officeDocument/2006/relationships/image" Target="../media/image70.png"/><Relationship Id="rId31" Type="http://schemas.openxmlformats.org/officeDocument/2006/relationships/image" Target="../media/image7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66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3.png"/><Relationship Id="rId3" Type="http://schemas.openxmlformats.org/officeDocument/2006/relationships/tags" Target="../tags/tag121.xml"/><Relationship Id="rId21" Type="http://schemas.openxmlformats.org/officeDocument/2006/relationships/image" Target="../media/image71.png"/><Relationship Id="rId34" Type="http://schemas.openxmlformats.org/officeDocument/2006/relationships/image" Target="../media/image29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58.png"/><Relationship Id="rId33" Type="http://schemas.openxmlformats.org/officeDocument/2006/relationships/image" Target="../media/image83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image" Target="../media/image70.png"/><Relationship Id="rId29" Type="http://schemas.openxmlformats.org/officeDocument/2006/relationships/image" Target="../media/image76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57.png"/><Relationship Id="rId32" Type="http://schemas.openxmlformats.org/officeDocument/2006/relationships/image" Target="../media/image77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66.png"/><Relationship Id="rId28" Type="http://schemas.openxmlformats.org/officeDocument/2006/relationships/image" Target="../media/image75.png"/><Relationship Id="rId10" Type="http://schemas.openxmlformats.org/officeDocument/2006/relationships/tags" Target="../tags/tag128.xml"/><Relationship Id="rId19" Type="http://schemas.openxmlformats.org/officeDocument/2006/relationships/image" Target="../media/image55.png"/><Relationship Id="rId31" Type="http://schemas.openxmlformats.org/officeDocument/2006/relationships/image" Target="../media/image80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65.png"/><Relationship Id="rId27" Type="http://schemas.openxmlformats.org/officeDocument/2006/relationships/image" Target="../media/image74.png"/><Relationship Id="rId30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3675-587B-4281-9A4C-C2BEA7DE9A3E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Cayley’s Theorem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216-6DF9-4EB9-84B4-6BEB2CD6C3FE}" type="slidenum">
              <a:rPr lang="en-US"/>
              <a:pPr/>
              <a:t>10</a:t>
            </a:fld>
            <a:endParaRPr lang="en-US"/>
          </a:p>
        </p:txBody>
      </p:sp>
      <p:pic>
        <p:nvPicPr>
          <p:cNvPr id="80590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2554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33400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63625"/>
            <a:ext cx="3292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597025"/>
            <a:ext cx="5600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050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5907" name="Rectangle 19"/>
          <p:cNvSpPr>
            <a:spLocks noChangeArrowheads="1"/>
          </p:cNvSpPr>
          <p:nvPr/>
        </p:nvSpPr>
        <p:spPr bwMode="auto">
          <a:xfrm>
            <a:off x="1447800" y="533400"/>
            <a:ext cx="1169988" cy="40163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6" name="Line 8"/>
          <p:cNvSpPr>
            <a:spLocks noChangeShapeType="1"/>
          </p:cNvSpPr>
          <p:nvPr/>
        </p:nvSpPr>
        <p:spPr bwMode="auto">
          <a:xfrm flipV="1">
            <a:off x="0" y="3106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8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91075"/>
            <a:ext cx="49577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89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99075"/>
            <a:ext cx="2043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352800"/>
            <a:ext cx="51276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900" name="Rectangle 1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901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F7AD-176D-4B49-B69B-EC8241ADB6D9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806926" name="Group 14"/>
          <p:cNvGrpSpPr>
            <a:grpSpLocks/>
          </p:cNvGrpSpPr>
          <p:nvPr/>
        </p:nvGrpSpPr>
        <p:grpSpPr bwMode="auto">
          <a:xfrm>
            <a:off x="1743075" y="2951163"/>
            <a:ext cx="5127625" cy="2798762"/>
            <a:chOff x="1098" y="1859"/>
            <a:chExt cx="3230" cy="1763"/>
          </a:xfrm>
        </p:grpSpPr>
        <p:pic>
          <p:nvPicPr>
            <p:cNvPr id="806924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1859"/>
              <a:ext cx="323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6916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52"/>
              <a:ext cx="312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06929" name="Group 17"/>
          <p:cNvGrpSpPr>
            <a:grpSpLocks/>
          </p:cNvGrpSpPr>
          <p:nvPr/>
        </p:nvGrpSpPr>
        <p:grpSpPr bwMode="auto">
          <a:xfrm>
            <a:off x="3648075" y="3354388"/>
            <a:ext cx="5127625" cy="2819400"/>
            <a:chOff x="2298" y="2113"/>
            <a:chExt cx="3230" cy="1776"/>
          </a:xfrm>
        </p:grpSpPr>
        <p:pic>
          <p:nvPicPr>
            <p:cNvPr id="806918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019"/>
              <a:ext cx="312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692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" y="2113"/>
              <a:ext cx="323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6922" name="Rectangle 1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23" name="Rectangle 1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693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4001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2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656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2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7162800" y="3930650"/>
            <a:ext cx="1905000" cy="685800"/>
            <a:chOff x="4512" y="2476"/>
            <a:chExt cx="1200" cy="432"/>
          </a:xfrm>
        </p:grpSpPr>
        <p:pic>
          <p:nvPicPr>
            <p:cNvPr id="15" name="Picture 2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685"/>
              <a:ext cx="112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" y="2501"/>
              <a:ext cx="38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4512" y="2476"/>
              <a:ext cx="1200" cy="432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80649E-7 L -0.20434 -0.050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2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959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796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656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98B-B5A8-4135-85BF-53D193890A44}" type="slidenum">
              <a:rPr lang="en-US"/>
              <a:pPr/>
              <a:t>12</a:t>
            </a:fld>
            <a:endParaRPr lang="en-US"/>
          </a:p>
        </p:txBody>
      </p:sp>
      <p:pic>
        <p:nvPicPr>
          <p:cNvPr id="80797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951163"/>
            <a:ext cx="51276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68800"/>
            <a:ext cx="49577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7938" name="Oval 2"/>
          <p:cNvSpPr>
            <a:spLocks noChangeArrowheads="1"/>
          </p:cNvSpPr>
          <p:nvPr/>
        </p:nvSpPr>
        <p:spPr bwMode="auto">
          <a:xfrm>
            <a:off x="8305800" y="61722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3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3529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794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76200"/>
            <a:ext cx="40306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794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0224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7942" name="Group 6"/>
          <p:cNvGrpSpPr>
            <a:grpSpLocks/>
          </p:cNvGrpSpPr>
          <p:nvPr/>
        </p:nvGrpSpPr>
        <p:grpSpPr bwMode="auto">
          <a:xfrm>
            <a:off x="6645275" y="5507038"/>
            <a:ext cx="2422525" cy="665162"/>
            <a:chOff x="4128" y="3805"/>
            <a:chExt cx="1526" cy="419"/>
          </a:xfrm>
        </p:grpSpPr>
        <p:pic>
          <p:nvPicPr>
            <p:cNvPr id="807943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80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7944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045"/>
              <a:ext cx="15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079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4001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7971" name="Group 35"/>
          <p:cNvGrpSpPr>
            <a:grpSpLocks/>
          </p:cNvGrpSpPr>
          <p:nvPr/>
        </p:nvGrpSpPr>
        <p:grpSpPr bwMode="auto">
          <a:xfrm>
            <a:off x="68263" y="5791200"/>
            <a:ext cx="6521450" cy="1023938"/>
            <a:chOff x="43" y="3648"/>
            <a:chExt cx="4108" cy="645"/>
          </a:xfrm>
        </p:grpSpPr>
        <p:pic>
          <p:nvPicPr>
            <p:cNvPr id="807965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840"/>
              <a:ext cx="72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7948" name="Rectangle 12"/>
            <p:cNvSpPr>
              <a:spLocks noChangeArrowheads="1"/>
            </p:cNvSpPr>
            <p:nvPr/>
          </p:nvSpPr>
          <p:spPr bwMode="auto">
            <a:xfrm>
              <a:off x="811" y="3648"/>
              <a:ext cx="3340" cy="64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07968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986"/>
              <a:ext cx="32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50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3698"/>
              <a:ext cx="8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7973" name="Group 37"/>
          <p:cNvGrpSpPr>
            <a:grpSpLocks/>
          </p:cNvGrpSpPr>
          <p:nvPr/>
        </p:nvGrpSpPr>
        <p:grpSpPr bwMode="auto">
          <a:xfrm>
            <a:off x="6818313" y="1706563"/>
            <a:ext cx="2239962" cy="960437"/>
            <a:chOff x="4295" y="1075"/>
            <a:chExt cx="1411" cy="605"/>
          </a:xfrm>
        </p:grpSpPr>
        <p:pic>
          <p:nvPicPr>
            <p:cNvPr id="807972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" y="1125"/>
              <a:ext cx="79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53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413"/>
              <a:ext cx="13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7954" name="Rectangle 18"/>
            <p:cNvSpPr>
              <a:spLocks noChangeArrowheads="1"/>
            </p:cNvSpPr>
            <p:nvPr/>
          </p:nvSpPr>
          <p:spPr bwMode="auto">
            <a:xfrm>
              <a:off x="4295" y="1075"/>
              <a:ext cx="1411" cy="60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7955" name="Group 19"/>
          <p:cNvGrpSpPr>
            <a:grpSpLocks/>
          </p:cNvGrpSpPr>
          <p:nvPr/>
        </p:nvGrpSpPr>
        <p:grpSpPr bwMode="auto">
          <a:xfrm>
            <a:off x="7162800" y="3930650"/>
            <a:ext cx="1905000" cy="685800"/>
            <a:chOff x="4512" y="2476"/>
            <a:chExt cx="1200" cy="432"/>
          </a:xfrm>
        </p:grpSpPr>
        <p:pic>
          <p:nvPicPr>
            <p:cNvPr id="807956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685"/>
              <a:ext cx="112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795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" y="2501"/>
              <a:ext cx="38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7958" name="Rectangle 22"/>
            <p:cNvSpPr>
              <a:spLocks noChangeArrowheads="1"/>
            </p:cNvSpPr>
            <p:nvPr/>
          </p:nvSpPr>
          <p:spPr bwMode="auto">
            <a:xfrm>
              <a:off x="4512" y="2476"/>
              <a:ext cx="1200" cy="432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7963" name="Rectangle 2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B933-CA6B-4BFA-98E0-30E7FB85631F}" type="slidenum">
              <a:rPr lang="en-US"/>
              <a:pPr/>
              <a:t>13</a:t>
            </a:fld>
            <a:endParaRPr lang="en-US"/>
          </a:p>
        </p:txBody>
      </p:sp>
      <p:sp>
        <p:nvSpPr>
          <p:cNvPr id="830466" name="Oval 2"/>
          <p:cNvSpPr>
            <a:spLocks noChangeArrowheads="1"/>
          </p:cNvSpPr>
          <p:nvPr/>
        </p:nvSpPr>
        <p:spPr bwMode="auto">
          <a:xfrm>
            <a:off x="8305800" y="61722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0224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0470" name="Group 6"/>
          <p:cNvGrpSpPr>
            <a:grpSpLocks/>
          </p:cNvGrpSpPr>
          <p:nvPr/>
        </p:nvGrpSpPr>
        <p:grpSpPr bwMode="auto">
          <a:xfrm>
            <a:off x="6645275" y="5507038"/>
            <a:ext cx="2422525" cy="665162"/>
            <a:chOff x="4128" y="3805"/>
            <a:chExt cx="1526" cy="419"/>
          </a:xfrm>
        </p:grpSpPr>
        <p:pic>
          <p:nvPicPr>
            <p:cNvPr id="830471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80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0472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045"/>
              <a:ext cx="15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0474" name="Group 10"/>
          <p:cNvGrpSpPr>
            <a:grpSpLocks/>
          </p:cNvGrpSpPr>
          <p:nvPr/>
        </p:nvGrpSpPr>
        <p:grpSpPr bwMode="auto">
          <a:xfrm>
            <a:off x="68263" y="5791200"/>
            <a:ext cx="6521450" cy="1023938"/>
            <a:chOff x="43" y="3648"/>
            <a:chExt cx="4108" cy="645"/>
          </a:xfrm>
        </p:grpSpPr>
        <p:pic>
          <p:nvPicPr>
            <p:cNvPr id="830475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840"/>
              <a:ext cx="72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476" name="Rectangle 12"/>
            <p:cNvSpPr>
              <a:spLocks noChangeArrowheads="1"/>
            </p:cNvSpPr>
            <p:nvPr/>
          </p:nvSpPr>
          <p:spPr bwMode="auto">
            <a:xfrm>
              <a:off x="811" y="3648"/>
              <a:ext cx="3340" cy="64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0477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986"/>
              <a:ext cx="32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478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3698"/>
              <a:ext cx="8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0479" name="Group 15"/>
          <p:cNvGrpSpPr>
            <a:grpSpLocks/>
          </p:cNvGrpSpPr>
          <p:nvPr/>
        </p:nvGrpSpPr>
        <p:grpSpPr bwMode="auto">
          <a:xfrm>
            <a:off x="6818313" y="1706563"/>
            <a:ext cx="2239962" cy="960437"/>
            <a:chOff x="4295" y="1075"/>
            <a:chExt cx="1411" cy="605"/>
          </a:xfrm>
        </p:grpSpPr>
        <p:pic>
          <p:nvPicPr>
            <p:cNvPr id="830480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" y="1125"/>
              <a:ext cx="79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481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413"/>
              <a:ext cx="13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0482" name="Rectangle 18"/>
            <p:cNvSpPr>
              <a:spLocks noChangeArrowheads="1"/>
            </p:cNvSpPr>
            <p:nvPr/>
          </p:nvSpPr>
          <p:spPr bwMode="auto">
            <a:xfrm>
              <a:off x="4295" y="1075"/>
              <a:ext cx="1411" cy="60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491" name="Rectangle 2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92" name="Rectangle 2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9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524000"/>
            <a:ext cx="312261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76200"/>
            <a:ext cx="4181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5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059113"/>
            <a:ext cx="7265987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210175"/>
            <a:ext cx="1619250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207000"/>
            <a:ext cx="2286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667250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9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3438"/>
            <a:ext cx="47339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50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59325"/>
            <a:ext cx="315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50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3438"/>
            <a:ext cx="7381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504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068888"/>
            <a:ext cx="2743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0" y="450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1476-AD07-49A8-8BCC-AF72D5D0C9AD}" type="slidenum">
              <a:rPr lang="en-US"/>
              <a:pPr/>
              <a:t>14</a:t>
            </a:fld>
            <a:endParaRPr lang="en-US"/>
          </a:p>
        </p:txBody>
      </p:sp>
      <p:pic>
        <p:nvPicPr>
          <p:cNvPr id="808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524000"/>
            <a:ext cx="312261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76200"/>
            <a:ext cx="4181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059113"/>
            <a:ext cx="7265987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210175"/>
            <a:ext cx="1619250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207000"/>
            <a:ext cx="2286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667250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3438"/>
            <a:ext cx="47339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59325"/>
            <a:ext cx="315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8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3438"/>
            <a:ext cx="7381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71" name="Line 11"/>
          <p:cNvSpPr>
            <a:spLocks noChangeShapeType="1"/>
          </p:cNvSpPr>
          <p:nvPr/>
        </p:nvSpPr>
        <p:spPr bwMode="auto">
          <a:xfrm flipV="1">
            <a:off x="0" y="5495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9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24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7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122988"/>
            <a:ext cx="16192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7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119813"/>
            <a:ext cx="2286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7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80063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7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72138"/>
            <a:ext cx="315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0"/>
            <a:ext cx="8429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99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556250"/>
            <a:ext cx="54213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2" name="Line 22"/>
          <p:cNvSpPr>
            <a:spLocks noChangeShapeType="1"/>
          </p:cNvSpPr>
          <p:nvPr/>
        </p:nvSpPr>
        <p:spPr bwMode="auto">
          <a:xfrm flipV="1">
            <a:off x="0" y="450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98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068888"/>
            <a:ext cx="2743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4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5981700"/>
            <a:ext cx="33766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5" name="Rectangle 2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6" name="Rectangle 2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8989" name="Group 29"/>
          <p:cNvGrpSpPr>
            <a:grpSpLocks/>
          </p:cNvGrpSpPr>
          <p:nvPr/>
        </p:nvGrpSpPr>
        <p:grpSpPr bwMode="auto">
          <a:xfrm>
            <a:off x="6818313" y="1706563"/>
            <a:ext cx="2239962" cy="960437"/>
            <a:chOff x="4295" y="1075"/>
            <a:chExt cx="1411" cy="605"/>
          </a:xfrm>
        </p:grpSpPr>
        <p:pic>
          <p:nvPicPr>
            <p:cNvPr id="808990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" y="1125"/>
              <a:ext cx="79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8991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413"/>
              <a:ext cx="13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8992" name="Rectangle 32"/>
            <p:cNvSpPr>
              <a:spLocks noChangeArrowheads="1"/>
            </p:cNvSpPr>
            <p:nvPr/>
          </p:nvSpPr>
          <p:spPr bwMode="auto">
            <a:xfrm>
              <a:off x="4295" y="1075"/>
              <a:ext cx="1411" cy="60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2662-4809-4E69-929E-F7840F61E9E0}" type="slidenum">
              <a:rPr lang="en-US"/>
              <a:pPr/>
              <a:t>15</a:t>
            </a:fld>
            <a:endParaRPr lang="en-US"/>
          </a:p>
        </p:txBody>
      </p:sp>
      <p:pic>
        <p:nvPicPr>
          <p:cNvPr id="810011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76200"/>
            <a:ext cx="548798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0015" name="Group 31"/>
          <p:cNvGrpSpPr>
            <a:grpSpLocks/>
          </p:cNvGrpSpPr>
          <p:nvPr/>
        </p:nvGrpSpPr>
        <p:grpSpPr bwMode="auto">
          <a:xfrm>
            <a:off x="228600" y="1524000"/>
            <a:ext cx="5329238" cy="1381125"/>
            <a:chOff x="144" y="960"/>
            <a:chExt cx="3357" cy="870"/>
          </a:xfrm>
        </p:grpSpPr>
        <p:pic>
          <p:nvPicPr>
            <p:cNvPr id="809986" name="Picture 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80"/>
              <a:ext cx="88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9988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60"/>
              <a:ext cx="2384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99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02063"/>
            <a:ext cx="12303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421063"/>
            <a:ext cx="984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12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057525"/>
            <a:ext cx="66611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992" name="Line 8"/>
          <p:cNvSpPr>
            <a:spLocks noChangeShapeType="1"/>
          </p:cNvSpPr>
          <p:nvPr/>
        </p:nvSpPr>
        <p:spPr bwMode="auto">
          <a:xfrm flipV="1">
            <a:off x="0" y="450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9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122988"/>
            <a:ext cx="16192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9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119813"/>
            <a:ext cx="2286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9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80063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99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72138"/>
            <a:ext cx="315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001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0"/>
            <a:ext cx="8429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1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556250"/>
            <a:ext cx="54213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1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5981700"/>
            <a:ext cx="33766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0003" name="Rectangle 1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0004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0009" name="Group 25"/>
          <p:cNvGrpSpPr>
            <a:grpSpLocks/>
          </p:cNvGrpSpPr>
          <p:nvPr/>
        </p:nvGrpSpPr>
        <p:grpSpPr bwMode="auto">
          <a:xfrm>
            <a:off x="68263" y="4852988"/>
            <a:ext cx="3686175" cy="644525"/>
            <a:chOff x="43" y="3057"/>
            <a:chExt cx="2322" cy="406"/>
          </a:xfrm>
        </p:grpSpPr>
        <p:pic>
          <p:nvPicPr>
            <p:cNvPr id="810005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057"/>
              <a:ext cx="23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00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63248">
              <a:off x="1440" y="3264"/>
              <a:ext cx="7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82-8FF9-41AA-80AB-9028F10D4825}" type="slidenum">
              <a:rPr lang="en-US"/>
              <a:pPr/>
              <a:t>16</a:t>
            </a:fld>
            <a:endParaRPr lang="en-US"/>
          </a:p>
        </p:txBody>
      </p:sp>
      <p:pic>
        <p:nvPicPr>
          <p:cNvPr id="811056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556250"/>
            <a:ext cx="54213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1057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5981700"/>
            <a:ext cx="33766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1042" name="Group 34"/>
          <p:cNvGrpSpPr>
            <a:grpSpLocks/>
          </p:cNvGrpSpPr>
          <p:nvPr/>
        </p:nvGrpSpPr>
        <p:grpSpPr bwMode="auto">
          <a:xfrm>
            <a:off x="68263" y="4852988"/>
            <a:ext cx="3686175" cy="644525"/>
            <a:chOff x="43" y="3057"/>
            <a:chExt cx="2322" cy="406"/>
          </a:xfrm>
        </p:grpSpPr>
        <p:pic>
          <p:nvPicPr>
            <p:cNvPr id="81104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057"/>
              <a:ext cx="23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4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63248">
              <a:off x="1440" y="3264"/>
              <a:ext cx="7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103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122988"/>
            <a:ext cx="16192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3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119813"/>
            <a:ext cx="2286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3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80063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3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72138"/>
            <a:ext cx="315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47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0"/>
            <a:ext cx="8429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36513" y="2971800"/>
            <a:ext cx="5302250" cy="102393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1046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584575"/>
            <a:ext cx="5237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101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051175"/>
            <a:ext cx="1398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1030" name="Rectangle 2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1" name="Rectangle 2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48" name="Line 40"/>
          <p:cNvSpPr>
            <a:spLocks noChangeShapeType="1"/>
          </p:cNvSpPr>
          <p:nvPr/>
        </p:nvSpPr>
        <p:spPr bwMode="auto">
          <a:xfrm flipV="1"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1049" name="Group 41"/>
          <p:cNvGrpSpPr>
            <a:grpSpLocks/>
          </p:cNvGrpSpPr>
          <p:nvPr/>
        </p:nvGrpSpPr>
        <p:grpSpPr bwMode="auto">
          <a:xfrm>
            <a:off x="65088" y="152400"/>
            <a:ext cx="8612187" cy="2359025"/>
            <a:chOff x="41" y="2640"/>
            <a:chExt cx="5425" cy="1486"/>
          </a:xfrm>
        </p:grpSpPr>
        <p:pic>
          <p:nvPicPr>
            <p:cNvPr id="811050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41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51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" y="3650"/>
              <a:ext cx="31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52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96"/>
              <a:ext cx="287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53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44"/>
              <a:ext cx="449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54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2640"/>
              <a:ext cx="22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1055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19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1058" name="AutoShape 50"/>
          <p:cNvSpPr>
            <a:spLocks noChangeAspect="1" noChangeArrowheads="1"/>
          </p:cNvSpPr>
          <p:nvPr/>
        </p:nvSpPr>
        <p:spPr bwMode="auto">
          <a:xfrm>
            <a:off x="37338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1060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000"/>
            <a:ext cx="14001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1062" name="Line 54"/>
          <p:cNvSpPr>
            <a:spLocks noChangeShapeType="1"/>
          </p:cNvSpPr>
          <p:nvPr/>
        </p:nvSpPr>
        <p:spPr bwMode="auto">
          <a:xfrm flipV="1">
            <a:off x="1066800" y="3886200"/>
            <a:ext cx="14478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63" name="Line 55"/>
          <p:cNvSpPr>
            <a:spLocks noChangeShapeType="1"/>
          </p:cNvSpPr>
          <p:nvPr/>
        </p:nvSpPr>
        <p:spPr bwMode="auto">
          <a:xfrm flipH="1" flipV="1">
            <a:off x="381000" y="3886200"/>
            <a:ext cx="76200" cy="1676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53187E-7 L 0.09167 0.14461 " pathEditMode="relative" ptsTypes="AA">
                                      <p:cBhvr>
                                        <p:cTn id="6" dur="500" fill="hold"/>
                                        <p:tgtEl>
                                          <p:spTgt spid="81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1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1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0" grpId="0" animBg="1"/>
      <p:bldP spid="811048" grpId="0" animBg="1"/>
      <p:bldP spid="811058" grpId="0" animBg="1"/>
      <p:bldP spid="811062" grpId="0" animBg="1"/>
      <p:bldP spid="811062" grpId="1" animBg="1"/>
      <p:bldP spid="811063" grpId="0" animBg="1"/>
      <p:bldP spid="8110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85A1504D-CFD8-4F72-A2FD-43355862FF6C}" type="slidenum">
              <a:rPr lang="en-US"/>
              <a:pPr/>
              <a:t>17</a:t>
            </a:fld>
            <a:endParaRPr lang="en-US"/>
          </a:p>
        </p:txBody>
      </p:sp>
      <p:sp>
        <p:nvSpPr>
          <p:cNvPr id="812087" name="AutoShape 55"/>
          <p:cNvSpPr>
            <a:spLocks noChangeAspect="1" noChangeArrowheads="1"/>
          </p:cNvSpPr>
          <p:nvPr/>
        </p:nvSpPr>
        <p:spPr bwMode="auto">
          <a:xfrm>
            <a:off x="37338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2060" name="Group 28"/>
          <p:cNvGrpSpPr>
            <a:grpSpLocks/>
          </p:cNvGrpSpPr>
          <p:nvPr/>
        </p:nvGrpSpPr>
        <p:grpSpPr bwMode="auto">
          <a:xfrm>
            <a:off x="36513" y="2971800"/>
            <a:ext cx="5302250" cy="1023938"/>
            <a:chOff x="23" y="1872"/>
            <a:chExt cx="3340" cy="645"/>
          </a:xfrm>
        </p:grpSpPr>
        <p:sp>
          <p:nvSpPr>
            <p:cNvPr id="812057" name="Rectangle 25"/>
            <p:cNvSpPr>
              <a:spLocks noChangeArrowheads="1"/>
            </p:cNvSpPr>
            <p:nvPr/>
          </p:nvSpPr>
          <p:spPr bwMode="auto">
            <a:xfrm>
              <a:off x="23" y="1872"/>
              <a:ext cx="3340" cy="64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2058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258"/>
              <a:ext cx="32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59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1922"/>
              <a:ext cx="8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2041" name="Line 9"/>
          <p:cNvSpPr>
            <a:spLocks noChangeShapeType="1"/>
          </p:cNvSpPr>
          <p:nvPr/>
        </p:nvSpPr>
        <p:spPr bwMode="auto">
          <a:xfrm flipV="1"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2071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11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6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70375"/>
            <a:ext cx="527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7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07038"/>
            <a:ext cx="2101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88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879975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69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270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55" name="Rectangle 23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56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2080" name="Group 48"/>
          <p:cNvGrpSpPr>
            <a:grpSpLocks/>
          </p:cNvGrpSpPr>
          <p:nvPr/>
        </p:nvGrpSpPr>
        <p:grpSpPr bwMode="auto">
          <a:xfrm>
            <a:off x="65088" y="152400"/>
            <a:ext cx="8612187" cy="2359025"/>
            <a:chOff x="41" y="2640"/>
            <a:chExt cx="5425" cy="1486"/>
          </a:xfrm>
        </p:grpSpPr>
        <p:pic>
          <p:nvPicPr>
            <p:cNvPr id="812081" name="Picture 4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41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2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" y="3650"/>
              <a:ext cx="31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3" name="Picture 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96"/>
              <a:ext cx="287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4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44"/>
              <a:ext cx="449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5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2640"/>
              <a:ext cx="22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6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19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2054" name="Line 22"/>
          <p:cNvSpPr>
            <a:spLocks noChangeShapeType="1"/>
          </p:cNvSpPr>
          <p:nvPr/>
        </p:nvSpPr>
        <p:spPr bwMode="auto">
          <a:xfrm flipH="1">
            <a:off x="3429000" y="4572000"/>
            <a:ext cx="2514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2089" name="Line 57"/>
          <p:cNvSpPr>
            <a:spLocks noChangeShapeType="1"/>
          </p:cNvSpPr>
          <p:nvPr/>
        </p:nvSpPr>
        <p:spPr bwMode="auto">
          <a:xfrm flipH="1">
            <a:off x="381000" y="2438400"/>
            <a:ext cx="1219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0" y="6248400"/>
            <a:ext cx="1634730" cy="231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384" y="6235874"/>
            <a:ext cx="4354756" cy="27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1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54" grpId="0" animBg="1"/>
      <p:bldP spid="8120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E4E1-0998-4776-8CE5-CB88BBF6642B}" type="slidenum">
              <a:rPr lang="en-US"/>
              <a:pPr/>
              <a:t>18</a:t>
            </a:fld>
            <a:endParaRPr lang="en-US"/>
          </a:p>
        </p:txBody>
      </p:sp>
      <p:pic>
        <p:nvPicPr>
          <p:cNvPr id="81307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879975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6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11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7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07038"/>
            <a:ext cx="2101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7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838200"/>
            <a:ext cx="51276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276475"/>
            <a:ext cx="49958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295400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30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082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30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826000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30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725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3067" name="Rectangle 11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8" name="Rectangle 1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7470" y="6235874"/>
            <a:ext cx="6157670" cy="275155"/>
            <a:chOff x="727470" y="6235874"/>
            <a:chExt cx="6157670" cy="27515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470" y="6248400"/>
              <a:ext cx="1634730" cy="2317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0384" y="6235874"/>
              <a:ext cx="4354756" cy="2751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B978-7D5B-4A45-9580-63DE5100B97A}" type="slidenum">
              <a:rPr lang="en-US"/>
              <a:pPr/>
              <a:t>19</a:t>
            </a:fld>
            <a:endParaRPr lang="en-US"/>
          </a:p>
        </p:txBody>
      </p:sp>
      <p:pic>
        <p:nvPicPr>
          <p:cNvPr id="8140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40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725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4090" name="Rectangle 1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91" name="Rectangle 1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4103" name="Group 23"/>
          <p:cNvGrpSpPr>
            <a:grpSpLocks/>
          </p:cNvGrpSpPr>
          <p:nvPr/>
        </p:nvGrpSpPr>
        <p:grpSpPr bwMode="auto">
          <a:xfrm>
            <a:off x="227013" y="73025"/>
            <a:ext cx="7480300" cy="898525"/>
            <a:chOff x="143" y="46"/>
            <a:chExt cx="4712" cy="566"/>
          </a:xfrm>
        </p:grpSpPr>
        <p:pic>
          <p:nvPicPr>
            <p:cNvPr id="814100" name="Picture 2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48"/>
              <a:ext cx="34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01" name="Picture 2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398"/>
              <a:ext cx="45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4094" name="Rectangle 14"/>
            <p:cNvSpPr>
              <a:spLocks noChangeArrowheads="1"/>
            </p:cNvSpPr>
            <p:nvPr/>
          </p:nvSpPr>
          <p:spPr bwMode="auto">
            <a:xfrm>
              <a:off x="2038" y="46"/>
              <a:ext cx="1169" cy="265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0243 0.6844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3AA6-4A20-4C79-96E0-28867C2F1126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2651125"/>
            <a:ext cx="5786773" cy="359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536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76200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4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39825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67" name="Rectangle 2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395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72993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7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108325"/>
            <a:ext cx="779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404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565525"/>
            <a:ext cx="87741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85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36775"/>
            <a:ext cx="4368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403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533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9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5794375"/>
            <a:ext cx="4954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0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1150"/>
            <a:ext cx="45577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1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91100"/>
            <a:ext cx="7129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2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191000"/>
            <a:ext cx="3498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3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02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66" name="Rectangle 2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402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62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343" y="4076178"/>
            <a:ext cx="4384457" cy="267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268" y="4005577"/>
            <a:ext cx="1104318" cy="236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26904" y="1618488"/>
            <a:ext cx="1446464" cy="2414016"/>
            <a:chOff x="4926904" y="1618488"/>
            <a:chExt cx="1446464" cy="2414016"/>
          </a:xfrm>
        </p:grpSpPr>
        <p:sp>
          <p:nvSpPr>
            <p:cNvPr id="3" name="Rectangle 2"/>
            <p:cNvSpPr/>
            <p:nvPr/>
          </p:nvSpPr>
          <p:spPr bwMode="auto">
            <a:xfrm>
              <a:off x="4926904" y="1618488"/>
              <a:ext cx="864296" cy="38404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294376" y="3639312"/>
              <a:ext cx="1078992" cy="39319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76E-8A5A-4CB6-8D91-7A0C7AB3703B}" type="slidenum">
              <a:rPr lang="en-US"/>
              <a:pPr/>
              <a:t>20</a:t>
            </a:fld>
            <a:endParaRPr lang="en-US"/>
          </a:p>
        </p:txBody>
      </p:sp>
      <p:pic>
        <p:nvPicPr>
          <p:cNvPr id="815137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6200"/>
            <a:ext cx="548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3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31825"/>
            <a:ext cx="7146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5139" name="Rectangle 35"/>
          <p:cNvSpPr>
            <a:spLocks noChangeArrowheads="1"/>
          </p:cNvSpPr>
          <p:nvPr/>
        </p:nvSpPr>
        <p:spPr bwMode="auto">
          <a:xfrm>
            <a:off x="3235325" y="73025"/>
            <a:ext cx="1855788" cy="42068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51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7844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5108" name="Line 4"/>
          <p:cNvSpPr>
            <a:spLocks noChangeShapeType="1"/>
          </p:cNvSpPr>
          <p:nvPr/>
        </p:nvSpPr>
        <p:spPr bwMode="auto">
          <a:xfrm flipV="1"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09" name="Line 5"/>
          <p:cNvSpPr>
            <a:spLocks noChangeShapeType="1"/>
          </p:cNvSpPr>
          <p:nvPr/>
        </p:nvSpPr>
        <p:spPr bwMode="auto">
          <a:xfrm flipV="1">
            <a:off x="0" y="4791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51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51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243013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514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43000"/>
            <a:ext cx="78676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5141" name="Group 37"/>
          <p:cNvGrpSpPr>
            <a:grpSpLocks/>
          </p:cNvGrpSpPr>
          <p:nvPr/>
        </p:nvGrpSpPr>
        <p:grpSpPr bwMode="auto">
          <a:xfrm>
            <a:off x="7772400" y="1600200"/>
            <a:ext cx="1143000" cy="457200"/>
            <a:chOff x="4896" y="1008"/>
            <a:chExt cx="720" cy="288"/>
          </a:xfrm>
        </p:grpSpPr>
        <p:pic>
          <p:nvPicPr>
            <p:cNvPr id="81511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104"/>
              <a:ext cx="52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5116" name="Rectangle 12"/>
            <p:cNvSpPr>
              <a:spLocks noChangeArrowheads="1"/>
            </p:cNvSpPr>
            <p:nvPr/>
          </p:nvSpPr>
          <p:spPr bwMode="auto">
            <a:xfrm>
              <a:off x="4992" y="1056"/>
              <a:ext cx="624" cy="24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8" name="Line 14"/>
            <p:cNvSpPr>
              <a:spLocks noChangeShapeType="1"/>
            </p:cNvSpPr>
            <p:nvPr/>
          </p:nvSpPr>
          <p:spPr bwMode="auto">
            <a:xfrm flipH="1" flipV="1">
              <a:off x="4896" y="1008"/>
              <a:ext cx="96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51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4391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514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286000"/>
            <a:ext cx="1835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5142" name="Group 38"/>
          <p:cNvGrpSpPr>
            <a:grpSpLocks/>
          </p:cNvGrpSpPr>
          <p:nvPr/>
        </p:nvGrpSpPr>
        <p:grpSpPr bwMode="auto">
          <a:xfrm>
            <a:off x="152400" y="1708150"/>
            <a:ext cx="7315200" cy="373063"/>
            <a:chOff x="96" y="1076"/>
            <a:chExt cx="4608" cy="235"/>
          </a:xfrm>
        </p:grpSpPr>
        <p:pic>
          <p:nvPicPr>
            <p:cNvPr id="815121" name="Picture 17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076"/>
              <a:ext cx="353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5122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17"/>
              <a:ext cx="267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5123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82"/>
              <a:ext cx="56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512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0238"/>
            <a:ext cx="946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5133" name="Rectangle 2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34" name="Rectangle 3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514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410200"/>
            <a:ext cx="39322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7488" y="6003925"/>
            <a:ext cx="7851775" cy="757238"/>
            <a:chOff x="217488" y="6003925"/>
            <a:chExt cx="7851775" cy="757238"/>
          </a:xfrm>
        </p:grpSpPr>
        <p:pic>
          <p:nvPicPr>
            <p:cNvPr id="815146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6477000"/>
              <a:ext cx="578326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5145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6003925"/>
              <a:ext cx="604678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8" grpId="0" animBg="1"/>
      <p:bldP spid="8151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924-583F-4AD7-A65F-30A79B05A236}" type="slidenum">
              <a:rPr lang="en-US"/>
              <a:pPr/>
              <a:t>21</a:t>
            </a:fld>
            <a:endParaRPr lang="en-US"/>
          </a:p>
        </p:txBody>
      </p:sp>
      <p:pic>
        <p:nvPicPr>
          <p:cNvPr id="816161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410200"/>
            <a:ext cx="39322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62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77000"/>
            <a:ext cx="5783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6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003925"/>
            <a:ext cx="6046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3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616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90888"/>
            <a:ext cx="90582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6139" name="Line 11"/>
          <p:cNvSpPr>
            <a:spLocks noChangeShapeType="1"/>
          </p:cNvSpPr>
          <p:nvPr/>
        </p:nvSpPr>
        <p:spPr bwMode="auto">
          <a:xfrm flipV="1"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6140" name="Line 12"/>
          <p:cNvSpPr>
            <a:spLocks noChangeShapeType="1"/>
          </p:cNvSpPr>
          <p:nvPr/>
        </p:nvSpPr>
        <p:spPr bwMode="auto">
          <a:xfrm flipV="1">
            <a:off x="0" y="4791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61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268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6164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43000"/>
            <a:ext cx="90947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7844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616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286000"/>
            <a:ext cx="25368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3238"/>
            <a:ext cx="4238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615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1116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8" name="Picture 20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717675"/>
            <a:ext cx="4537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6151" name="Rectangle 23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6152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AF21-6611-442C-9BC9-6C2F955FDEE1}" type="slidenum">
              <a:rPr lang="en-US"/>
              <a:pPr/>
              <a:t>22</a:t>
            </a:fld>
            <a:endParaRPr lang="en-US"/>
          </a:p>
        </p:txBody>
      </p:sp>
      <p:pic>
        <p:nvPicPr>
          <p:cNvPr id="817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2174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14750"/>
            <a:ext cx="22685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7156" name="Line 4"/>
          <p:cNvSpPr>
            <a:spLocks noChangeShapeType="1"/>
          </p:cNvSpPr>
          <p:nvPr/>
        </p:nvSpPr>
        <p:spPr bwMode="auto">
          <a:xfrm flipV="1"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717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14400"/>
            <a:ext cx="606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7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270375"/>
            <a:ext cx="7621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4625"/>
            <a:ext cx="4992688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1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919288"/>
            <a:ext cx="2136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1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876800"/>
            <a:ext cx="5786438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7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3375"/>
            <a:ext cx="298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7167" name="Rectangle 1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68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1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73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218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582613"/>
            <a:ext cx="671195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476669"/>
            <a:ext cx="984214" cy="264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762" y="2448763"/>
            <a:ext cx="7324838" cy="37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762" y="2898433"/>
            <a:ext cx="4391505" cy="378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Line 3"/>
          <p:cNvSpPr>
            <a:spLocks noChangeShapeType="1"/>
          </p:cNvSpPr>
          <p:nvPr/>
        </p:nvSpPr>
        <p:spPr bwMode="auto">
          <a:xfrm flipV="1">
            <a:off x="-7620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44500"/>
          </a:xfrm>
        </p:spPr>
        <p:txBody>
          <a:bodyPr/>
          <a:lstStyle/>
          <a:p>
            <a:fld id="{DE75CFD4-CC34-4131-821A-AC45D3787AAA}" type="slidenum">
              <a:rPr lang="en-US"/>
              <a:pPr/>
              <a:t>23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000" y="2971800"/>
            <a:ext cx="2461320" cy="31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8197" name="Rectangle 21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8198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8179" name="Line 3"/>
          <p:cNvSpPr>
            <a:spLocks noChangeShapeType="1"/>
          </p:cNvSpPr>
          <p:nvPr/>
        </p:nvSpPr>
        <p:spPr bwMode="auto">
          <a:xfrm flipV="1">
            <a:off x="0" y="3432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819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9881"/>
            <a:ext cx="1154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20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0067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8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584575"/>
            <a:ext cx="2552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820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5845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214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201612"/>
            <a:ext cx="56165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20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60575"/>
            <a:ext cx="2268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8232" name="Line 56"/>
          <p:cNvSpPr>
            <a:spLocks noChangeShapeType="1"/>
          </p:cNvSpPr>
          <p:nvPr/>
        </p:nvSpPr>
        <p:spPr bwMode="auto">
          <a:xfrm flipH="1">
            <a:off x="2309465" y="3936674"/>
            <a:ext cx="3638550" cy="21488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8230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38350"/>
            <a:ext cx="16160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8228" name="Group 52"/>
          <p:cNvGrpSpPr>
            <a:grpSpLocks/>
          </p:cNvGrpSpPr>
          <p:nvPr/>
        </p:nvGrpSpPr>
        <p:grpSpPr bwMode="auto">
          <a:xfrm>
            <a:off x="2493963" y="5978025"/>
            <a:ext cx="2747962" cy="869950"/>
            <a:chOff x="1571" y="3431"/>
            <a:chExt cx="1731" cy="548"/>
          </a:xfrm>
        </p:grpSpPr>
        <p:pic>
          <p:nvPicPr>
            <p:cNvPr id="818223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431"/>
              <a:ext cx="1382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8188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35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8212" name="Group 36"/>
          <p:cNvGrpSpPr>
            <a:grpSpLocks/>
          </p:cNvGrpSpPr>
          <p:nvPr/>
        </p:nvGrpSpPr>
        <p:grpSpPr bwMode="auto">
          <a:xfrm>
            <a:off x="5410200" y="6060575"/>
            <a:ext cx="982663" cy="284162"/>
            <a:chOff x="5015" y="3478"/>
            <a:chExt cx="619" cy="179"/>
          </a:xfrm>
        </p:grpSpPr>
        <p:pic>
          <p:nvPicPr>
            <p:cNvPr id="818193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35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8210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" y="3478"/>
              <a:ext cx="3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819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57400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8227" name="Group 51"/>
          <p:cNvGrpSpPr>
            <a:grpSpLocks/>
          </p:cNvGrpSpPr>
          <p:nvPr/>
        </p:nvGrpSpPr>
        <p:grpSpPr bwMode="auto">
          <a:xfrm>
            <a:off x="2917825" y="5941512"/>
            <a:ext cx="1955800" cy="914400"/>
            <a:chOff x="1838" y="3408"/>
            <a:chExt cx="1232" cy="576"/>
          </a:xfrm>
        </p:grpSpPr>
        <p:pic>
          <p:nvPicPr>
            <p:cNvPr id="818225" name="Picture 49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3408"/>
              <a:ext cx="4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8226" name="Picture 50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4" y="3408"/>
              <a:ext cx="4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8231" name="Line 55"/>
          <p:cNvSpPr>
            <a:spLocks noChangeShapeType="1"/>
          </p:cNvSpPr>
          <p:nvPr/>
        </p:nvSpPr>
        <p:spPr bwMode="auto">
          <a:xfrm flipH="1">
            <a:off x="4876800" y="1398587"/>
            <a:ext cx="3429000" cy="46634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1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1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18179" grpId="0" animBg="1"/>
      <p:bldP spid="818232" grpId="0" animBg="1"/>
      <p:bldP spid="818232" grpId="1" animBg="1"/>
      <p:bldP spid="818231" grpId="0" animBg="1"/>
      <p:bldP spid="8182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5" name="Line 5"/>
          <p:cNvSpPr>
            <a:spLocks noChangeShapeType="1"/>
          </p:cNvSpPr>
          <p:nvPr/>
        </p:nvSpPr>
        <p:spPr bwMode="auto">
          <a:xfrm flipV="1">
            <a:off x="0" y="3432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06" name="Line 6"/>
          <p:cNvSpPr>
            <a:spLocks noChangeShapeType="1"/>
          </p:cNvSpPr>
          <p:nvPr/>
        </p:nvSpPr>
        <p:spPr bwMode="auto">
          <a:xfrm flipV="1">
            <a:off x="0" y="1847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08" name="Line 8"/>
          <p:cNvSpPr>
            <a:spLocks noChangeShapeType="1"/>
          </p:cNvSpPr>
          <p:nvPr/>
        </p:nvSpPr>
        <p:spPr bwMode="auto">
          <a:xfrm flipV="1">
            <a:off x="0" y="8747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1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990600"/>
            <a:ext cx="4465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257" name="Group 57"/>
          <p:cNvGrpSpPr>
            <a:grpSpLocks/>
          </p:cNvGrpSpPr>
          <p:nvPr/>
        </p:nvGrpSpPr>
        <p:grpSpPr bwMode="auto">
          <a:xfrm>
            <a:off x="3276600" y="76200"/>
            <a:ext cx="4838700" cy="401638"/>
            <a:chOff x="2040" y="83"/>
            <a:chExt cx="3048" cy="253"/>
          </a:xfrm>
        </p:grpSpPr>
        <p:pic>
          <p:nvPicPr>
            <p:cNvPr id="819214" name="Picture 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83"/>
              <a:ext cx="8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216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133"/>
              <a:ext cx="209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261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431925"/>
            <a:ext cx="464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58" name="Group 58"/>
          <p:cNvGrpSpPr>
            <a:grpSpLocks/>
          </p:cNvGrpSpPr>
          <p:nvPr/>
        </p:nvGrpSpPr>
        <p:grpSpPr bwMode="auto">
          <a:xfrm>
            <a:off x="838200" y="493713"/>
            <a:ext cx="3521075" cy="287337"/>
            <a:chOff x="528" y="432"/>
            <a:chExt cx="2218" cy="181"/>
          </a:xfrm>
        </p:grpSpPr>
        <p:pic>
          <p:nvPicPr>
            <p:cNvPr id="819239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" y="434"/>
              <a:ext cx="13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53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32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693863" y="3584575"/>
            <a:ext cx="6985000" cy="377825"/>
            <a:chOff x="1693863" y="3584575"/>
            <a:chExt cx="6985000" cy="377825"/>
          </a:xfrm>
        </p:grpSpPr>
        <p:pic>
          <p:nvPicPr>
            <p:cNvPr id="819204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63" y="3584575"/>
              <a:ext cx="2552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256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3584575"/>
              <a:ext cx="3611563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9230" name="Line 30"/>
          <p:cNvSpPr>
            <a:spLocks noChangeShapeType="1"/>
          </p:cNvSpPr>
          <p:nvPr/>
        </p:nvSpPr>
        <p:spPr bwMode="auto">
          <a:xfrm flipV="1">
            <a:off x="0" y="40846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" y="2003425"/>
            <a:ext cx="8866188" cy="1270000"/>
            <a:chOff x="76200" y="2003425"/>
            <a:chExt cx="8866188" cy="1270000"/>
          </a:xfrm>
        </p:grpSpPr>
        <p:pic>
          <p:nvPicPr>
            <p:cNvPr id="819207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003425"/>
              <a:ext cx="226853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251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788" y="2895600"/>
              <a:ext cx="25146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60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2438400"/>
              <a:ext cx="762158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E488-F5FA-4491-A56B-4A1B37ACBB6D}" type="slidenum">
              <a:rPr lang="en-US"/>
              <a:pPr/>
              <a:t>24</a:t>
            </a:fld>
            <a:endParaRPr lang="en-US"/>
          </a:p>
        </p:txBody>
      </p:sp>
      <p:pic>
        <p:nvPicPr>
          <p:cNvPr id="81921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257800"/>
            <a:ext cx="170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65" name="Group 65"/>
          <p:cNvGrpSpPr>
            <a:grpSpLocks/>
          </p:cNvGrpSpPr>
          <p:nvPr/>
        </p:nvGrpSpPr>
        <p:grpSpPr bwMode="auto">
          <a:xfrm>
            <a:off x="4308475" y="5257800"/>
            <a:ext cx="2405063" cy="379413"/>
            <a:chOff x="2714" y="3312"/>
            <a:chExt cx="1515" cy="239"/>
          </a:xfrm>
        </p:grpSpPr>
        <p:pic>
          <p:nvPicPr>
            <p:cNvPr id="819220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337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244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312"/>
              <a:ext cx="115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262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194175"/>
            <a:ext cx="3308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52" name="Group 52"/>
          <p:cNvGrpSpPr>
            <a:grpSpLocks/>
          </p:cNvGrpSpPr>
          <p:nvPr/>
        </p:nvGrpSpPr>
        <p:grpSpPr bwMode="auto">
          <a:xfrm>
            <a:off x="6858000" y="5278438"/>
            <a:ext cx="1804988" cy="284162"/>
            <a:chOff x="4320" y="3373"/>
            <a:chExt cx="1137" cy="179"/>
          </a:xfrm>
        </p:grpSpPr>
        <p:pic>
          <p:nvPicPr>
            <p:cNvPr id="819245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4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48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3373"/>
              <a:ext cx="81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254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277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94375"/>
            <a:ext cx="253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55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277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3233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8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75375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156075"/>
            <a:ext cx="1322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9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727575"/>
            <a:ext cx="4046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37" name="Rectangle 3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8" name="Rectangle 3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0" name="Line 70"/>
          <p:cNvSpPr>
            <a:spLocks noChangeShapeType="1"/>
          </p:cNvSpPr>
          <p:nvPr/>
        </p:nvSpPr>
        <p:spPr bwMode="auto">
          <a:xfrm flipH="1" flipV="1">
            <a:off x="2028825" y="4953000"/>
            <a:ext cx="1425575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2" name="Line 72"/>
          <p:cNvSpPr>
            <a:spLocks noChangeShapeType="1"/>
          </p:cNvSpPr>
          <p:nvPr/>
        </p:nvSpPr>
        <p:spPr bwMode="auto">
          <a:xfrm flipH="1">
            <a:off x="2057400" y="5562600"/>
            <a:ext cx="3048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3" name="Line 73"/>
          <p:cNvSpPr>
            <a:spLocks noChangeShapeType="1"/>
          </p:cNvSpPr>
          <p:nvPr/>
        </p:nvSpPr>
        <p:spPr bwMode="auto">
          <a:xfrm flipV="1">
            <a:off x="2787650" y="438150"/>
            <a:ext cx="612775" cy="5392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78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727575"/>
            <a:ext cx="2798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76" name="Group 76"/>
          <p:cNvGrpSpPr>
            <a:grpSpLocks/>
          </p:cNvGrpSpPr>
          <p:nvPr/>
        </p:nvGrpSpPr>
        <p:grpSpPr bwMode="auto">
          <a:xfrm>
            <a:off x="6234113" y="3875088"/>
            <a:ext cx="1306512" cy="868362"/>
            <a:chOff x="3927" y="2441"/>
            <a:chExt cx="823" cy="547"/>
          </a:xfrm>
        </p:grpSpPr>
        <p:sp>
          <p:nvSpPr>
            <p:cNvPr id="819266" name="Line 66"/>
            <p:cNvSpPr>
              <a:spLocks noChangeShapeType="1"/>
            </p:cNvSpPr>
            <p:nvPr/>
          </p:nvSpPr>
          <p:spPr bwMode="auto">
            <a:xfrm flipH="1" flipV="1">
              <a:off x="3927" y="2448"/>
              <a:ext cx="58" cy="5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7" name="Line 67"/>
            <p:cNvSpPr>
              <a:spLocks noChangeShapeType="1"/>
            </p:cNvSpPr>
            <p:nvPr/>
          </p:nvSpPr>
          <p:spPr bwMode="auto">
            <a:xfrm flipH="1" flipV="1">
              <a:off x="4485" y="2441"/>
              <a:ext cx="265" cy="54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71" name="Line 71"/>
          <p:cNvSpPr>
            <a:spLocks noChangeShapeType="1"/>
          </p:cNvSpPr>
          <p:nvPr/>
        </p:nvSpPr>
        <p:spPr bwMode="auto">
          <a:xfrm flipH="1" flipV="1">
            <a:off x="3505200" y="762000"/>
            <a:ext cx="4305300" cy="4497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4" name="Line 74"/>
          <p:cNvSpPr>
            <a:spLocks noChangeShapeType="1"/>
          </p:cNvSpPr>
          <p:nvPr/>
        </p:nvSpPr>
        <p:spPr bwMode="auto">
          <a:xfrm>
            <a:off x="4724400" y="474663"/>
            <a:ext cx="2590800" cy="5378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5" name="Line 75"/>
          <p:cNvSpPr>
            <a:spLocks noChangeShapeType="1"/>
          </p:cNvSpPr>
          <p:nvPr/>
        </p:nvSpPr>
        <p:spPr bwMode="auto">
          <a:xfrm>
            <a:off x="6096000" y="474663"/>
            <a:ext cx="1170432" cy="57515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8" name="Line 68"/>
          <p:cNvSpPr>
            <a:spLocks noChangeShapeType="1"/>
          </p:cNvSpPr>
          <p:nvPr/>
        </p:nvSpPr>
        <p:spPr bwMode="auto">
          <a:xfrm flipH="1">
            <a:off x="5072063" y="3886200"/>
            <a:ext cx="2897187" cy="1389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9" name="Line 69"/>
          <p:cNvSpPr>
            <a:spLocks noChangeShapeType="1"/>
          </p:cNvSpPr>
          <p:nvPr/>
        </p:nvSpPr>
        <p:spPr bwMode="auto">
          <a:xfrm flipH="1">
            <a:off x="5867400" y="3886200"/>
            <a:ext cx="2422525" cy="137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0" name="Line 80"/>
          <p:cNvSpPr>
            <a:spLocks noChangeShapeType="1"/>
          </p:cNvSpPr>
          <p:nvPr/>
        </p:nvSpPr>
        <p:spPr bwMode="auto">
          <a:xfrm flipH="1" flipV="1">
            <a:off x="3124200" y="2743200"/>
            <a:ext cx="17526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1" name="Line 81"/>
          <p:cNvSpPr>
            <a:spLocks noChangeShapeType="1"/>
          </p:cNvSpPr>
          <p:nvPr/>
        </p:nvSpPr>
        <p:spPr bwMode="auto">
          <a:xfrm flipH="1" flipV="1">
            <a:off x="3886200" y="2743200"/>
            <a:ext cx="15240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2" name="Line 82"/>
          <p:cNvSpPr>
            <a:spLocks noChangeShapeType="1"/>
          </p:cNvSpPr>
          <p:nvPr/>
        </p:nvSpPr>
        <p:spPr bwMode="auto">
          <a:xfrm flipH="1">
            <a:off x="8229600" y="3216275"/>
            <a:ext cx="304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591175" y="1740073"/>
            <a:ext cx="735013" cy="244144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81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81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81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81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1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1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1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1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819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4" dur="500"/>
                                        <p:tgtEl>
                                          <p:spTgt spid="81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500"/>
                                        <p:tgtEl>
                                          <p:spTgt spid="81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81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 animBg="1"/>
      <p:bldP spid="819230" grpId="0" animBg="1"/>
      <p:bldP spid="819270" grpId="0" animBg="1"/>
      <p:bldP spid="819270" grpId="1" animBg="1"/>
      <p:bldP spid="819272" grpId="0" animBg="1"/>
      <p:bldP spid="819272" grpId="1" animBg="1"/>
      <p:bldP spid="819272" grpId="2" animBg="1"/>
      <p:bldP spid="819273" grpId="0" animBg="1"/>
      <p:bldP spid="819271" grpId="0" animBg="1"/>
      <p:bldP spid="819271" grpId="1" animBg="1"/>
      <p:bldP spid="819274" grpId="0" animBg="1"/>
      <p:bldP spid="819275" grpId="0" animBg="1"/>
      <p:bldP spid="819268" grpId="0" animBg="1"/>
      <p:bldP spid="819268" grpId="1" animBg="1"/>
      <p:bldP spid="819269" grpId="0" animBg="1"/>
      <p:bldP spid="819269" grpId="1" animBg="1"/>
      <p:bldP spid="819280" grpId="0" animBg="1"/>
      <p:bldP spid="819280" grpId="1" animBg="1"/>
      <p:bldP spid="819281" grpId="0" animBg="1"/>
      <p:bldP spid="819281" grpId="1" animBg="1"/>
      <p:bldP spid="819282" grpId="0" animBg="1"/>
      <p:bldP spid="81928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4CD3-E13F-485C-82A1-04328D887786}" type="slidenum">
              <a:rPr lang="en-US"/>
              <a:pPr/>
              <a:t>25</a:t>
            </a:fld>
            <a:endParaRPr lang="en-US"/>
          </a:p>
        </p:txBody>
      </p:sp>
      <p:pic>
        <p:nvPicPr>
          <p:cNvPr id="82024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194175"/>
            <a:ext cx="3308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156075"/>
            <a:ext cx="1322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4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277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3233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75375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985838"/>
            <a:ext cx="4465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0255" name="Group 31"/>
          <p:cNvGrpSpPr>
            <a:grpSpLocks/>
          </p:cNvGrpSpPr>
          <p:nvPr/>
        </p:nvGrpSpPr>
        <p:grpSpPr bwMode="auto">
          <a:xfrm>
            <a:off x="3475038" y="533400"/>
            <a:ext cx="1624012" cy="431800"/>
            <a:chOff x="2180" y="1109"/>
            <a:chExt cx="1023" cy="272"/>
          </a:xfrm>
        </p:grpSpPr>
        <p:pic>
          <p:nvPicPr>
            <p:cNvPr id="820250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109"/>
              <a:ext cx="102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3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253"/>
              <a:ext cx="26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257800"/>
            <a:ext cx="2117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257800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855-9652-4502-9B1F-82259D830BB2}" type="slidenum">
              <a:rPr lang="en-US"/>
              <a:pPr/>
              <a:t>26</a:t>
            </a:fld>
            <a:endParaRPr lang="en-US"/>
          </a:p>
        </p:txBody>
      </p:sp>
      <p:pic>
        <p:nvPicPr>
          <p:cNvPr id="82128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257800"/>
            <a:ext cx="2117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84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257800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81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3233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2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75375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56" name="Line 8"/>
          <p:cNvSpPr>
            <a:spLocks noChangeShapeType="1"/>
          </p:cNvSpPr>
          <p:nvPr/>
        </p:nvSpPr>
        <p:spPr bwMode="auto">
          <a:xfrm flipV="1"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2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160463"/>
            <a:ext cx="2270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91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277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90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066800"/>
            <a:ext cx="20621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321050"/>
            <a:ext cx="1550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6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311650"/>
            <a:ext cx="1550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1292" name="Group 44"/>
          <p:cNvGrpSpPr>
            <a:grpSpLocks/>
          </p:cNvGrpSpPr>
          <p:nvPr/>
        </p:nvGrpSpPr>
        <p:grpSpPr bwMode="auto">
          <a:xfrm>
            <a:off x="1447800" y="44450"/>
            <a:ext cx="7391400" cy="869950"/>
            <a:chOff x="912" y="28"/>
            <a:chExt cx="4656" cy="548"/>
          </a:xfrm>
        </p:grpSpPr>
        <p:pic>
          <p:nvPicPr>
            <p:cNvPr id="82126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8"/>
              <a:ext cx="19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269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28"/>
              <a:ext cx="2038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1296" name="Group 48"/>
          <p:cNvGrpSpPr>
            <a:grpSpLocks/>
          </p:cNvGrpSpPr>
          <p:nvPr/>
        </p:nvGrpSpPr>
        <p:grpSpPr bwMode="auto">
          <a:xfrm>
            <a:off x="1447800" y="2212975"/>
            <a:ext cx="7239000" cy="835025"/>
            <a:chOff x="912" y="1394"/>
            <a:chExt cx="4560" cy="526"/>
          </a:xfrm>
        </p:grpSpPr>
        <p:pic>
          <p:nvPicPr>
            <p:cNvPr id="821272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394"/>
              <a:ext cx="222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294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" y="1682"/>
              <a:ext cx="38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1274" name="Line 26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75" name="Line 27"/>
          <p:cNvSpPr>
            <a:spLocks noChangeShapeType="1"/>
          </p:cNvSpPr>
          <p:nvPr/>
        </p:nvSpPr>
        <p:spPr bwMode="auto">
          <a:xfrm flipV="1"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76" name="Line 28"/>
          <p:cNvSpPr>
            <a:spLocks noChangeShapeType="1"/>
          </p:cNvSpPr>
          <p:nvPr/>
        </p:nvSpPr>
        <p:spPr bwMode="auto">
          <a:xfrm flipV="1"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77" name="Line 29"/>
          <p:cNvSpPr>
            <a:spLocks noChangeShapeType="1"/>
          </p:cNvSpPr>
          <p:nvPr/>
        </p:nvSpPr>
        <p:spPr bwMode="auto">
          <a:xfrm flipV="1">
            <a:off x="0" y="419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78" name="Rectangle 3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79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97" name="Line 49"/>
          <p:cNvSpPr>
            <a:spLocks noChangeShapeType="1"/>
          </p:cNvSpPr>
          <p:nvPr/>
        </p:nvSpPr>
        <p:spPr bwMode="auto">
          <a:xfrm flipV="1">
            <a:off x="3810000" y="1295400"/>
            <a:ext cx="2971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98" name="Line 50"/>
          <p:cNvSpPr>
            <a:spLocks noChangeShapeType="1"/>
          </p:cNvSpPr>
          <p:nvPr/>
        </p:nvSpPr>
        <p:spPr bwMode="auto">
          <a:xfrm flipV="1">
            <a:off x="4495800" y="1295400"/>
            <a:ext cx="3352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299" name="Group 51"/>
          <p:cNvGrpSpPr>
            <a:grpSpLocks/>
          </p:cNvGrpSpPr>
          <p:nvPr/>
        </p:nvGrpSpPr>
        <p:grpSpPr bwMode="auto">
          <a:xfrm>
            <a:off x="4953000" y="3244850"/>
            <a:ext cx="3051175" cy="869950"/>
            <a:chOff x="3120" y="2044"/>
            <a:chExt cx="1922" cy="548"/>
          </a:xfrm>
        </p:grpSpPr>
        <p:pic>
          <p:nvPicPr>
            <p:cNvPr id="821260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44"/>
              <a:ext cx="1490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262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1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1300" name="Line 52"/>
          <p:cNvSpPr>
            <a:spLocks noChangeShapeType="1"/>
          </p:cNvSpPr>
          <p:nvPr/>
        </p:nvSpPr>
        <p:spPr bwMode="auto">
          <a:xfrm flipV="1">
            <a:off x="3733800" y="1295400"/>
            <a:ext cx="30480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01" name="Line 53"/>
          <p:cNvSpPr>
            <a:spLocks noChangeShapeType="1"/>
          </p:cNvSpPr>
          <p:nvPr/>
        </p:nvSpPr>
        <p:spPr bwMode="auto">
          <a:xfrm flipV="1">
            <a:off x="4495800" y="1295400"/>
            <a:ext cx="3352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302" name="Group 54"/>
          <p:cNvGrpSpPr>
            <a:grpSpLocks/>
          </p:cNvGrpSpPr>
          <p:nvPr/>
        </p:nvGrpSpPr>
        <p:grpSpPr bwMode="auto">
          <a:xfrm>
            <a:off x="4953000" y="4235450"/>
            <a:ext cx="3060700" cy="869950"/>
            <a:chOff x="3120" y="2668"/>
            <a:chExt cx="1928" cy="548"/>
          </a:xfrm>
        </p:grpSpPr>
        <p:pic>
          <p:nvPicPr>
            <p:cNvPr id="82126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265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" y="2668"/>
              <a:ext cx="1502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2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2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82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82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4" grpId="0" animBg="1"/>
      <p:bldP spid="821275" grpId="0" animBg="1"/>
      <p:bldP spid="821276" grpId="0" animBg="1"/>
      <p:bldP spid="821277" grpId="0" animBg="1"/>
      <p:bldP spid="821297" grpId="0" animBg="1"/>
      <p:bldP spid="821297" grpId="1" animBg="1"/>
      <p:bldP spid="821298" grpId="0" animBg="1"/>
      <p:bldP spid="821298" grpId="1" animBg="1"/>
      <p:bldP spid="821300" grpId="0" animBg="1"/>
      <p:bldP spid="8213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D6D3-DE38-4622-A32A-7CC73E43247D}" type="slidenum">
              <a:rPr lang="en-US"/>
              <a:pPr/>
              <a:t>27</a:t>
            </a:fld>
            <a:endParaRPr lang="en-US"/>
          </a:p>
        </p:txBody>
      </p:sp>
      <p:pic>
        <p:nvPicPr>
          <p:cNvPr id="82231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257800"/>
            <a:ext cx="2117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11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257800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1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3233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4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75375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15" name="Line 43"/>
          <p:cNvSpPr>
            <a:spLocks noChangeShapeType="1"/>
          </p:cNvSpPr>
          <p:nvPr/>
        </p:nvSpPr>
        <p:spPr bwMode="auto">
          <a:xfrm flipV="1"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31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84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1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311650"/>
            <a:ext cx="1550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8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235450"/>
            <a:ext cx="23844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5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44850"/>
            <a:ext cx="23653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6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321050"/>
            <a:ext cx="1550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7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291" name="Line 19"/>
          <p:cNvSpPr>
            <a:spLocks noChangeShapeType="1"/>
          </p:cNvSpPr>
          <p:nvPr/>
        </p:nvSpPr>
        <p:spPr bwMode="auto">
          <a:xfrm flipV="1"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29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5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22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277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3" name="Group 51"/>
          <p:cNvGrpSpPr>
            <a:grpSpLocks/>
          </p:cNvGrpSpPr>
          <p:nvPr/>
        </p:nvGrpSpPr>
        <p:grpSpPr bwMode="auto">
          <a:xfrm>
            <a:off x="1693863" y="76200"/>
            <a:ext cx="6985000" cy="377825"/>
            <a:chOff x="1067" y="48"/>
            <a:chExt cx="4400" cy="238"/>
          </a:xfrm>
        </p:grpSpPr>
        <p:pic>
          <p:nvPicPr>
            <p:cNvPr id="822289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48"/>
              <a:ext cx="16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2290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48"/>
              <a:ext cx="22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2293" name="Line 21"/>
          <p:cNvSpPr>
            <a:spLocks noChangeShapeType="1"/>
          </p:cNvSpPr>
          <p:nvPr/>
        </p:nvSpPr>
        <p:spPr bwMode="auto">
          <a:xfrm flipV="1"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94" name="Line 22"/>
          <p:cNvSpPr>
            <a:spLocks noChangeShapeType="1"/>
          </p:cNvSpPr>
          <p:nvPr/>
        </p:nvSpPr>
        <p:spPr bwMode="auto">
          <a:xfrm flipV="1">
            <a:off x="0" y="419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29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2325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18732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27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29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30450"/>
            <a:ext cx="2741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54250"/>
            <a:ext cx="18923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0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6002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01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066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302" name="Line 30"/>
          <p:cNvSpPr>
            <a:spLocks noChangeShapeType="1"/>
          </p:cNvSpPr>
          <p:nvPr/>
        </p:nvSpPr>
        <p:spPr bwMode="auto">
          <a:xfrm flipV="1">
            <a:off x="5502275" y="1936750"/>
            <a:ext cx="1096963" cy="3419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3" name="Line 31"/>
          <p:cNvSpPr>
            <a:spLocks noChangeShapeType="1"/>
          </p:cNvSpPr>
          <p:nvPr/>
        </p:nvSpPr>
        <p:spPr bwMode="auto">
          <a:xfrm>
            <a:off x="4572000" y="1234439"/>
            <a:ext cx="1279525" cy="4636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4" name="Line 32"/>
          <p:cNvSpPr>
            <a:spLocks noChangeShapeType="1"/>
          </p:cNvSpPr>
          <p:nvPr/>
        </p:nvSpPr>
        <p:spPr bwMode="auto">
          <a:xfrm>
            <a:off x="4572000" y="2743200"/>
            <a:ext cx="1295400" cy="350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5" name="Rectangle 33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06" name="Rectangle 3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307" name="Group 35"/>
          <p:cNvGrpSpPr>
            <a:grpSpLocks/>
          </p:cNvGrpSpPr>
          <p:nvPr/>
        </p:nvGrpSpPr>
        <p:grpSpPr bwMode="auto">
          <a:xfrm>
            <a:off x="8077200" y="1371600"/>
            <a:ext cx="914400" cy="914400"/>
            <a:chOff x="4853" y="1680"/>
            <a:chExt cx="576" cy="576"/>
          </a:xfrm>
        </p:grpSpPr>
        <p:sp>
          <p:nvSpPr>
            <p:cNvPr id="822308" name="AutoShape 3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09" name="Text Box 3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822324" name="Line 52"/>
          <p:cNvSpPr>
            <a:spLocks noChangeShapeType="1"/>
          </p:cNvSpPr>
          <p:nvPr/>
        </p:nvSpPr>
        <p:spPr bwMode="auto">
          <a:xfrm flipH="1" flipV="1">
            <a:off x="6629400" y="1143000"/>
            <a:ext cx="152400" cy="213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25" name="Line 53"/>
          <p:cNvSpPr>
            <a:spLocks noChangeShapeType="1"/>
          </p:cNvSpPr>
          <p:nvPr/>
        </p:nvSpPr>
        <p:spPr bwMode="auto">
          <a:xfrm flipH="1" flipV="1">
            <a:off x="7239000" y="1219200"/>
            <a:ext cx="381000" cy="2057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26" name="Line 54"/>
          <p:cNvSpPr>
            <a:spLocks noChangeShapeType="1"/>
          </p:cNvSpPr>
          <p:nvPr/>
        </p:nvSpPr>
        <p:spPr bwMode="auto">
          <a:xfrm flipV="1">
            <a:off x="6324600" y="2667000"/>
            <a:ext cx="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27" name="Line 55"/>
          <p:cNvSpPr>
            <a:spLocks noChangeShapeType="1"/>
          </p:cNvSpPr>
          <p:nvPr/>
        </p:nvSpPr>
        <p:spPr bwMode="auto">
          <a:xfrm flipH="1" flipV="1">
            <a:off x="7239000" y="2667000"/>
            <a:ext cx="304800" cy="1676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28" name="Line 56"/>
          <p:cNvSpPr>
            <a:spLocks noChangeShapeType="1"/>
          </p:cNvSpPr>
          <p:nvPr/>
        </p:nvSpPr>
        <p:spPr bwMode="auto">
          <a:xfrm>
            <a:off x="3200400" y="1219200"/>
            <a:ext cx="1524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29" name="Line 57"/>
          <p:cNvSpPr>
            <a:spLocks noChangeShapeType="1"/>
          </p:cNvSpPr>
          <p:nvPr/>
        </p:nvSpPr>
        <p:spPr bwMode="auto">
          <a:xfrm>
            <a:off x="3200400" y="2667000"/>
            <a:ext cx="1524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0" name="Line 58"/>
          <p:cNvSpPr>
            <a:spLocks noChangeShapeType="1"/>
          </p:cNvSpPr>
          <p:nvPr/>
        </p:nvSpPr>
        <p:spPr bwMode="auto">
          <a:xfrm flipH="1">
            <a:off x="6096000" y="1143000"/>
            <a:ext cx="914400" cy="411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1" name="Line 59"/>
          <p:cNvSpPr>
            <a:spLocks noChangeShapeType="1"/>
          </p:cNvSpPr>
          <p:nvPr/>
        </p:nvSpPr>
        <p:spPr bwMode="auto">
          <a:xfrm flipH="1">
            <a:off x="4876800" y="2743200"/>
            <a:ext cx="1981200" cy="2514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2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82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82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2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82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82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2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2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2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82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2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1" grpId="0" animBg="1"/>
      <p:bldP spid="822302" grpId="0" animBg="1"/>
      <p:bldP spid="822302" grpId="1" animBg="1"/>
      <p:bldP spid="822303" grpId="0" animBg="1"/>
      <p:bldP spid="822303" grpId="1" animBg="1"/>
      <p:bldP spid="822304" grpId="0" animBg="1"/>
      <p:bldP spid="822304" grpId="1" animBg="1"/>
      <p:bldP spid="822324" grpId="0" animBg="1"/>
      <p:bldP spid="822324" grpId="1" animBg="1"/>
      <p:bldP spid="822325" grpId="0" animBg="1"/>
      <p:bldP spid="822325" grpId="1" animBg="1"/>
      <p:bldP spid="822326" grpId="0" animBg="1"/>
      <p:bldP spid="822326" grpId="1" animBg="1"/>
      <p:bldP spid="822327" grpId="0" animBg="1"/>
      <p:bldP spid="822327" grpId="1" animBg="1"/>
      <p:bldP spid="822328" grpId="0" animBg="1"/>
      <p:bldP spid="822328" grpId="1" animBg="1"/>
      <p:bldP spid="822329" grpId="0" animBg="1"/>
      <p:bldP spid="822329" grpId="1" animBg="1"/>
      <p:bldP spid="822330" grpId="0" animBg="1"/>
      <p:bldP spid="822330" grpId="1" animBg="1"/>
      <p:bldP spid="822331" grpId="0" animBg="1"/>
      <p:bldP spid="8223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3032-59BB-4969-BFC1-DD9A5E8EF241}" type="slidenum">
              <a:rPr lang="en-US"/>
              <a:pPr/>
              <a:t>3</a:t>
            </a:fld>
            <a:endParaRPr lang="en-US"/>
          </a:p>
        </p:txBody>
      </p:sp>
      <p:sp>
        <p:nvSpPr>
          <p:cNvPr id="827398" name="Rectangle 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7435" name="Group 43"/>
          <p:cNvGrpSpPr>
            <a:grpSpLocks/>
          </p:cNvGrpSpPr>
          <p:nvPr/>
        </p:nvGrpSpPr>
        <p:grpSpPr bwMode="auto">
          <a:xfrm>
            <a:off x="65088" y="4191000"/>
            <a:ext cx="8612187" cy="2359025"/>
            <a:chOff x="41" y="2640"/>
            <a:chExt cx="5425" cy="1486"/>
          </a:xfrm>
        </p:grpSpPr>
        <p:pic>
          <p:nvPicPr>
            <p:cNvPr id="827430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15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7404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" y="3650"/>
              <a:ext cx="31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7405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96"/>
              <a:ext cx="287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740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44"/>
              <a:ext cx="449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740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2640"/>
              <a:ext cx="22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740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19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741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056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22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8025"/>
            <a:ext cx="455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1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7489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3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12925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2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1575"/>
            <a:ext cx="455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32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032125"/>
            <a:ext cx="601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427" name="Line 35"/>
          <p:cNvSpPr>
            <a:spLocks noChangeShapeType="1"/>
          </p:cNvSpPr>
          <p:nvPr/>
        </p:nvSpPr>
        <p:spPr bwMode="auto">
          <a:xfrm>
            <a:off x="3171825" y="958850"/>
            <a:ext cx="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7434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460625"/>
            <a:ext cx="1247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29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1371600"/>
            <a:ext cx="604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2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27" grpId="0" animBg="1"/>
      <p:bldP spid="8274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708B-EB85-41AB-91E1-8B9B6C12E259}" type="slidenum">
              <a:rPr lang="en-US"/>
              <a:pPr/>
              <a:t>4</a:t>
            </a:fld>
            <a:endParaRPr lang="en-US"/>
          </a:p>
        </p:txBody>
      </p:sp>
      <p:pic>
        <p:nvPicPr>
          <p:cNvPr id="82844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460625"/>
            <a:ext cx="1247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25" name="Rectangle 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42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056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8025"/>
            <a:ext cx="455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7489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1575"/>
            <a:ext cx="455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1371600"/>
            <a:ext cx="604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9425"/>
            <a:ext cx="639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6581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12925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4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032125"/>
            <a:ext cx="601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46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5089525"/>
            <a:ext cx="5087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451" name="Group 35"/>
          <p:cNvGrpSpPr>
            <a:grpSpLocks/>
          </p:cNvGrpSpPr>
          <p:nvPr/>
        </p:nvGrpSpPr>
        <p:grpSpPr bwMode="auto">
          <a:xfrm>
            <a:off x="3319463" y="5486400"/>
            <a:ext cx="642937" cy="722313"/>
            <a:chOff x="2091" y="3456"/>
            <a:chExt cx="405" cy="455"/>
          </a:xfrm>
        </p:grpSpPr>
        <p:pic>
          <p:nvPicPr>
            <p:cNvPr id="828448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3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50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91" y="35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8453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4383088"/>
            <a:ext cx="7556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54" name="Line 38"/>
          <p:cNvSpPr>
            <a:spLocks noChangeShapeType="1"/>
          </p:cNvSpPr>
          <p:nvPr/>
        </p:nvSpPr>
        <p:spPr bwMode="auto">
          <a:xfrm flipH="1">
            <a:off x="3709988" y="4076700"/>
            <a:ext cx="950912" cy="140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54" grpId="0" animBg="1"/>
      <p:bldP spid="8284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1BD5-BEC3-4816-94DD-701EDF1623E6}" type="slidenum">
              <a:rPr lang="en-US"/>
              <a:pPr/>
              <a:t>5</a:t>
            </a:fld>
            <a:endParaRPr lang="en-US"/>
          </a:p>
        </p:txBody>
      </p:sp>
      <p:pic>
        <p:nvPicPr>
          <p:cNvPr id="824352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797175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16213"/>
            <a:ext cx="6737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200400"/>
            <a:ext cx="471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3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268788"/>
            <a:ext cx="53736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3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7361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33" name="Rectangle 13"/>
          <p:cNvSpPr>
            <a:spLocks noChangeArrowheads="1"/>
          </p:cNvSpPr>
          <p:nvPr/>
        </p:nvSpPr>
        <p:spPr bwMode="auto">
          <a:xfrm>
            <a:off x="6284913" y="2667000"/>
            <a:ext cx="639762" cy="485775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34" name="Rectangle 14"/>
          <p:cNvSpPr>
            <a:spLocks noChangeArrowheads="1"/>
          </p:cNvSpPr>
          <p:nvPr/>
        </p:nvSpPr>
        <p:spPr bwMode="auto">
          <a:xfrm>
            <a:off x="1123950" y="3865563"/>
            <a:ext cx="255588" cy="34766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3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06938"/>
            <a:ext cx="535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65725"/>
            <a:ext cx="7927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4342" name="Rectangle 2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43" name="Rectangle 2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374" name="Group 54"/>
          <p:cNvGrpSpPr>
            <a:grpSpLocks/>
          </p:cNvGrpSpPr>
          <p:nvPr/>
        </p:nvGrpSpPr>
        <p:grpSpPr bwMode="auto">
          <a:xfrm>
            <a:off x="65088" y="152400"/>
            <a:ext cx="8612187" cy="2359025"/>
            <a:chOff x="41" y="2640"/>
            <a:chExt cx="5425" cy="1486"/>
          </a:xfrm>
        </p:grpSpPr>
        <p:pic>
          <p:nvPicPr>
            <p:cNvPr id="824375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15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76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" y="3650"/>
              <a:ext cx="31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77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96"/>
              <a:ext cx="287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78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44"/>
              <a:ext cx="449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79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2640"/>
              <a:ext cx="22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80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19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4373" name="Group 53"/>
          <p:cNvGrpSpPr>
            <a:grpSpLocks/>
          </p:cNvGrpSpPr>
          <p:nvPr/>
        </p:nvGrpSpPr>
        <p:grpSpPr bwMode="auto">
          <a:xfrm>
            <a:off x="5767192" y="4736230"/>
            <a:ext cx="1624013" cy="431800"/>
            <a:chOff x="3883" y="2896"/>
            <a:chExt cx="1023" cy="272"/>
          </a:xfrm>
        </p:grpSpPr>
        <p:pic>
          <p:nvPicPr>
            <p:cNvPr id="824368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2896"/>
              <a:ext cx="102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71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3040"/>
              <a:ext cx="26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3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6588"/>
            <a:ext cx="7531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4360" name="Group 40"/>
          <p:cNvGrpSpPr>
            <a:grpSpLocks/>
          </p:cNvGrpSpPr>
          <p:nvPr/>
        </p:nvGrpSpPr>
        <p:grpSpPr bwMode="auto">
          <a:xfrm>
            <a:off x="381000" y="6122988"/>
            <a:ext cx="7696200" cy="658812"/>
            <a:chOff x="240" y="3857"/>
            <a:chExt cx="4848" cy="415"/>
          </a:xfrm>
        </p:grpSpPr>
        <p:pic>
          <p:nvPicPr>
            <p:cNvPr id="824350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57"/>
              <a:ext cx="289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49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4093"/>
              <a:ext cx="242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382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77000"/>
            <a:ext cx="8969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33" grpId="0" animBg="1"/>
      <p:bldP spid="8243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AB2-F082-4480-980F-F5D2D1B109C4}" type="slidenum">
              <a:rPr lang="en-US"/>
              <a:pPr/>
              <a:t>6</a:t>
            </a:fld>
            <a:endParaRPr lang="en-US"/>
          </a:p>
        </p:txBody>
      </p:sp>
      <p:pic>
        <p:nvPicPr>
          <p:cNvPr id="796712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77000"/>
            <a:ext cx="8969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6697" name="Group 25"/>
          <p:cNvGrpSpPr>
            <a:grpSpLocks/>
          </p:cNvGrpSpPr>
          <p:nvPr/>
        </p:nvGrpSpPr>
        <p:grpSpPr bwMode="auto">
          <a:xfrm>
            <a:off x="6178550" y="4597400"/>
            <a:ext cx="1624013" cy="482600"/>
            <a:chOff x="3883" y="2896"/>
            <a:chExt cx="1023" cy="304"/>
          </a:xfrm>
        </p:grpSpPr>
        <p:pic>
          <p:nvPicPr>
            <p:cNvPr id="796698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2896"/>
              <a:ext cx="102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699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3072"/>
              <a:ext cx="26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669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22988"/>
            <a:ext cx="45989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6497638"/>
            <a:ext cx="3841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65725"/>
            <a:ext cx="7927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711825"/>
            <a:ext cx="75311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06938"/>
            <a:ext cx="535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6678" name="Line 6"/>
          <p:cNvSpPr>
            <a:spLocks noChangeShapeType="1"/>
          </p:cNvSpPr>
          <p:nvPr/>
        </p:nvSpPr>
        <p:spPr bwMode="auto">
          <a:xfrm flipV="1">
            <a:off x="0" y="455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66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7238"/>
            <a:ext cx="396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33400"/>
            <a:ext cx="33115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281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295400"/>
            <a:ext cx="3103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5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30538"/>
            <a:ext cx="38227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487738"/>
            <a:ext cx="41068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1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27225"/>
            <a:ext cx="4143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11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7975"/>
            <a:ext cx="5108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8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76200"/>
            <a:ext cx="965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6200"/>
            <a:ext cx="198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14625"/>
            <a:ext cx="3973512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6692" name="Rectangle 2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6693" name="Rectangle 2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6332-7169-4F52-A95F-3ED4CD578019}" type="slidenum">
              <a:rPr lang="en-US"/>
              <a:pPr/>
              <a:t>7</a:t>
            </a:fld>
            <a:endParaRPr lang="en-US"/>
          </a:p>
        </p:txBody>
      </p:sp>
      <p:pic>
        <p:nvPicPr>
          <p:cNvPr id="797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2554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68650"/>
            <a:ext cx="3538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1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1825"/>
            <a:ext cx="1154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37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625850"/>
            <a:ext cx="611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6388"/>
            <a:ext cx="3916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40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486400"/>
            <a:ext cx="35385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43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6384925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7709" name="Line 13"/>
          <p:cNvSpPr>
            <a:spLocks noChangeShapeType="1"/>
          </p:cNvSpPr>
          <p:nvPr/>
        </p:nvSpPr>
        <p:spPr bwMode="auto">
          <a:xfrm flipV="1">
            <a:off x="0" y="3106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7750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86400"/>
            <a:ext cx="38227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46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638492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54" name="Group 58"/>
          <p:cNvGrpSpPr>
            <a:grpSpLocks/>
          </p:cNvGrpSpPr>
          <p:nvPr/>
        </p:nvGrpSpPr>
        <p:grpSpPr bwMode="auto">
          <a:xfrm>
            <a:off x="1295400" y="1597025"/>
            <a:ext cx="7791450" cy="1419225"/>
            <a:chOff x="816" y="1006"/>
            <a:chExt cx="4908" cy="894"/>
          </a:xfrm>
        </p:grpSpPr>
        <p:pic>
          <p:nvPicPr>
            <p:cNvPr id="797736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006"/>
              <a:ext cx="3528" cy="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26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773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2325"/>
            <a:ext cx="3481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3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45799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269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7717" name="Rectangle 21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18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22" name="Line 26"/>
          <p:cNvSpPr>
            <a:spLocks noChangeShapeType="1"/>
          </p:cNvSpPr>
          <p:nvPr/>
        </p:nvSpPr>
        <p:spPr bwMode="auto">
          <a:xfrm flipH="1">
            <a:off x="2009775" y="3948113"/>
            <a:ext cx="576263" cy="7032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23" name="Line 27"/>
          <p:cNvSpPr>
            <a:spLocks noChangeShapeType="1"/>
          </p:cNvSpPr>
          <p:nvPr/>
        </p:nvSpPr>
        <p:spPr bwMode="auto">
          <a:xfrm flipV="1">
            <a:off x="1981200" y="3962400"/>
            <a:ext cx="1752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24" name="Line 28"/>
          <p:cNvSpPr>
            <a:spLocks noChangeShapeType="1"/>
          </p:cNvSpPr>
          <p:nvPr/>
        </p:nvSpPr>
        <p:spPr bwMode="auto">
          <a:xfrm flipV="1">
            <a:off x="6096000" y="3962400"/>
            <a:ext cx="11430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7753" name="Group 57"/>
          <p:cNvGrpSpPr>
            <a:grpSpLocks/>
          </p:cNvGrpSpPr>
          <p:nvPr/>
        </p:nvGrpSpPr>
        <p:grpSpPr bwMode="auto">
          <a:xfrm>
            <a:off x="1447800" y="533400"/>
            <a:ext cx="6262688" cy="965200"/>
            <a:chOff x="912" y="336"/>
            <a:chExt cx="3945" cy="608"/>
          </a:xfrm>
        </p:grpSpPr>
        <p:pic>
          <p:nvPicPr>
            <p:cNvPr id="797734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336"/>
              <a:ext cx="3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35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670"/>
              <a:ext cx="20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7705" name="Rectangle 9"/>
            <p:cNvSpPr>
              <a:spLocks noChangeArrowheads="1"/>
            </p:cNvSpPr>
            <p:nvPr/>
          </p:nvSpPr>
          <p:spPr bwMode="auto">
            <a:xfrm>
              <a:off x="912" y="336"/>
              <a:ext cx="737" cy="25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7755" name="Line 59"/>
          <p:cNvSpPr>
            <a:spLocks noChangeShapeType="1"/>
          </p:cNvSpPr>
          <p:nvPr/>
        </p:nvSpPr>
        <p:spPr bwMode="auto">
          <a:xfrm flipV="1">
            <a:off x="2133600" y="1371600"/>
            <a:ext cx="2286000" cy="502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56" name="Line 60"/>
          <p:cNvSpPr>
            <a:spLocks noChangeShapeType="1"/>
          </p:cNvSpPr>
          <p:nvPr/>
        </p:nvSpPr>
        <p:spPr bwMode="auto">
          <a:xfrm flipV="1">
            <a:off x="3581400" y="1371600"/>
            <a:ext cx="1371600" cy="502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57" name="Line 61"/>
          <p:cNvSpPr>
            <a:spLocks noChangeShapeType="1"/>
          </p:cNvSpPr>
          <p:nvPr/>
        </p:nvSpPr>
        <p:spPr bwMode="auto">
          <a:xfrm>
            <a:off x="2438400" y="1371600"/>
            <a:ext cx="2819400" cy="502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>
            <a:off x="3200400" y="1371600"/>
            <a:ext cx="3505200" cy="502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 flipH="1" flipV="1">
            <a:off x="2430463" y="1352550"/>
            <a:ext cx="3055937" cy="3295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 flipV="1">
            <a:off x="3152775" y="1352550"/>
            <a:ext cx="3006725" cy="3281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1863725" y="1370013"/>
            <a:ext cx="2559050" cy="416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 flipH="1">
            <a:off x="2413000" y="1370013"/>
            <a:ext cx="2559050" cy="416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 flipV="1">
            <a:off x="2430463" y="1352550"/>
            <a:ext cx="4679950" cy="331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 flipV="1">
            <a:off x="3152775" y="1343025"/>
            <a:ext cx="4752975" cy="3290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 flipH="1">
            <a:off x="3098800" y="1370013"/>
            <a:ext cx="1316038" cy="4159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66" name="Line 70"/>
          <p:cNvSpPr>
            <a:spLocks noChangeShapeType="1"/>
          </p:cNvSpPr>
          <p:nvPr/>
        </p:nvSpPr>
        <p:spPr bwMode="auto">
          <a:xfrm flipH="1">
            <a:off x="3719513" y="1370013"/>
            <a:ext cx="1243012" cy="416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7752" name="Group 56"/>
          <p:cNvGrpSpPr>
            <a:grpSpLocks/>
          </p:cNvGrpSpPr>
          <p:nvPr/>
        </p:nvGrpSpPr>
        <p:grpSpPr bwMode="auto">
          <a:xfrm>
            <a:off x="4670425" y="5410200"/>
            <a:ext cx="2263775" cy="914400"/>
            <a:chOff x="2942" y="3408"/>
            <a:chExt cx="1426" cy="576"/>
          </a:xfrm>
        </p:grpSpPr>
        <p:pic>
          <p:nvPicPr>
            <p:cNvPr id="797748" name="Picture 52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3408"/>
              <a:ext cx="4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51" name="Picture 55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2" y="3408"/>
              <a:ext cx="4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79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79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7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9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79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79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9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79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9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9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9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79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79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79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79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79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79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9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9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9" grpId="0" animBg="1"/>
      <p:bldP spid="797722" grpId="0" animBg="1"/>
      <p:bldP spid="797722" grpId="1" animBg="1"/>
      <p:bldP spid="797723" grpId="0" animBg="1"/>
      <p:bldP spid="797724" grpId="0" animBg="1"/>
      <p:bldP spid="797755" grpId="0" animBg="1"/>
      <p:bldP spid="797755" grpId="1" animBg="1"/>
      <p:bldP spid="797756" grpId="0" animBg="1"/>
      <p:bldP spid="797756" grpId="1" animBg="1"/>
      <p:bldP spid="797757" grpId="0" animBg="1"/>
      <p:bldP spid="797757" grpId="1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2" grpId="1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6" grpId="0" animBg="1"/>
      <p:bldP spid="7977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9CE-4929-4EB5-9712-E3978F881D3E}" type="slidenum">
              <a:rPr lang="en-US"/>
              <a:pPr/>
              <a:t>8</a:t>
            </a:fld>
            <a:endParaRPr lang="en-US"/>
          </a:p>
        </p:txBody>
      </p:sp>
      <p:pic>
        <p:nvPicPr>
          <p:cNvPr id="798748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2554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49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33400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50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63625"/>
            <a:ext cx="3292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51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597025"/>
            <a:ext cx="5600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5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050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3" name="Rectangle 33"/>
          <p:cNvSpPr>
            <a:spLocks noChangeArrowheads="1"/>
          </p:cNvSpPr>
          <p:nvPr/>
        </p:nvSpPr>
        <p:spPr bwMode="auto">
          <a:xfrm>
            <a:off x="1447800" y="533400"/>
            <a:ext cx="1169988" cy="40163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74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5975"/>
            <a:ext cx="1154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4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8468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28" name="Line 8"/>
          <p:cNvSpPr>
            <a:spLocks noChangeShapeType="1"/>
          </p:cNvSpPr>
          <p:nvPr/>
        </p:nvSpPr>
        <p:spPr bwMode="auto">
          <a:xfrm flipV="1">
            <a:off x="0" y="3106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314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2353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4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145088"/>
            <a:ext cx="11541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64050"/>
            <a:ext cx="4427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8759" name="Group 39"/>
          <p:cNvGrpSpPr>
            <a:grpSpLocks/>
          </p:cNvGrpSpPr>
          <p:nvPr/>
        </p:nvGrpSpPr>
        <p:grpSpPr bwMode="auto">
          <a:xfrm>
            <a:off x="5105400" y="5851525"/>
            <a:ext cx="1657350" cy="549275"/>
            <a:chOff x="3216" y="3792"/>
            <a:chExt cx="1044" cy="346"/>
          </a:xfrm>
        </p:grpSpPr>
        <p:pic>
          <p:nvPicPr>
            <p:cNvPr id="798757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" y="3792"/>
              <a:ext cx="77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873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93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8743" name="Rectangle 23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4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764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5064125"/>
            <a:ext cx="2289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6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078413"/>
            <a:ext cx="1665288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8756" name="Group 36"/>
          <p:cNvGrpSpPr>
            <a:grpSpLocks/>
          </p:cNvGrpSpPr>
          <p:nvPr/>
        </p:nvGrpSpPr>
        <p:grpSpPr bwMode="auto">
          <a:xfrm>
            <a:off x="3200400" y="5470525"/>
            <a:ext cx="2286000" cy="930275"/>
            <a:chOff x="2016" y="3552"/>
            <a:chExt cx="1440" cy="586"/>
          </a:xfrm>
        </p:grpSpPr>
        <p:pic>
          <p:nvPicPr>
            <p:cNvPr id="798754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" y="3792"/>
              <a:ext cx="7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8741" name="AutoShape 21"/>
            <p:cNvSpPr>
              <a:spLocks/>
            </p:cNvSpPr>
            <p:nvPr/>
          </p:nvSpPr>
          <p:spPr bwMode="auto">
            <a:xfrm rot="-5400000">
              <a:off x="2640" y="2928"/>
              <a:ext cx="192" cy="1440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4F5-3663-45AF-9D74-F78E4C065DC6}" type="slidenum">
              <a:rPr lang="en-US"/>
              <a:pPr/>
              <a:t>9</a:t>
            </a:fld>
            <a:endParaRPr lang="en-US"/>
          </a:p>
        </p:txBody>
      </p:sp>
      <p:pic>
        <p:nvPicPr>
          <p:cNvPr id="829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2554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33400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63625"/>
            <a:ext cx="3292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597025"/>
            <a:ext cx="5600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050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47" name="Rectangle 7"/>
          <p:cNvSpPr>
            <a:spLocks noChangeArrowheads="1"/>
          </p:cNvSpPr>
          <p:nvPr/>
        </p:nvSpPr>
        <p:spPr bwMode="auto">
          <a:xfrm>
            <a:off x="1447800" y="533400"/>
            <a:ext cx="1169988" cy="40163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4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5975"/>
            <a:ext cx="1154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8468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50" name="Line 10"/>
          <p:cNvSpPr>
            <a:spLocks noChangeShapeType="1"/>
          </p:cNvSpPr>
          <p:nvPr/>
        </p:nvSpPr>
        <p:spPr bwMode="auto">
          <a:xfrm flipV="1">
            <a:off x="0" y="3106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94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314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2353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145088"/>
            <a:ext cx="11541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64050"/>
            <a:ext cx="4427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008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59" name="Rectangle 1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0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46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078413"/>
            <a:ext cx="1665288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6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8563"/>
            <a:ext cx="1231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9476" name="Group 36"/>
          <p:cNvGrpSpPr>
            <a:grpSpLocks/>
          </p:cNvGrpSpPr>
          <p:nvPr/>
        </p:nvGrpSpPr>
        <p:grpSpPr bwMode="auto">
          <a:xfrm>
            <a:off x="3300413" y="5832475"/>
            <a:ext cx="585787" cy="946150"/>
            <a:chOff x="2079" y="3674"/>
            <a:chExt cx="369" cy="596"/>
          </a:xfrm>
        </p:grpSpPr>
        <p:pic>
          <p:nvPicPr>
            <p:cNvPr id="82947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4032"/>
              <a:ext cx="3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9475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095" y="373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945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851525"/>
            <a:ext cx="1231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21E-6 L -0.24722 -0.115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29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-5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4001&quot;&gt;&lt;property id=&quot;20148&quot; value=&quot;5&quot;/&gt;&lt;property id=&quot;20300&quot; value=&quot;Slide 6&quot;/&gt;&lt;property id=&quot;20307&quot; value=&quot;618&quot;/&gt;&lt;/object&gt;&lt;object type=&quot;3&quot; unique_id=&quot;14002&quot;&gt;&lt;property id=&quot;20148&quot; value=&quot;5&quot;/&gt;&lt;property id=&quot;20300&quot; value=&quot;Slide 7&quot;/&gt;&lt;property id=&quot;20307&quot; value=&quot;619&quot;/&gt;&lt;/object&gt;&lt;object type=&quot;3&quot; unique_id=&quot;14003&quot;&gt;&lt;property id=&quot;20148&quot; value=&quot;5&quot;/&gt;&lt;property id=&quot;20300&quot; value=&quot;Slide 8&quot;/&gt;&lt;property id=&quot;20307&quot; value=&quot;620&quot;/&gt;&lt;/object&gt;&lt;object type=&quot;3&quot; unique_id=&quot;14010&quot;&gt;&lt;property id=&quot;20148&quot; value=&quot;5&quot;/&gt;&lt;property id=&quot;20300&quot; value=&quot;Slide 10&quot;/&gt;&lt;property id=&quot;20307&quot; value=&quot;627&quot;/&gt;&lt;/object&gt;&lt;object type=&quot;3&quot; unique_id=&quot;14011&quot;&gt;&lt;property id=&quot;20148&quot; value=&quot;5&quot;/&gt;&lt;property id=&quot;20300&quot; value=&quot;Slide 11&quot;/&gt;&lt;property id=&quot;20307&quot; value=&quot;628&quot;/&gt;&lt;/object&gt;&lt;object type=&quot;3&quot; unique_id=&quot;14012&quot;&gt;&lt;property id=&quot;20148&quot; value=&quot;5&quot;/&gt;&lt;property id=&quot;20300&quot; value=&quot;Slide 12&quot;/&gt;&lt;property id=&quot;20307&quot; value=&quot;629&quot;/&gt;&lt;/object&gt;&lt;object type=&quot;3&quot; unique_id=&quot;14013&quot;&gt;&lt;property id=&quot;20148&quot; value=&quot;5&quot;/&gt;&lt;property id=&quot;20300&quot; value=&quot;Slide 14&quot;/&gt;&lt;property id=&quot;20307&quot; value=&quot;630&quot;/&gt;&lt;/object&gt;&lt;object type=&quot;3&quot; unique_id=&quot;14014&quot;&gt;&lt;property id=&quot;20148&quot; value=&quot;5&quot;/&gt;&lt;property id=&quot;20300&quot; value=&quot;Slide 15&quot;/&gt;&lt;property id=&quot;20307&quot; value=&quot;631&quot;/&gt;&lt;/object&gt;&lt;object type=&quot;3&quot; unique_id=&quot;14015&quot;&gt;&lt;property id=&quot;20148&quot; value=&quot;5&quot;/&gt;&lt;property id=&quot;20300&quot; value=&quot;Slide 16&quot;/&gt;&lt;property id=&quot;20307&quot; value=&quot;632&quot;/&gt;&lt;/object&gt;&lt;object type=&quot;3&quot; unique_id=&quot;14016&quot;&gt;&lt;property id=&quot;20148&quot; value=&quot;5&quot;/&gt;&lt;property id=&quot;20300&quot; value=&quot;Slide 17&quot;/&gt;&lt;property id=&quot;20307&quot; value=&quot;633&quot;/&gt;&lt;/object&gt;&lt;object type=&quot;3&quot; unique_id=&quot;14017&quot;&gt;&lt;property id=&quot;20148&quot; value=&quot;5&quot;/&gt;&lt;property id=&quot;20300&quot; value=&quot;Slide 18&quot;/&gt;&lt;property id=&quot;20307&quot; value=&quot;634&quot;/&gt;&lt;/object&gt;&lt;object type=&quot;3&quot; unique_id=&quot;14018&quot;&gt;&lt;property id=&quot;20148&quot; value=&quot;5&quot;/&gt;&lt;property id=&quot;20300&quot; value=&quot;Slide 19&quot;/&gt;&lt;property id=&quot;20307&quot; value=&quot;635&quot;/&gt;&lt;/object&gt;&lt;object type=&quot;3&quot; unique_id=&quot;14019&quot;&gt;&lt;property id=&quot;20148&quot; value=&quot;5&quot;/&gt;&lt;property id=&quot;20300&quot; value=&quot;Slide 20&quot;/&gt;&lt;property id=&quot;20307&quot; value=&quot;636&quot;/&gt;&lt;/object&gt;&lt;object type=&quot;3&quot; unique_id=&quot;14020&quot;&gt;&lt;property id=&quot;20148&quot; value=&quot;5&quot;/&gt;&lt;property id=&quot;20300&quot; value=&quot;Slide 21&quot;/&gt;&lt;property id=&quot;20307&quot; value=&quot;637&quot;/&gt;&lt;/object&gt;&lt;object type=&quot;3&quot; unique_id=&quot;14021&quot;&gt;&lt;property id=&quot;20148&quot; value=&quot;5&quot;/&gt;&lt;property id=&quot;20300&quot; value=&quot;Slide 22&quot;/&gt;&lt;property id=&quot;20307&quot; value=&quot;638&quot;/&gt;&lt;/object&gt;&lt;object type=&quot;3&quot; unique_id=&quot;14022&quot;&gt;&lt;property id=&quot;20148&quot; value=&quot;5&quot;/&gt;&lt;property id=&quot;20300&quot; value=&quot;Slide 23&quot;/&gt;&lt;property id=&quot;20307&quot; value=&quot;639&quot;/&gt;&lt;/object&gt;&lt;object type=&quot;3&quot; unique_id=&quot;14023&quot;&gt;&lt;property id=&quot;20148&quot; value=&quot;5&quot;/&gt;&lt;property id=&quot;20300&quot; value=&quot;Slide 24&quot;/&gt;&lt;property id=&quot;20307&quot; value=&quot;640&quot;/&gt;&lt;/object&gt;&lt;object type=&quot;3&quot; unique_id=&quot;14024&quot;&gt;&lt;property id=&quot;20148&quot; value=&quot;5&quot;/&gt;&lt;property id=&quot;20300&quot; value=&quot;Slide 25&quot;/&gt;&lt;property id=&quot;20307&quot; value=&quot;641&quot;/&gt;&lt;/object&gt;&lt;object type=&quot;3&quot; unique_id=&quot;14025&quot;&gt;&lt;property id=&quot;20148&quot; value=&quot;5&quot;/&gt;&lt;property id=&quot;20300&quot; value=&quot;Slide 26&quot;/&gt;&lt;property id=&quot;20307&quot; value=&quot;642&quot;/&gt;&lt;/object&gt;&lt;object type=&quot;3&quot; unique_id=&quot;14026&quot;&gt;&lt;property id=&quot;20148&quot; value=&quot;5&quot;/&gt;&lt;property id=&quot;20300&quot; value=&quot;Slide 27&quot;/&gt;&lt;property id=&quot;20307&quot; value=&quot;643&quot;/&gt;&lt;/object&gt;&lt;object type=&quot;3&quot; unique_id=&quot;14055&quot;&gt;&lt;property id=&quot;20148&quot; value=&quot;5&quot;/&gt;&lt;property id=&quot;20300&quot; value=&quot;Slide 5&quot;/&gt;&lt;property id=&quot;20307&quot; value=&quot;644&quot;/&gt;&lt;/object&gt;&lt;object type=&quot;3&quot; unique_id=&quot;14104&quot;&gt;&lt;property id=&quot;20148&quot; value=&quot;5&quot;/&gt;&lt;property id=&quot;20300&quot; value=&quot;Slide 2&quot;/&gt;&lt;property id=&quot;20307&quot; value=&quot;645&quot;/&gt;&lt;/object&gt;&lt;object type=&quot;3&quot; unique_id=&quot;14131&quot;&gt;&lt;property id=&quot;20148&quot; value=&quot;5&quot;/&gt;&lt;property id=&quot;20300&quot; value=&quot;Slide 3&quot;/&gt;&lt;property id=&quot;20307&quot; value=&quot;646&quot;/&gt;&lt;/object&gt;&lt;object type=&quot;3&quot; unique_id=&quot;14288&quot;&gt;&lt;property id=&quot;20148&quot; value=&quot;5&quot;/&gt;&lt;property id=&quot;20300&quot; value=&quot;Slide 4&quot;/&gt;&lt;property id=&quot;20307&quot; value=&quot;647&quot;/&gt;&lt;/object&gt;&lt;object type=&quot;3&quot; unique_id=&quot;14586&quot;&gt;&lt;property id=&quot;20148&quot; value=&quot;5&quot;/&gt;&lt;property id=&quot;20300&quot; value=&quot;Slide 9&quot;/&gt;&lt;property id=&quot;20307&quot; value=&quot;648&quot;/&gt;&lt;/object&gt;&lt;object type=&quot;3&quot; unique_id=&quot;14615&quot;&gt;&lt;property id=&quot;20148&quot; value=&quot;5&quot;/&gt;&lt;property id=&quot;20300&quot; value=&quot;Slide 13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_{ij}=A_{ij}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5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\left[\matrix{&#10;A_{11}B&amp;\cdots&amp;A_{1n}B\cr&#10;\vdots&amp;&amp;\vdots\cr&#10;A_{n1}B&amp;\cdots&amp;A_{nn}B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85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89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\in&#10;({\mathbb R}^{n\times n})^{n\times n}$ is&#10;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71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_{ij}=A_{ij}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59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\left[\matrix{&#10;A_{11}B&amp;\cdots&amp;A_{1n}B\cr&#10;\vdots&amp;&amp;\vdots\cr&#10;A_{n1}B&amp;\cdots&amp;A_{nn}B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858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8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&#10;{\mathbb R}^{n\times n}\to&#10;{\mathbb R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9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X}&#10;\in({\mathbb R}^{n\times n})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43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X}=\sum_{i,j}\,E^{ij}\otimes{\cal X}_{ij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97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integers $a,b\in[1,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5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^{ij}\otimes{\cal X}_{ij})_{a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35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X}_{ab}&#10;=\sum_{i,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7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ij}_{ab}{\cal X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83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^i_a\delta^j_b{\cal X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967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&#10;the char.~poly.~of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6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\in&#10;({\mathbb R}^{n\times n})^{n\times n}$ is&#10;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71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_{ij}=A_{ij}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5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\left[\matrix{&#10;A_{11}B&amp;\cdots&amp;A_{1n}B\cr&#10;\vdots&amp;&amp;\vdots\cr&#10;A_{n1}B&amp;\cdots&amp;A_{nn}B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858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8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X}&#10;\in({\mathbb R}^{n\times n})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43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X}=\sum_{i,j}\,E^{ij}\otimes{\cal X}_{ij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97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integers $a,b\in[1,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5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yley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Q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X}_{ab}&#10;=\sum_{i,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7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^i_a\delta^j_b{\cal X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96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^i_a\delta^j_b{\cal X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96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X}_{a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09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\in&#10;({\mathbb R}^{n\times n})^{n\times n}$ is&#10;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710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_{ij}=A_{ij}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5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\left[\matrix{&#10;A_{11}B&amp;\cdots&amp;A_{1n}B\cr&#10;\vdots&amp;&amp;\vdots\cr&#10;A_{n1}B&amp;\cdots&amp;A_{nn}B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85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T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0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89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\Lambda=\left[\matrix{&#10;\Lambda\quad&amp;&amp;\cr&#10;&amp;\ddots&amp;\cr&#10;&amp;&amp;\quad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5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\cdots&amp;T_{1n}I\cr&#10;\vdots&amp;&amp;\vdots\cr&#10;T_{n1}I&amp;\cdots&amp;T_{nn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22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poly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5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04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\Lambda=\left[\matrix{&#10;\Lambda\quad&amp;&amp;\cr&#10;&amp;\ddots&amp;\cr&#10;&amp;&amp;\quad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5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, for this entire lecture, an integer $n\g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04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\cdots&amp;T_{1n}I\cr&#10;\vdots&amp;&amp;\vdots\cr&#10;T_{n1}I&amp;\cdots&amp;T_{nn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222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\cdots&amp;T_{1n}I\cr&#10;\vdots&amp;&amp;\vdots\cr&#10;T_{n1}I&amp;\cdots&amp;T_{nn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222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\Lambda=\left[\matrix{&#10;\Lambda\quad&amp;&amp;\cr&#10;&amp;\ddots&amp;\cr&#10;&amp;&amp;\quad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5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\cdots&amp;T_{1n}I\cr&#10;\vdots&amp;&amp;\vdots\cr&#10;T_{n1}I&amp;\cdots&amp;T_{nn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22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\Lambda=\left[\matrix{&#10;\Lambda\quad&amp;&amp;\cr&#10;&amp;\ddots&amp;\cr&#10;&amp;&amp;\quad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54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 I=\left[\matrix{&#10;\lambda\quad&amp;&amp;\cr&#10;&amp;\ddots&amp;\cr&#10;&amp;&amp;\quad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629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=\left[\matrix{&#10;T_{11}&amp;\cdots&amp;T_{1n}\cr&#10;\vdots&amp;&amp;\vdots\cr&#10;T_{n1}&amp;\cdots&amp;T_{nn}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2414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4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calar terms multiplied by 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73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poly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57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0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T-\lambda 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67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&#10;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58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f in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66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3\times3$ case ..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79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87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4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 I=\left[\matrix{&#10;\lambda&amp;0&amp;0\cr&#10;0&amp;\lambda&amp;0\cr&#10;0&amp;0&amp;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256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=\left[\matrix{&#10;T_{11}&amp;T_{12}&amp;T_{13}\cr&#10;T_{21}&amp;T_{22}&amp;T_{23}\cr&#10;T_{31}&amp;T_{32}&amp;T_{33}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3432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-\lambda I=\left[\matrix{&#10;T_{11}-\lambda&amp;T_{12}&amp;T_{13}\cr&#10;T_{21}&amp;T_{22}-\lambda&amp;T_{23}\cr&#10;T_{31}&amp;T_{32}&amp;T_{33}-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4385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cdots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68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383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_{11}-\lambda)(T_{22}-\lambda)&#10;(T_{33}-\lambd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1700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9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2\to{\mathbb R}$ be the polynomial&#10;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43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{13}(T_{22}-\lambda)T_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18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T-\lambda 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67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&#10;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58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f in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664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3\times3$ case ..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792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 I=\left[\matrix{&#10;\lambda&amp;0&amp;0\cr&#10;0&amp;\lambda&amp;0\cr&#10;0&amp;0&amp;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256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=\left[\matrix{&#10;T_{11}&amp;T_{12}&amp;T_{13}\cr&#10;T_{21}&amp;T_{22}&amp;T_{23}\cr&#10;T_{31}&amp;T_{32}&amp;T_{33}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343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=xy,\quad{\color[rgb]{0,.8,0}\forall}x,y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79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-\lambda I=\left[\matrix{&#10;T_{11}-\lambda&amp;T_{12}&amp;T_{13}\cr&#10;T_{21}&amp;T_{22}-\lambda&amp;T_{23}\cr&#10;T_{31}&amp;T_{32}&amp;T_{33}-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4385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cdots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68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38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_{11}-\lambda)(T_{22}-\lambda)&#10;(T_{33}-\lambd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1700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93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4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cdots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68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 {\color{blue}matrix extension} of $p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4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we extend to&#10;$F:({\mathbb R}^{n\times  n})^2\to{\mathbb R}^{n\times n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5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383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2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T_{11}I-\Lambda)(T_{22}I-\Lambda)&#10;(T_{33}I-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74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{13}(T_{22}-\lambda)T_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18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{13}I(T_{22}I-\Lambda)T_{31}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8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T-\lambda 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6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T_{12}I&amp;T_{13}I\cr&#10;T_{21}I&amp;T_{22}I&amp;T_{23}I\cr&#10;T_{31}I&amp;T_{32}I&amp;T_{33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456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I\otimes\Lambd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(X,Y)=XY,\quad{\color[rgb]{0,.8,0}\forall}X,Y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05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6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matrix{&#10;T_{11}I-\Lambda&amp;T_{12}I&amp;T_{13}I\cr&#10;T_{21}I&amp;T_{22}I-\Lambda&amp;T_{23}I\cr&#10;T_{31}I&amp;T_{32}I&amp;T_{33}I-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4862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cdots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68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38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2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T_{11}I-\Lambda)(T_{22}I-\Lambda)&#10;(T_{33}I-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74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{13}I(T_{22}I-\Lambda)T_{31}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8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2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=yx,\quad{\color[rgb]{0,.8,0}\forall}x,y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58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\Lambda=\left[\matrix{&#10;\Lambda&amp;0&amp;0\cr&#10;0&amp;\Lambda&amp;0\cr&#10;0&amp;0&amp;\Lambda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2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T_{11}I-\Lambda)(T_{22}I-\Lambda)&#10;(T_{33}I-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74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{13}I(T_{22}I-\Lambda)T_{31}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8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cdots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68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383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2(X,Y)=YX,\quad{\color[rgb]{0,.8,0}\forall}X,Y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89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&#10;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5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an integer $n&gt;0$&#10;{\color[rgb]{1,0,1}and} $T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64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5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&#10;{\mathbb R}^{n\times n}\to&#10;{\mathbb R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9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&#10;the char.~poly.~of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61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yley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T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06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{\color{red}\ne}F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56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=&#10;\hbox{DET}(T\otimes I-I\otime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804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\,{\cal U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17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U}:=T\otimes I-I\otime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5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DET}(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$ is only defined on ${\cal P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6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an integer $n&gt;0$&#10;{\color[rgb]{1,0,1}and} $T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64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&#10;{\mathbb R}^{n\times n}\to&#10;{\mathbb R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9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&#10;the char.~poly.~of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6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yley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T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0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Lambda)=&#10;\hbox{DET}(T\otimes I-I\otimes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58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Lambda\in&#10;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U}:=T\otimes I-I\otime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5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\,{\cal U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1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otimes I=\left[\matrix{&#10;T_{11}I&amp;\cdots&amp;T_{1n}I\cr&#10;\vdots&amp;&amp;\vdots\cr&#10;T_{n1}I&amp;\cdots&amp;T_{nn}I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22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T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 T=\left[\matrix{&#10;T\quad&amp;&amp;\cr&#10;&amp;\ddots&amp;\cr&#10;&amp;&amp;\quad T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9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$ is only defined on ${\cal P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63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M\in&#10;{\mathbb R}^{n\times n}$, {\color[rgb]{1,0,1}let} $\hbox{tr-cof}(M)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7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5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ransposed cofactor matrix&#10;of $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43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M\in&#10;{\mathbb R}^{n\times n}$, {\color[rgb]{1,0,1}let} $\hbox{tr-cof}(M)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78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ransposed cofactor matrix&#10;of $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43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2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tr-cof}(M)]_{ij}=&#10;[(-1)^{i+j}][\det(\hbox{elim}_{ji}(M)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63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\det(&#10;\hbox{elim}_{11}(M))&amp;\cdots&amp;&#10;\pm\det(&#10;\hbox{elim}_{n1}(M))\cr&#10;\vdots&amp;&amp;\vdots\cr&#10;\pm\det(&#10;\hbox{elim}_{1n}(M))&amp;\cdots&amp;&#10;\det(&#10;\hbox{elim}_{nn}(M))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6937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r-cof}(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08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'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9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&#10;{\mathbb R}^{n\times n}\to&#10;{\mathbb R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9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r-cof}:{\mathbb R}^{n\times n}\to&#10;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5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\hbox{tr-co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10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hbox{TR-COF}:&#10;{\cal P}^{n\times n}\to&#10;{\cal P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198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eliminate $j$th row \&amp; $i$th colum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386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: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elim}_{j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4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not} $i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r-cof}:{\mathbb R}^{n\times n}\to&#10;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5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\hbox{tr-co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103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hbox{TR-COF}:&#10;{\cal P}^{n\times n}\to&#10;{\cal P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198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&#10;the char.~poly.~of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61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matrix{&#10;\hbox{DET}(&#10;\hbox{ELIM}_{11}({\cal M}))&amp;\cdots&amp;&#10;\pm\hbox{DET}(&#10;\hbox{ELIM}_{n1}({\cal M}))\cr&#10;\vdots&amp;&amp;\vdots\cr&#10;\pm\hbox{DET}(&#10;\hbox{ELIM}_{1n}({\cal M}))&amp;\cdots&amp;&#10;\hbox{DET}(&#10;\hbox{ELIM}_{nn}({\cal M}))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71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M}\in&#10;{\cal P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1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TR-COF}({\cal M})]_{ij}=&#10;[(-1)^{i+j}][\hbox{DET}(&#10;\hbox{ELIM}_{ji}({\cal M})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010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R-COF}({\cal M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81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: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ELIM}_{j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8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atrix extension of $\hbox{elim}_{j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003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M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5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yley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3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M}\in&#10;{\cal P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1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tr-cof}(M)]M=&#10;M[\hbox{tr-cof}(M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4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TR-COF}({\cal{\cal M}})]{\cal M}=&#10;{\cal M}[\hbox{TR-COF}({\cal M}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25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\det M\quad&amp;&amp;\cr&#10;&amp;\ddots&amp;\cr&#10;&amp;&amp;\quad\det M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47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det M)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1034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matrix{&#10;\hbox{DET}\,{\cal M}\quad&amp;&amp;\cr&#10;&amp;\ddots&amp;\cr&#10;&amp;&amp;\quad\hbox{DET}\,{\cal M}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19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I\otimes(\hbox{DET}\,{\cal M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\hbox{mult}:&#10;({\mathbb R}^{n\times n})^{n\times n}\to&#10;{\mathbb R}^{n\times n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631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mult}\left[\matrix{&#10;X_{11}&amp;\cdots&amp;X_{1n}\cr&#10;\vdots&amp;&amp;\vdots\cr&#10;X_{n1}&amp;\cdots&amp;X_{nn}&#10;}\right]=\sum_{i,j}\,E^{ij}X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4225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T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06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X}+{\cal Y})=&#10;(\hbox{mult}({\cal X}))+(\hbox{mult}({\cal Y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05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c{\cal X})=c(\hbox{mult}({\cal X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9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\hbox{mult}$ is linear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56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A\otimes B)=A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3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\otimes B=\left[\matrix{&#10;A_{11}B&amp;\cdots&amp;A_{1n}B\cr&#10;\vdots&amp;&amp;\vdots\cr&#10;A_{n1}B&amp;\cdots&amp;A_{nn}B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883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mult}(A\otimes 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56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_{ij}:\to A_{ij}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6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{\color{red}\ne}F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56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Q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j}\,E^{ij}A_{ij}\,\,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87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R-COF}:&#10;{\cal P}^{n\times n}\to&#10;{\cal P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43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0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2\to{\mathbb R}$ be the polynomial&#10;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43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:=\hbox{TR-COF}(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6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{\cal U}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T\otimes I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I\otimes 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1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{\cal U}=&#10;[\hbox{TR-COF}({\cal U})]{\cal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1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I\otimes(\hbox{DET}\,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=xy,\quad{\color[rgb]{0,.8,0}\forall}x,y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79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\,{\cal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23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(\hbox{DET}\,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6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M}\in&#10;{\cal P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1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\otimes(\hbox{DET}\,{\cal M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37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TR-COF}({\cal{\cal M}})]{\cal M}=&#10;{\cal M}[\hbox{TR-COF}({\cal M}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25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A\otimes B)=A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30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\,{\cal U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17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we extend to&#10;$F:({\mathbb R}^{n\times  n})^2\to{\mathbb R}^{n\times n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59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U}=T\otimes I-I\otime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02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:=\hbox{TR-COF}({\cal 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6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cal P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79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T\otimes I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I\otimes 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1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hbox{polynomials in }T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95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_{ij}T=T{\cal C}_{i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54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i,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26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=yx,\quad{\color[rgb]{0,.8,0}\forall}x,y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58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comm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2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8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_{ij}T=T{\cal C}_{i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54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i,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26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T\otimes I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I\otimes 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\otimes{\cal C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4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(T\otimes 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0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(I\otime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33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\otimes {\cal C}_{ij}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617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T\otimes{\cal C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573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,C,D&#10;\in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41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(C\otimes D)=(AC)\otimes(B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684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{\cal X}&#10;\in({\mathbb R}^{n\times n})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437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X}=\sum_{i,j}\,E^{ij}\otimes{\cal X}_{ij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9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we extend to&#10;$F:{\cal C}^2\to{\mathbb R}^{n\times n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36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_{ij}T=T{\cal C}_{i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54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i,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26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T\otimes I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I\otimes 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(I\otime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33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\otimes {\cal C}_{ij}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61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T\otimes{\cal C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573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C}(T\otimes 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0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C}\subseteq{\mathbb R}^{n\times n}$ be a&#10;commuting s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71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T\otimes I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34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T{\cal C}_{ij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326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mult}({\cal C}(I\otimes 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i,j}E^{ij}{\cal C}_{ij}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356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{\mathbb R}\to{\mathbb R}$ be&#10;a polynomial,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0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(X,Y)=XY,\quad{\color[rgb]{0,.8,0}\forall}X,Y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052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mult}(A\otimes B)=A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3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2(X,Y)=YX,\quad{\color[rgb]{0,.8,0}\forall}X,Y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8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=XY,\quad{\color[rgb]{0,.8,0}\forall}X,Y\in{\cal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63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Ye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2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&#10;$i,j\in[1,n]$, {\color[rgb]{1,0,1}let} $E^{ij}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92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E^{ij}_{ab}=\delta^i_a\delta^j_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36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the $n\times n$ identity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05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a_dx^d+\cdots+a_1x+a_0,\quad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64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:=E^{11}+E^{22}+\cdots+E^{nn}\in&#10;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24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:=\{\hbox{polynomials in }T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finite linear comb.s of }&#10;I,T,T^2,T^3,\ldots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9"/>
  <p:tag name="PICTUREFILESIZE" val="281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t:{\mathbb R}^{n\times n}\to&#10;{\mathbb R}$ be the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3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hbox{DET}:{\cal P}^{n\times n}\to&#10;{\cal P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52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matrix exten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comm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T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&#10;$P:{\mathbb R}^{n\times n}\to&#10;{\mathbb R}^{n\times n}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2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extension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&#10;{\mathbb R}^{n\times n}\to&#10;{\mathbb R}^{n\times n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&#10;the char.~poly.~of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6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yley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T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0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hbox{DET}:{\cal P}^{n\times n}\to&#10;{\cal P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52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matrix exten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finite linear comb.s of }&#10;I,T,T^2,T^3,\ldots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9"/>
  <p:tag name="PICTUREFILESIZE" val="281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t:{\mathbb R}^{n\times n}\to&#10;{\mathbb R}$ be the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3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a_dX^d+\cdots+a_1X+a_0I,\quad&#10;{\color[rgb]{0,.8,0}\forall}X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06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:=\{\hbox{polynomials in }T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t\left[\matrix{a&amp;b&amp;c\cr&#10;d&amp;e&amp;f\cr g&amp;h&amp;i}\right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67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ei+bfg+cd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ceg-fha-ib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6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EI+BFG+CD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7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CEG-FHA-IB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19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,e,f,g,h,i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6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,E,F,G,H,I\in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92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some} $a_d,\ldots,a_0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4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n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5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ET}\left[\matrix{A&amp;B&amp;C\cr&#10;D&amp;E&amp;F\cr G&amp;H&amp;I}\right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88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comm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&#10;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89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,C,D&#10;\in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4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\otimes B)(C\otimes D)=(AC)\otimes(B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684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i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75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T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j\,(A_{ij}B)(C_{jk}D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01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(AC)\otimes(BD)]_{ik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1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sum_j\,(A_{ij}C_{jk})\,\,(BD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07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(AC)_{ik}](BD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09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(A\otimes B)(C\otimes D)]_{ik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7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j\,&#10;(A\otimes B)_{ij}(C\otimes D)_{jk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1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Q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\in&#10;({\mathbb R}^{n\times n})^{n\times n}$ is&#10;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71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32</Words>
  <Application>Microsoft Office PowerPoint</Application>
  <PresentationFormat>On-screen Show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173</cp:revision>
  <dcterms:created xsi:type="dcterms:W3CDTF">2008-09-20T13:53:10Z</dcterms:created>
  <dcterms:modified xsi:type="dcterms:W3CDTF">2011-12-07T16:16:18Z</dcterms:modified>
</cp:coreProperties>
</file>