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notesSlides/notesSlide1.xml" ContentType="application/vnd.openxmlformats-officedocument.presentationml.notesSlid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2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298" r:id="rId62"/>
    <p:sldId id="299" r:id="rId63"/>
    <p:sldId id="297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</p:sldIdLst>
  <p:sldSz cx="9144000" cy="6858000" type="screen4x3"/>
  <p:notesSz cx="7315200" cy="9601200"/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0" autoAdjust="0"/>
    <p:restoredTop sz="91409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2B023E3-4351-44B9-B02B-3B1B6FC72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023E3-4351-44B9-B02B-3B1B6FC724F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73D4F-1B52-4C46-8EB7-C4584963A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3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A7B0-C415-4676-8F37-27477B837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5B6B1-17D0-491D-81A1-8CD2DB286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652D-392B-4C8A-BF7E-A18C86B79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F18B-D940-435C-AB7D-A7622E7C4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0CCB4-3F2B-449B-BAA4-F514F98C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70766-82A7-40C1-AB53-35936D16B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C1E7C-A96C-46F6-99B1-C340AFE5D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3C8B-FB61-4FE1-8392-759280750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C442-38D3-476E-B2E6-E15A55F3E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3BF15-95F0-40A4-8D29-D9BF885E5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188991-2195-40D8-8653-2731623459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48.png"/><Relationship Id="rId3" Type="http://schemas.openxmlformats.org/officeDocument/2006/relationships/tags" Target="../tags/tag12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26.png"/><Relationship Id="rId33" Type="http://schemas.openxmlformats.org/officeDocument/2006/relationships/image" Target="../media/image27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image" Target="../media/image52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22.png"/><Relationship Id="rId32" Type="http://schemas.openxmlformats.org/officeDocument/2006/relationships/image" Target="../media/image23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24.png"/><Relationship Id="rId28" Type="http://schemas.openxmlformats.org/officeDocument/2006/relationships/image" Target="../media/image19.png"/><Relationship Id="rId36" Type="http://schemas.openxmlformats.org/officeDocument/2006/relationships/image" Target="../media/image29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image" Target="../media/image21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8.png"/><Relationship Id="rId27" Type="http://schemas.openxmlformats.org/officeDocument/2006/relationships/image" Target="../media/image30.png"/><Relationship Id="rId30" Type="http://schemas.openxmlformats.org/officeDocument/2006/relationships/image" Target="../media/image20.png"/><Relationship Id="rId35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24.png"/><Relationship Id="rId39" Type="http://schemas.openxmlformats.org/officeDocument/2006/relationships/image" Target="../media/image28.png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34" Type="http://schemas.openxmlformats.org/officeDocument/2006/relationships/image" Target="../media/image52.png"/><Relationship Id="rId42" Type="http://schemas.openxmlformats.org/officeDocument/2006/relationships/image" Target="../media/image54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3.png"/><Relationship Id="rId38" Type="http://schemas.openxmlformats.org/officeDocument/2006/relationships/image" Target="../media/image5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image" Target="../media/image48.png"/><Relationship Id="rId41" Type="http://schemas.openxmlformats.org/officeDocument/2006/relationships/image" Target="../media/image34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image" Target="../media/image19.png"/><Relationship Id="rId37" Type="http://schemas.openxmlformats.org/officeDocument/2006/relationships/image" Target="../media/image29.png"/><Relationship Id="rId40" Type="http://schemas.openxmlformats.org/officeDocument/2006/relationships/image" Target="../media/image20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image" Target="../media/image26.png"/><Relationship Id="rId36" Type="http://schemas.openxmlformats.org/officeDocument/2006/relationships/image" Target="../media/image27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18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52.png"/><Relationship Id="rId39" Type="http://schemas.openxmlformats.org/officeDocument/2006/relationships/image" Target="../media/image28.png"/><Relationship Id="rId3" Type="http://schemas.openxmlformats.org/officeDocument/2006/relationships/tags" Target="../tags/tag16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8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23.png"/><Relationship Id="rId33" Type="http://schemas.openxmlformats.org/officeDocument/2006/relationships/image" Target="../media/image29.png"/><Relationship Id="rId38" Type="http://schemas.openxmlformats.org/officeDocument/2006/relationships/image" Target="../media/image5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image" Target="../media/image26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22.png"/><Relationship Id="rId32" Type="http://schemas.openxmlformats.org/officeDocument/2006/relationships/image" Target="../media/image57.png"/><Relationship Id="rId37" Type="http://schemas.openxmlformats.org/officeDocument/2006/relationships/image" Target="../media/image58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19.png"/><Relationship Id="rId28" Type="http://schemas.openxmlformats.org/officeDocument/2006/relationships/image" Target="../media/image55.png"/><Relationship Id="rId36" Type="http://schemas.openxmlformats.org/officeDocument/2006/relationships/image" Target="../media/image34.png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image" Target="../media/image27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1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image" Target="../media/image58.png"/><Relationship Id="rId26" Type="http://schemas.openxmlformats.org/officeDocument/2006/relationships/image" Target="../media/image47.png"/><Relationship Id="rId3" Type="http://schemas.openxmlformats.org/officeDocument/2006/relationships/tags" Target="../tags/tag188.xml"/><Relationship Id="rId21" Type="http://schemas.openxmlformats.org/officeDocument/2006/relationships/image" Target="../media/image60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image" Target="../media/image18.png"/><Relationship Id="rId25" Type="http://schemas.openxmlformats.org/officeDocument/2006/relationships/image" Target="../media/image63.png"/><Relationship Id="rId2" Type="http://schemas.openxmlformats.org/officeDocument/2006/relationships/tags" Target="../tags/tag187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5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62.png"/><Relationship Id="rId5" Type="http://schemas.openxmlformats.org/officeDocument/2006/relationships/tags" Target="../tags/tag19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7.png"/><Relationship Id="rId28" Type="http://schemas.openxmlformats.org/officeDocument/2006/relationships/image" Target="../media/image64.png"/><Relationship Id="rId10" Type="http://schemas.openxmlformats.org/officeDocument/2006/relationships/tags" Target="../tags/tag195.xml"/><Relationship Id="rId19" Type="http://schemas.openxmlformats.org/officeDocument/2006/relationships/image" Target="../media/image56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image" Target="../media/image61.png"/><Relationship Id="rId27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62.png"/><Relationship Id="rId3" Type="http://schemas.openxmlformats.org/officeDocument/2006/relationships/tags" Target="../tags/tag202.xml"/><Relationship Id="rId21" Type="http://schemas.openxmlformats.org/officeDocument/2006/relationships/image" Target="../media/image63.png"/><Relationship Id="rId34" Type="http://schemas.openxmlformats.org/officeDocument/2006/relationships/image" Target="../media/image65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61.png"/><Relationship Id="rId33" Type="http://schemas.openxmlformats.org/officeDocument/2006/relationships/image" Target="../media/image30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60.png"/><Relationship Id="rId32" Type="http://schemas.openxmlformats.org/officeDocument/2006/relationships/image" Target="../media/image66.png"/><Relationship Id="rId37" Type="http://schemas.openxmlformats.org/officeDocument/2006/relationships/image" Target="../media/image69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48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18.png"/><Relationship Id="rId27" Type="http://schemas.openxmlformats.org/officeDocument/2006/relationships/image" Target="../media/image47.png"/><Relationship Id="rId30" Type="http://schemas.openxmlformats.org/officeDocument/2006/relationships/image" Target="../media/image22.png"/><Relationship Id="rId35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image" Target="../media/image21.png"/><Relationship Id="rId3" Type="http://schemas.openxmlformats.org/officeDocument/2006/relationships/tags" Target="../tags/tag22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8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52.png"/><Relationship Id="rId33" Type="http://schemas.openxmlformats.org/officeDocument/2006/relationships/image" Target="../media/image5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image" Target="../media/image24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20.png"/><Relationship Id="rId32" Type="http://schemas.openxmlformats.org/officeDocument/2006/relationships/image" Target="../media/image29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36" Type="http://schemas.openxmlformats.org/officeDocument/2006/relationships/image" Target="../media/image30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27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48.png"/><Relationship Id="rId35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image" Target="../media/image46.png"/><Relationship Id="rId26" Type="http://schemas.openxmlformats.org/officeDocument/2006/relationships/image" Target="../media/image76.png"/><Relationship Id="rId3" Type="http://schemas.openxmlformats.org/officeDocument/2006/relationships/tags" Target="../tags/tag241.xml"/><Relationship Id="rId21" Type="http://schemas.openxmlformats.org/officeDocument/2006/relationships/image" Target="../media/image72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image" Target="../media/image18.png"/><Relationship Id="rId25" Type="http://schemas.openxmlformats.org/officeDocument/2006/relationships/image" Target="../media/image75.png"/><Relationship Id="rId2" Type="http://schemas.openxmlformats.org/officeDocument/2006/relationships/tags" Target="../tags/tag24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9" Type="http://schemas.openxmlformats.org/officeDocument/2006/relationships/image" Target="../media/image79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47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74.png"/><Relationship Id="rId28" Type="http://schemas.openxmlformats.org/officeDocument/2006/relationships/image" Target="../media/image78.png"/><Relationship Id="rId10" Type="http://schemas.openxmlformats.org/officeDocument/2006/relationships/tags" Target="../tags/tag248.xml"/><Relationship Id="rId19" Type="http://schemas.openxmlformats.org/officeDocument/2006/relationships/image" Target="../media/image70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73.png"/><Relationship Id="rId27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7.png"/><Relationship Id="rId3" Type="http://schemas.openxmlformats.org/officeDocument/2006/relationships/tags" Target="../tags/tag256.xml"/><Relationship Id="rId21" Type="http://schemas.openxmlformats.org/officeDocument/2006/relationships/image" Target="../media/image82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86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image" Target="../media/image81.png"/><Relationship Id="rId29" Type="http://schemas.openxmlformats.org/officeDocument/2006/relationships/image" Target="../media/image89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85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84.png"/><Relationship Id="rId28" Type="http://schemas.openxmlformats.org/officeDocument/2006/relationships/image" Target="../media/image18.png"/><Relationship Id="rId10" Type="http://schemas.openxmlformats.org/officeDocument/2006/relationships/tags" Target="../tags/tag263.xml"/><Relationship Id="rId19" Type="http://schemas.openxmlformats.org/officeDocument/2006/relationships/image" Target="../media/image80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4.png"/><Relationship Id="rId3" Type="http://schemas.openxmlformats.org/officeDocument/2006/relationships/tags" Target="../tags/tag273.xml"/><Relationship Id="rId21" Type="http://schemas.openxmlformats.org/officeDocument/2006/relationships/image" Target="../media/image92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93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image" Target="../media/image91.png"/><Relationship Id="rId29" Type="http://schemas.openxmlformats.org/officeDocument/2006/relationships/image" Target="../media/image18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81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89.png"/><Relationship Id="rId28" Type="http://schemas.openxmlformats.org/officeDocument/2006/relationships/image" Target="../media/image95.png"/><Relationship Id="rId10" Type="http://schemas.openxmlformats.org/officeDocument/2006/relationships/tags" Target="../tags/tag280.xml"/><Relationship Id="rId19" Type="http://schemas.openxmlformats.org/officeDocument/2006/relationships/image" Target="../media/image83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82.png"/><Relationship Id="rId27" Type="http://schemas.openxmlformats.org/officeDocument/2006/relationships/image" Target="../media/image86.png"/><Relationship Id="rId30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image" Target="../media/image71.png"/><Relationship Id="rId3" Type="http://schemas.openxmlformats.org/officeDocument/2006/relationships/tags" Target="../tags/tag290.xml"/><Relationship Id="rId21" Type="http://schemas.openxmlformats.org/officeDocument/2006/relationships/tags" Target="../tags/tag308.xml"/><Relationship Id="rId34" Type="http://schemas.openxmlformats.org/officeDocument/2006/relationships/image" Target="../media/image75.png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image" Target="../media/image70.png"/><Relationship Id="rId33" Type="http://schemas.openxmlformats.org/officeDocument/2006/relationships/image" Target="../media/image47.png"/><Relationship Id="rId38" Type="http://schemas.openxmlformats.org/officeDocument/2006/relationships/image" Target="../media/image101.png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image" Target="../media/image74.png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image" Target="../media/image46.png"/><Relationship Id="rId32" Type="http://schemas.openxmlformats.org/officeDocument/2006/relationships/image" Target="../media/image77.png"/><Relationship Id="rId37" Type="http://schemas.openxmlformats.org/officeDocument/2006/relationships/image" Target="../media/image76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image" Target="../media/image18.png"/><Relationship Id="rId28" Type="http://schemas.openxmlformats.org/officeDocument/2006/relationships/image" Target="../media/image73.png"/><Relationship Id="rId36" Type="http://schemas.openxmlformats.org/officeDocument/2006/relationships/image" Target="../media/image100.png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image" Target="../media/image98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2.png"/><Relationship Id="rId30" Type="http://schemas.openxmlformats.org/officeDocument/2006/relationships/image" Target="../media/image97.png"/><Relationship Id="rId35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18.png"/><Relationship Id="rId39" Type="http://schemas.openxmlformats.org/officeDocument/2006/relationships/image" Target="../media/image108.png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34" Type="http://schemas.openxmlformats.org/officeDocument/2006/relationships/image" Target="../media/image104.png"/><Relationship Id="rId42" Type="http://schemas.openxmlformats.org/officeDocument/2006/relationships/image" Target="../media/image111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74.png"/><Relationship Id="rId33" Type="http://schemas.openxmlformats.org/officeDocument/2006/relationships/image" Target="../media/image103.png"/><Relationship Id="rId38" Type="http://schemas.openxmlformats.org/officeDocument/2006/relationships/image" Target="../media/image107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image" Target="../media/image75.png"/><Relationship Id="rId41" Type="http://schemas.openxmlformats.org/officeDocument/2006/relationships/image" Target="../media/image110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2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image" Target="../media/image47.png"/><Relationship Id="rId36" Type="http://schemas.openxmlformats.org/officeDocument/2006/relationships/image" Target="../media/image105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98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image" Target="../media/image46.png"/><Relationship Id="rId30" Type="http://schemas.openxmlformats.org/officeDocument/2006/relationships/image" Target="../media/image97.png"/><Relationship Id="rId35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image" Target="../media/image110.png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34" Type="http://schemas.openxmlformats.org/officeDocument/2006/relationships/image" Target="../media/image108.png"/><Relationship Id="rId42" Type="http://schemas.openxmlformats.org/officeDocument/2006/relationships/image" Target="../media/image47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image" Target="../media/image106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image" Target="../media/image46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image" Target="../media/image105.png"/><Relationship Id="rId37" Type="http://schemas.openxmlformats.org/officeDocument/2006/relationships/image" Target="../media/image103.png"/><Relationship Id="rId40" Type="http://schemas.openxmlformats.org/officeDocument/2006/relationships/image" Target="../media/image111.png"/><Relationship Id="rId45" Type="http://schemas.openxmlformats.org/officeDocument/2006/relationships/image" Target="../media/image70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image" Target="../media/image102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image" Target="../media/image74.png"/><Relationship Id="rId44" Type="http://schemas.openxmlformats.org/officeDocument/2006/relationships/image" Target="../media/image18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09.png"/><Relationship Id="rId43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5.png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33" Type="http://schemas.openxmlformats.org/officeDocument/2006/relationships/image" Target="../media/image103.png"/><Relationship Id="rId38" Type="http://schemas.openxmlformats.org/officeDocument/2006/relationships/image" Target="../media/image47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image" Target="../media/image106.png"/><Relationship Id="rId41" Type="http://schemas.openxmlformats.org/officeDocument/2006/relationships/image" Target="../media/image70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image" Target="../media/image102.png"/><Relationship Id="rId37" Type="http://schemas.openxmlformats.org/officeDocument/2006/relationships/image" Target="../media/image46.png"/><Relationship Id="rId40" Type="http://schemas.openxmlformats.org/officeDocument/2006/relationships/image" Target="../media/image18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image" Target="../media/image105.png"/><Relationship Id="rId36" Type="http://schemas.openxmlformats.org/officeDocument/2006/relationships/image" Target="../media/image111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image" Target="../media/image109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image" Target="../media/image74.png"/><Relationship Id="rId30" Type="http://schemas.openxmlformats.org/officeDocument/2006/relationships/image" Target="../media/image108.png"/><Relationship Id="rId35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image" Target="../media/image111.png"/><Relationship Id="rId3" Type="http://schemas.openxmlformats.org/officeDocument/2006/relationships/tags" Target="../tags/tag388.xml"/><Relationship Id="rId21" Type="http://schemas.openxmlformats.org/officeDocument/2006/relationships/image" Target="../media/image70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image" Target="../media/image110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image" Target="../media/image18.png"/><Relationship Id="rId29" Type="http://schemas.openxmlformats.org/officeDocument/2006/relationships/image" Target="../media/image113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104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image" Target="../media/image103.png"/><Relationship Id="rId28" Type="http://schemas.openxmlformats.org/officeDocument/2006/relationships/image" Target="../media/image47.png"/><Relationship Id="rId10" Type="http://schemas.openxmlformats.org/officeDocument/2006/relationships/tags" Target="../tags/tag39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image" Target="../media/image102.png"/><Relationship Id="rId27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103.png"/><Relationship Id="rId39" Type="http://schemas.openxmlformats.org/officeDocument/2006/relationships/image" Target="../media/image121.png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34" Type="http://schemas.openxmlformats.org/officeDocument/2006/relationships/image" Target="../media/image116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102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image" Target="../media/image111.png"/><Relationship Id="rId41" Type="http://schemas.openxmlformats.org/officeDocument/2006/relationships/image" Target="../media/image47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70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18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image" Target="../media/image113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4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image" Target="../media/image102.png"/><Relationship Id="rId39" Type="http://schemas.openxmlformats.org/officeDocument/2006/relationships/image" Target="../media/image123.png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34" Type="http://schemas.openxmlformats.org/officeDocument/2006/relationships/image" Target="../media/image115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70.png"/><Relationship Id="rId33" Type="http://schemas.openxmlformats.org/officeDocument/2006/relationships/image" Target="../media/image114.png"/><Relationship Id="rId38" Type="http://schemas.openxmlformats.org/officeDocument/2006/relationships/image" Target="../media/image119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image" Target="../media/image110.png"/><Relationship Id="rId41" Type="http://schemas.openxmlformats.org/officeDocument/2006/relationships/image" Target="../media/image125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18.png"/><Relationship Id="rId32" Type="http://schemas.openxmlformats.org/officeDocument/2006/relationships/image" Target="../media/image113.png"/><Relationship Id="rId37" Type="http://schemas.openxmlformats.org/officeDocument/2006/relationships/image" Target="../media/image118.png"/><Relationship Id="rId40" Type="http://schemas.openxmlformats.org/officeDocument/2006/relationships/image" Target="../media/image124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47.png"/><Relationship Id="rId28" Type="http://schemas.openxmlformats.org/officeDocument/2006/relationships/image" Target="../media/image104.png"/><Relationship Id="rId36" Type="http://schemas.openxmlformats.org/officeDocument/2006/relationships/image" Target="../media/image117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112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3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image" Target="../media/image127.png"/><Relationship Id="rId26" Type="http://schemas.openxmlformats.org/officeDocument/2006/relationships/image" Target="../media/image89.png"/><Relationship Id="rId3" Type="http://schemas.openxmlformats.org/officeDocument/2006/relationships/tags" Target="../tags/tag448.xml"/><Relationship Id="rId21" Type="http://schemas.openxmlformats.org/officeDocument/2006/relationships/image" Target="../media/image107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image" Target="../media/image82.png"/><Relationship Id="rId25" Type="http://schemas.openxmlformats.org/officeDocument/2006/relationships/image" Target="../media/image18.png"/><Relationship Id="rId2" Type="http://schemas.openxmlformats.org/officeDocument/2006/relationships/tags" Target="../tags/tag447.xml"/><Relationship Id="rId16" Type="http://schemas.openxmlformats.org/officeDocument/2006/relationships/image" Target="../media/image81.png"/><Relationship Id="rId20" Type="http://schemas.openxmlformats.org/officeDocument/2006/relationships/image" Target="../media/image129.png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132.png"/><Relationship Id="rId5" Type="http://schemas.openxmlformats.org/officeDocument/2006/relationships/tags" Target="../tags/tag450.xml"/><Relationship Id="rId15" Type="http://schemas.openxmlformats.org/officeDocument/2006/relationships/image" Target="../media/image126.png"/><Relationship Id="rId23" Type="http://schemas.openxmlformats.org/officeDocument/2006/relationships/image" Target="../media/image131.png"/><Relationship Id="rId10" Type="http://schemas.openxmlformats.org/officeDocument/2006/relationships/tags" Target="../tags/tag455.xml"/><Relationship Id="rId19" Type="http://schemas.openxmlformats.org/officeDocument/2006/relationships/image" Target="../media/image128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30.png"/><Relationship Id="rId27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image" Target="../media/image116.png"/><Relationship Id="rId3" Type="http://schemas.openxmlformats.org/officeDocument/2006/relationships/tags" Target="../tags/tag461.xml"/><Relationship Id="rId21" Type="http://schemas.openxmlformats.org/officeDocument/2006/relationships/image" Target="../media/image134.png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image" Target="../media/image115.png"/><Relationship Id="rId33" Type="http://schemas.openxmlformats.org/officeDocument/2006/relationships/image" Target="../media/image136.png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image" Target="../media/image18.png"/><Relationship Id="rId29" Type="http://schemas.openxmlformats.org/officeDocument/2006/relationships/image" Target="../media/image119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image" Target="../media/image114.png"/><Relationship Id="rId32" Type="http://schemas.openxmlformats.org/officeDocument/2006/relationships/image" Target="../media/image123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10" Type="http://schemas.openxmlformats.org/officeDocument/2006/relationships/tags" Target="../tags/tag4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image" Target="../media/image135.png"/><Relationship Id="rId27" Type="http://schemas.openxmlformats.org/officeDocument/2006/relationships/image" Target="../media/image117.png"/><Relationship Id="rId30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0.png"/><Relationship Id="rId3" Type="http://schemas.openxmlformats.org/officeDocument/2006/relationships/tags" Target="../tags/tag479.xml"/><Relationship Id="rId21" Type="http://schemas.openxmlformats.org/officeDocument/2006/relationships/image" Target="../media/image70.png"/><Relationship Id="rId34" Type="http://schemas.openxmlformats.org/officeDocument/2006/relationships/image" Target="../media/image1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image" Target="../media/image139.png"/><Relationship Id="rId33" Type="http://schemas.openxmlformats.org/officeDocument/2006/relationships/image" Target="../media/image145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image" Target="../media/image114.png"/><Relationship Id="rId29" Type="http://schemas.openxmlformats.org/officeDocument/2006/relationships/image" Target="../media/image143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138.png"/><Relationship Id="rId32" Type="http://schemas.openxmlformats.org/officeDocument/2006/relationships/image" Target="../media/image47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tags" Target="../tags/tag486.xml"/><Relationship Id="rId19" Type="http://schemas.openxmlformats.org/officeDocument/2006/relationships/image" Target="../media/image18.png"/><Relationship Id="rId31" Type="http://schemas.openxmlformats.org/officeDocument/2006/relationships/image" Target="../media/image123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image" Target="../media/image141.png"/><Relationship Id="rId39" Type="http://schemas.openxmlformats.org/officeDocument/2006/relationships/image" Target="../media/image152.png"/><Relationship Id="rId3" Type="http://schemas.openxmlformats.org/officeDocument/2006/relationships/tags" Target="../tags/tag496.xml"/><Relationship Id="rId21" Type="http://schemas.openxmlformats.org/officeDocument/2006/relationships/image" Target="../media/image18.png"/><Relationship Id="rId34" Type="http://schemas.openxmlformats.org/officeDocument/2006/relationships/image" Target="../media/image147.png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image" Target="../media/image140.png"/><Relationship Id="rId33" Type="http://schemas.openxmlformats.org/officeDocument/2006/relationships/image" Target="../media/image89.png"/><Relationship Id="rId38" Type="http://schemas.openxmlformats.org/officeDocument/2006/relationships/image" Target="../media/image151.png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4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136.png"/><Relationship Id="rId32" Type="http://schemas.openxmlformats.org/officeDocument/2006/relationships/image" Target="../media/image146.png"/><Relationship Id="rId37" Type="http://schemas.openxmlformats.org/officeDocument/2006/relationships/image" Target="../media/image150.png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image" Target="../media/image70.png"/><Relationship Id="rId28" Type="http://schemas.openxmlformats.org/officeDocument/2006/relationships/image" Target="../media/image143.png"/><Relationship Id="rId36" Type="http://schemas.openxmlformats.org/officeDocument/2006/relationships/image" Target="../media/image149.png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31" Type="http://schemas.openxmlformats.org/officeDocument/2006/relationships/image" Target="../media/image47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image" Target="../media/image114.png"/><Relationship Id="rId27" Type="http://schemas.openxmlformats.org/officeDocument/2006/relationships/image" Target="../media/image142.png"/><Relationship Id="rId30" Type="http://schemas.openxmlformats.org/officeDocument/2006/relationships/image" Target="../media/image123.png"/><Relationship Id="rId35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image" Target="../media/image16.png"/><Relationship Id="rId4" Type="http://schemas.openxmlformats.org/officeDocument/2006/relationships/tags" Target="../tags/tag18.xml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image" Target="../media/image154.png"/><Relationship Id="rId26" Type="http://schemas.openxmlformats.org/officeDocument/2006/relationships/image" Target="../media/image161.png"/><Relationship Id="rId3" Type="http://schemas.openxmlformats.org/officeDocument/2006/relationships/tags" Target="../tags/tag515.xml"/><Relationship Id="rId21" Type="http://schemas.openxmlformats.org/officeDocument/2006/relationships/image" Target="../media/image157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image" Target="../media/image18.png"/><Relationship Id="rId25" Type="http://schemas.openxmlformats.org/officeDocument/2006/relationships/image" Target="../media/image160.png"/><Relationship Id="rId2" Type="http://schemas.openxmlformats.org/officeDocument/2006/relationships/tags" Target="../tags/tag514.xml"/><Relationship Id="rId16" Type="http://schemas.openxmlformats.org/officeDocument/2006/relationships/image" Target="../media/image153.png"/><Relationship Id="rId20" Type="http://schemas.openxmlformats.org/officeDocument/2006/relationships/image" Target="../media/image156.png"/><Relationship Id="rId29" Type="http://schemas.openxmlformats.org/officeDocument/2006/relationships/image" Target="../media/image164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159.png"/><Relationship Id="rId5" Type="http://schemas.openxmlformats.org/officeDocument/2006/relationships/tags" Target="../tags/tag51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1.png"/><Relationship Id="rId28" Type="http://schemas.openxmlformats.org/officeDocument/2006/relationships/image" Target="../media/image163.png"/><Relationship Id="rId10" Type="http://schemas.openxmlformats.org/officeDocument/2006/relationships/tags" Target="../tags/tag522.xml"/><Relationship Id="rId19" Type="http://schemas.openxmlformats.org/officeDocument/2006/relationships/image" Target="../media/image155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image" Target="../media/image158.png"/><Relationship Id="rId27" Type="http://schemas.openxmlformats.org/officeDocument/2006/relationships/image" Target="../media/image1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image" Target="../media/image166.png"/><Relationship Id="rId26" Type="http://schemas.openxmlformats.org/officeDocument/2006/relationships/image" Target="../media/image170.png"/><Relationship Id="rId3" Type="http://schemas.openxmlformats.org/officeDocument/2006/relationships/tags" Target="../tags/tag529.xml"/><Relationship Id="rId21" Type="http://schemas.openxmlformats.org/officeDocument/2006/relationships/image" Target="../media/image167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image" Target="../media/image165.png"/><Relationship Id="rId25" Type="http://schemas.openxmlformats.org/officeDocument/2006/relationships/image" Target="../media/image169.png"/><Relationship Id="rId2" Type="http://schemas.openxmlformats.org/officeDocument/2006/relationships/tags" Target="../tags/tag52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4.png"/><Relationship Id="rId29" Type="http://schemas.openxmlformats.org/officeDocument/2006/relationships/image" Target="../media/image158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151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168.png"/><Relationship Id="rId28" Type="http://schemas.openxmlformats.org/officeDocument/2006/relationships/image" Target="../media/image172.png"/><Relationship Id="rId10" Type="http://schemas.openxmlformats.org/officeDocument/2006/relationships/tags" Target="../tags/tag536.xml"/><Relationship Id="rId19" Type="http://schemas.openxmlformats.org/officeDocument/2006/relationships/image" Target="../media/image18.png"/><Relationship Id="rId31" Type="http://schemas.openxmlformats.org/officeDocument/2006/relationships/image" Target="../media/image174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image" Target="../media/image157.png"/><Relationship Id="rId27" Type="http://schemas.openxmlformats.org/officeDocument/2006/relationships/image" Target="../media/image171.png"/><Relationship Id="rId30" Type="http://schemas.openxmlformats.org/officeDocument/2006/relationships/image" Target="../media/image1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image" Target="../media/image154.png"/><Relationship Id="rId39" Type="http://schemas.openxmlformats.org/officeDocument/2006/relationships/image" Target="../media/image165.png"/><Relationship Id="rId3" Type="http://schemas.openxmlformats.org/officeDocument/2006/relationships/tags" Target="../tags/tag544.xml"/><Relationship Id="rId21" Type="http://schemas.openxmlformats.org/officeDocument/2006/relationships/image" Target="../media/image173.png"/><Relationship Id="rId34" Type="http://schemas.openxmlformats.org/officeDocument/2006/relationships/image" Target="../media/image151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image" Target="../media/image18.png"/><Relationship Id="rId33" Type="http://schemas.openxmlformats.org/officeDocument/2006/relationships/image" Target="../media/image179.png"/><Relationship Id="rId38" Type="http://schemas.openxmlformats.org/officeDocument/2006/relationships/image" Target="../media/image174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5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image" Target="../media/image171.png"/><Relationship Id="rId32" Type="http://schemas.openxmlformats.org/officeDocument/2006/relationships/image" Target="../media/image178.png"/><Relationship Id="rId37" Type="http://schemas.openxmlformats.org/officeDocument/2006/relationships/image" Target="../media/image168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image" Target="../media/image170.png"/><Relationship Id="rId28" Type="http://schemas.openxmlformats.org/officeDocument/2006/relationships/image" Target="../media/image157.png"/><Relationship Id="rId36" Type="http://schemas.openxmlformats.org/officeDocument/2006/relationships/image" Target="../media/image158.png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image" Target="../media/image177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image" Target="../media/image169.png"/><Relationship Id="rId27" Type="http://schemas.openxmlformats.org/officeDocument/2006/relationships/image" Target="../media/image167.png"/><Relationship Id="rId30" Type="http://schemas.openxmlformats.org/officeDocument/2006/relationships/image" Target="../media/image176.png"/><Relationship Id="rId35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5.png"/><Relationship Id="rId3" Type="http://schemas.openxmlformats.org/officeDocument/2006/relationships/tags" Target="../tags/tag56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4.png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image" Target="../media/image183.png"/><Relationship Id="rId5" Type="http://schemas.openxmlformats.org/officeDocument/2006/relationships/tags" Target="../tags/tag565.xml"/><Relationship Id="rId10" Type="http://schemas.openxmlformats.org/officeDocument/2006/relationships/image" Target="../media/image182.png"/><Relationship Id="rId4" Type="http://schemas.openxmlformats.org/officeDocument/2006/relationships/tags" Target="../tags/tag564.xml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image" Target="../media/image189.png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12" Type="http://schemas.openxmlformats.org/officeDocument/2006/relationships/image" Target="../media/image188.png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image" Target="../media/image187.png"/><Relationship Id="rId5" Type="http://schemas.openxmlformats.org/officeDocument/2006/relationships/tags" Target="../tags/tag571.xml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tags" Target="../tags/tag57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image" Target="../media/image187.png"/><Relationship Id="rId18" Type="http://schemas.openxmlformats.org/officeDocument/2006/relationships/image" Target="../media/image188.png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image" Target="../media/image186.png"/><Relationship Id="rId17" Type="http://schemas.openxmlformats.org/officeDocument/2006/relationships/image" Target="../media/image195.png"/><Relationship Id="rId2" Type="http://schemas.openxmlformats.org/officeDocument/2006/relationships/tags" Target="../tags/tag576.xml"/><Relationship Id="rId16" Type="http://schemas.openxmlformats.org/officeDocument/2006/relationships/image" Target="../media/image194.png"/><Relationship Id="rId20" Type="http://schemas.openxmlformats.org/officeDocument/2006/relationships/image" Target="../media/image197.png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79.xml"/><Relationship Id="rId15" Type="http://schemas.openxmlformats.org/officeDocument/2006/relationships/image" Target="../media/image193.png"/><Relationship Id="rId10" Type="http://schemas.openxmlformats.org/officeDocument/2006/relationships/tags" Target="../tags/tag584.xml"/><Relationship Id="rId19" Type="http://schemas.openxmlformats.org/officeDocument/2006/relationships/image" Target="../media/image196.pn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image" Target="../media/image1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1.png"/><Relationship Id="rId3" Type="http://schemas.openxmlformats.org/officeDocument/2006/relationships/tags" Target="../tags/tag587.xml"/><Relationship Id="rId21" Type="http://schemas.openxmlformats.org/officeDocument/2006/relationships/image" Target="../media/image204.png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image" Target="../media/image200.png"/><Relationship Id="rId25" Type="http://schemas.openxmlformats.org/officeDocument/2006/relationships/image" Target="../media/image207.png"/><Relationship Id="rId2" Type="http://schemas.openxmlformats.org/officeDocument/2006/relationships/tags" Target="../tags/tag586.xml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image" Target="../media/image89.png"/><Relationship Id="rId5" Type="http://schemas.openxmlformats.org/officeDocument/2006/relationships/tags" Target="../tags/tag589.xml"/><Relationship Id="rId15" Type="http://schemas.openxmlformats.org/officeDocument/2006/relationships/image" Target="../media/image18.png"/><Relationship Id="rId23" Type="http://schemas.openxmlformats.org/officeDocument/2006/relationships/image" Target="../media/image206.png"/><Relationship Id="rId10" Type="http://schemas.openxmlformats.org/officeDocument/2006/relationships/tags" Target="../tags/tag594.xml"/><Relationship Id="rId19" Type="http://schemas.openxmlformats.org/officeDocument/2006/relationships/image" Target="../media/image202.png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image" Target="../media/image198.png"/><Relationship Id="rId22" Type="http://schemas.openxmlformats.org/officeDocument/2006/relationships/image" Target="../media/image20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image" Target="../media/image89.png"/><Relationship Id="rId18" Type="http://schemas.openxmlformats.org/officeDocument/2006/relationships/image" Target="../media/image209.png"/><Relationship Id="rId3" Type="http://schemas.openxmlformats.org/officeDocument/2006/relationships/tags" Target="../tags/tag599.xml"/><Relationship Id="rId21" Type="http://schemas.openxmlformats.org/officeDocument/2006/relationships/image" Target="../media/image18.png"/><Relationship Id="rId7" Type="http://schemas.openxmlformats.org/officeDocument/2006/relationships/tags" Target="../tags/tag603.xml"/><Relationship Id="rId12" Type="http://schemas.openxmlformats.org/officeDocument/2006/relationships/image" Target="../media/image200.png"/><Relationship Id="rId17" Type="http://schemas.openxmlformats.org/officeDocument/2006/relationships/image" Target="../media/image208.png"/><Relationship Id="rId2" Type="http://schemas.openxmlformats.org/officeDocument/2006/relationships/tags" Target="../tags/tag598.xml"/><Relationship Id="rId16" Type="http://schemas.openxmlformats.org/officeDocument/2006/relationships/image" Target="../media/image206.png"/><Relationship Id="rId20" Type="http://schemas.openxmlformats.org/officeDocument/2006/relationships/image" Target="../media/image211.pn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01.xml"/><Relationship Id="rId15" Type="http://schemas.openxmlformats.org/officeDocument/2006/relationships/image" Target="../media/image205.png"/><Relationship Id="rId10" Type="http://schemas.openxmlformats.org/officeDocument/2006/relationships/tags" Target="../tags/tag606.xml"/><Relationship Id="rId19" Type="http://schemas.openxmlformats.org/officeDocument/2006/relationships/image" Target="../media/image210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image" Target="../media/image1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6.png"/><Relationship Id="rId3" Type="http://schemas.openxmlformats.org/officeDocument/2006/relationships/tags" Target="../tags/tag60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5.png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image" Target="../media/image214.png"/><Relationship Id="rId5" Type="http://schemas.openxmlformats.org/officeDocument/2006/relationships/tags" Target="../tags/tag611.xml"/><Relationship Id="rId10" Type="http://schemas.openxmlformats.org/officeDocument/2006/relationships/image" Target="../media/image213.png"/><Relationship Id="rId4" Type="http://schemas.openxmlformats.org/officeDocument/2006/relationships/tags" Target="../tags/tag610.xml"/><Relationship Id="rId9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6.png"/><Relationship Id="rId3" Type="http://schemas.openxmlformats.org/officeDocument/2006/relationships/tags" Target="../tags/tag6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5.png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image" Target="../media/image219.png"/><Relationship Id="rId5" Type="http://schemas.openxmlformats.org/officeDocument/2006/relationships/tags" Target="../tags/tag617.xml"/><Relationship Id="rId10" Type="http://schemas.openxmlformats.org/officeDocument/2006/relationships/image" Target="../media/image218.png"/><Relationship Id="rId4" Type="http://schemas.openxmlformats.org/officeDocument/2006/relationships/tags" Target="../tags/tag616.xml"/><Relationship Id="rId9" Type="http://schemas.openxmlformats.org/officeDocument/2006/relationships/image" Target="../media/image2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.xml"/><Relationship Id="rId7" Type="http://schemas.openxmlformats.org/officeDocument/2006/relationships/image" Target="../media/image17.wmf"/><Relationship Id="rId12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6.png"/><Relationship Id="rId3" Type="http://schemas.openxmlformats.org/officeDocument/2006/relationships/tags" Target="../tags/tag6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5.png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image" Target="../media/image222.png"/><Relationship Id="rId5" Type="http://schemas.openxmlformats.org/officeDocument/2006/relationships/tags" Target="../tags/tag623.xml"/><Relationship Id="rId10" Type="http://schemas.openxmlformats.org/officeDocument/2006/relationships/image" Target="../media/image221.png"/><Relationship Id="rId4" Type="http://schemas.openxmlformats.org/officeDocument/2006/relationships/tags" Target="../tags/tag622.xml"/><Relationship Id="rId9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6.png"/><Relationship Id="rId3" Type="http://schemas.openxmlformats.org/officeDocument/2006/relationships/tags" Target="../tags/tag6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5.png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image" Target="../media/image225.png"/><Relationship Id="rId5" Type="http://schemas.openxmlformats.org/officeDocument/2006/relationships/tags" Target="../tags/tag629.xml"/><Relationship Id="rId10" Type="http://schemas.openxmlformats.org/officeDocument/2006/relationships/image" Target="../media/image224.png"/><Relationship Id="rId4" Type="http://schemas.openxmlformats.org/officeDocument/2006/relationships/tags" Target="../tags/tag628.xml"/><Relationship Id="rId9" Type="http://schemas.openxmlformats.org/officeDocument/2006/relationships/image" Target="../media/image2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6.png"/><Relationship Id="rId3" Type="http://schemas.openxmlformats.org/officeDocument/2006/relationships/tags" Target="../tags/tag6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5.png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image" Target="../media/image228.png"/><Relationship Id="rId5" Type="http://schemas.openxmlformats.org/officeDocument/2006/relationships/tags" Target="../tags/tag635.xml"/><Relationship Id="rId10" Type="http://schemas.openxmlformats.org/officeDocument/2006/relationships/image" Target="../media/image227.png"/><Relationship Id="rId4" Type="http://schemas.openxmlformats.org/officeDocument/2006/relationships/tags" Target="../tags/tag634.xml"/><Relationship Id="rId9" Type="http://schemas.openxmlformats.org/officeDocument/2006/relationships/image" Target="../media/image2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image" Target="../media/image229.png"/><Relationship Id="rId18" Type="http://schemas.openxmlformats.org/officeDocument/2006/relationships/image" Target="../media/image232.png"/><Relationship Id="rId3" Type="http://schemas.openxmlformats.org/officeDocument/2006/relationships/tags" Target="../tags/tag639.xml"/><Relationship Id="rId21" Type="http://schemas.openxmlformats.org/officeDocument/2006/relationships/image" Target="../media/image89.png"/><Relationship Id="rId7" Type="http://schemas.openxmlformats.org/officeDocument/2006/relationships/tags" Target="../tags/tag64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6.png"/><Relationship Id="rId2" Type="http://schemas.openxmlformats.org/officeDocument/2006/relationships/tags" Target="../tags/tag638.xml"/><Relationship Id="rId16" Type="http://schemas.openxmlformats.org/officeDocument/2006/relationships/image" Target="../media/image231.png"/><Relationship Id="rId20" Type="http://schemas.openxmlformats.org/officeDocument/2006/relationships/image" Target="../media/image18.png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5" Type="http://schemas.openxmlformats.org/officeDocument/2006/relationships/tags" Target="../tags/tag641.xml"/><Relationship Id="rId15" Type="http://schemas.openxmlformats.org/officeDocument/2006/relationships/image" Target="../media/image130.png"/><Relationship Id="rId23" Type="http://schemas.openxmlformats.org/officeDocument/2006/relationships/image" Target="../media/image235.png"/><Relationship Id="rId10" Type="http://schemas.openxmlformats.org/officeDocument/2006/relationships/tags" Target="../tags/tag646.xml"/><Relationship Id="rId19" Type="http://schemas.openxmlformats.org/officeDocument/2006/relationships/image" Target="../media/image233.png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image" Target="../media/image230.png"/><Relationship Id="rId22" Type="http://schemas.openxmlformats.org/officeDocument/2006/relationships/image" Target="../media/image2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9.png"/><Relationship Id="rId3" Type="http://schemas.openxmlformats.org/officeDocument/2006/relationships/tags" Target="../tags/tag650.xml"/><Relationship Id="rId7" Type="http://schemas.openxmlformats.org/officeDocument/2006/relationships/tags" Target="../tags/tag654.xml"/><Relationship Id="rId12" Type="http://schemas.openxmlformats.org/officeDocument/2006/relationships/image" Target="../media/image238.png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image" Target="../media/image237.png"/><Relationship Id="rId5" Type="http://schemas.openxmlformats.org/officeDocument/2006/relationships/tags" Target="../tags/tag652.xml"/><Relationship Id="rId10" Type="http://schemas.openxmlformats.org/officeDocument/2006/relationships/image" Target="../media/image236.png"/><Relationship Id="rId4" Type="http://schemas.openxmlformats.org/officeDocument/2006/relationships/tags" Target="../tags/tag651.xml"/><Relationship Id="rId9" Type="http://schemas.openxmlformats.org/officeDocument/2006/relationships/image" Target="../media/image186.png"/><Relationship Id="rId14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3" Type="http://schemas.openxmlformats.org/officeDocument/2006/relationships/tags" Target="../tags/tag657.xml"/><Relationship Id="rId21" Type="http://schemas.openxmlformats.org/officeDocument/2006/relationships/image" Target="../media/image249.png"/><Relationship Id="rId7" Type="http://schemas.openxmlformats.org/officeDocument/2006/relationships/tags" Target="../tags/tag66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5.png"/><Relationship Id="rId2" Type="http://schemas.openxmlformats.org/officeDocument/2006/relationships/tags" Target="../tags/tag656.xml"/><Relationship Id="rId16" Type="http://schemas.openxmlformats.org/officeDocument/2006/relationships/image" Target="../media/image244.png"/><Relationship Id="rId20" Type="http://schemas.openxmlformats.org/officeDocument/2006/relationships/image" Target="../media/image248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5" Type="http://schemas.openxmlformats.org/officeDocument/2006/relationships/tags" Target="../tags/tag659.xml"/><Relationship Id="rId15" Type="http://schemas.openxmlformats.org/officeDocument/2006/relationships/image" Target="../media/image243.png"/><Relationship Id="rId23" Type="http://schemas.openxmlformats.org/officeDocument/2006/relationships/image" Target="../media/image251.png"/><Relationship Id="rId10" Type="http://schemas.openxmlformats.org/officeDocument/2006/relationships/tags" Target="../tags/tag664.xml"/><Relationship Id="rId19" Type="http://schemas.openxmlformats.org/officeDocument/2006/relationships/image" Target="../media/image247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image" Target="../media/image242.png"/><Relationship Id="rId22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73.xml"/><Relationship Id="rId13" Type="http://schemas.openxmlformats.org/officeDocument/2006/relationships/image" Target="../media/image252.png"/><Relationship Id="rId3" Type="http://schemas.openxmlformats.org/officeDocument/2006/relationships/tags" Target="../tags/tag668.xml"/><Relationship Id="rId7" Type="http://schemas.openxmlformats.org/officeDocument/2006/relationships/tags" Target="../tags/tag672.xml"/><Relationship Id="rId12" Type="http://schemas.openxmlformats.org/officeDocument/2006/relationships/image" Target="../media/image237.png"/><Relationship Id="rId2" Type="http://schemas.openxmlformats.org/officeDocument/2006/relationships/tags" Target="../tags/tag667.xml"/><Relationship Id="rId16" Type="http://schemas.openxmlformats.org/officeDocument/2006/relationships/image" Target="../media/image255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image" Target="../media/image195.png"/><Relationship Id="rId5" Type="http://schemas.openxmlformats.org/officeDocument/2006/relationships/tags" Target="../tags/tag670.xml"/><Relationship Id="rId15" Type="http://schemas.openxmlformats.org/officeDocument/2006/relationships/image" Target="../media/image254.png"/><Relationship Id="rId10" Type="http://schemas.openxmlformats.org/officeDocument/2006/relationships/image" Target="../media/image186.png"/><Relationship Id="rId4" Type="http://schemas.openxmlformats.org/officeDocument/2006/relationships/tags" Target="../tags/tag66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image" Target="../media/image259.png"/><Relationship Id="rId39" Type="http://schemas.openxmlformats.org/officeDocument/2006/relationships/image" Target="../media/image272.png"/><Relationship Id="rId3" Type="http://schemas.openxmlformats.org/officeDocument/2006/relationships/tags" Target="../tags/tag676.xml"/><Relationship Id="rId21" Type="http://schemas.openxmlformats.org/officeDocument/2006/relationships/tags" Target="../tags/tag694.xml"/><Relationship Id="rId34" Type="http://schemas.openxmlformats.org/officeDocument/2006/relationships/image" Target="../media/image267.png"/><Relationship Id="rId7" Type="http://schemas.openxmlformats.org/officeDocument/2006/relationships/tags" Target="../tags/tag680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image" Target="../media/image258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tags" Target="../tags/tag693.xml"/><Relationship Id="rId29" Type="http://schemas.openxmlformats.org/officeDocument/2006/relationships/image" Target="../media/image262.png"/><Relationship Id="rId41" Type="http://schemas.openxmlformats.org/officeDocument/2006/relationships/image" Target="../media/image274.png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image" Target="../media/image257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image" Target="../media/image264.png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6" Type="http://schemas.openxmlformats.org/officeDocument/2006/relationships/image" Target="../media/image257.png"/><Relationship Id="rId5" Type="http://schemas.openxmlformats.org/officeDocument/2006/relationships/image" Target="../media/image274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710.xml"/><Relationship Id="rId18" Type="http://schemas.openxmlformats.org/officeDocument/2006/relationships/tags" Target="../tags/tag715.xml"/><Relationship Id="rId26" Type="http://schemas.openxmlformats.org/officeDocument/2006/relationships/image" Target="../media/image257.png"/><Relationship Id="rId39" Type="http://schemas.openxmlformats.org/officeDocument/2006/relationships/image" Target="../media/image274.png"/><Relationship Id="rId3" Type="http://schemas.openxmlformats.org/officeDocument/2006/relationships/tags" Target="../tags/tag700.xml"/><Relationship Id="rId21" Type="http://schemas.openxmlformats.org/officeDocument/2006/relationships/tags" Target="../tags/tag718.xml"/><Relationship Id="rId34" Type="http://schemas.openxmlformats.org/officeDocument/2006/relationships/image" Target="../media/image276.png"/><Relationship Id="rId42" Type="http://schemas.openxmlformats.org/officeDocument/2006/relationships/image" Target="../media/image283.png"/><Relationship Id="rId47" Type="http://schemas.openxmlformats.org/officeDocument/2006/relationships/image" Target="../media/image288.png"/><Relationship Id="rId7" Type="http://schemas.openxmlformats.org/officeDocument/2006/relationships/tags" Target="../tags/tag704.xml"/><Relationship Id="rId12" Type="http://schemas.openxmlformats.org/officeDocument/2006/relationships/tags" Target="../tags/tag709.xml"/><Relationship Id="rId17" Type="http://schemas.openxmlformats.org/officeDocument/2006/relationships/tags" Target="../tags/tag71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3.png"/><Relationship Id="rId38" Type="http://schemas.openxmlformats.org/officeDocument/2006/relationships/image" Target="../media/image280.png"/><Relationship Id="rId46" Type="http://schemas.openxmlformats.org/officeDocument/2006/relationships/image" Target="../media/image287.png"/><Relationship Id="rId2" Type="http://schemas.openxmlformats.org/officeDocument/2006/relationships/tags" Target="../tags/tag699.xml"/><Relationship Id="rId16" Type="http://schemas.openxmlformats.org/officeDocument/2006/relationships/tags" Target="../tags/tag713.xml"/><Relationship Id="rId20" Type="http://schemas.openxmlformats.org/officeDocument/2006/relationships/tags" Target="../tags/tag717.xml"/><Relationship Id="rId29" Type="http://schemas.openxmlformats.org/officeDocument/2006/relationships/image" Target="../media/image260.png"/><Relationship Id="rId41" Type="http://schemas.openxmlformats.org/officeDocument/2006/relationships/image" Target="../media/image282.png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24" Type="http://schemas.openxmlformats.org/officeDocument/2006/relationships/tags" Target="../tags/tag721.xml"/><Relationship Id="rId32" Type="http://schemas.openxmlformats.org/officeDocument/2006/relationships/image" Target="../media/image259.png"/><Relationship Id="rId37" Type="http://schemas.openxmlformats.org/officeDocument/2006/relationships/image" Target="../media/image279.png"/><Relationship Id="rId40" Type="http://schemas.openxmlformats.org/officeDocument/2006/relationships/image" Target="../media/image281.png"/><Relationship Id="rId45" Type="http://schemas.openxmlformats.org/officeDocument/2006/relationships/image" Target="../media/image286.png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23" Type="http://schemas.openxmlformats.org/officeDocument/2006/relationships/tags" Target="../tags/tag720.xml"/><Relationship Id="rId28" Type="http://schemas.openxmlformats.org/officeDocument/2006/relationships/image" Target="../media/image258.png"/><Relationship Id="rId36" Type="http://schemas.openxmlformats.org/officeDocument/2006/relationships/image" Target="../media/image278.png"/><Relationship Id="rId49" Type="http://schemas.openxmlformats.org/officeDocument/2006/relationships/image" Target="../media/image290.png"/><Relationship Id="rId10" Type="http://schemas.openxmlformats.org/officeDocument/2006/relationships/tags" Target="../tags/tag707.xml"/><Relationship Id="rId19" Type="http://schemas.openxmlformats.org/officeDocument/2006/relationships/tags" Target="../tags/tag716.xml"/><Relationship Id="rId31" Type="http://schemas.openxmlformats.org/officeDocument/2006/relationships/image" Target="../media/image263.png"/><Relationship Id="rId44" Type="http://schemas.openxmlformats.org/officeDocument/2006/relationships/image" Target="../media/image285.png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Relationship Id="rId22" Type="http://schemas.openxmlformats.org/officeDocument/2006/relationships/tags" Target="../tags/tag719.xml"/><Relationship Id="rId27" Type="http://schemas.openxmlformats.org/officeDocument/2006/relationships/image" Target="../media/image275.png"/><Relationship Id="rId30" Type="http://schemas.openxmlformats.org/officeDocument/2006/relationships/image" Target="../media/image261.png"/><Relationship Id="rId35" Type="http://schemas.openxmlformats.org/officeDocument/2006/relationships/image" Target="../media/image277.png"/><Relationship Id="rId43" Type="http://schemas.openxmlformats.org/officeDocument/2006/relationships/image" Target="../media/image284.png"/><Relationship Id="rId48" Type="http://schemas.openxmlformats.org/officeDocument/2006/relationships/image" Target="../media/image289.png"/><Relationship Id="rId8" Type="http://schemas.openxmlformats.org/officeDocument/2006/relationships/tags" Target="../tags/tag70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22.png"/><Relationship Id="rId3" Type="http://schemas.openxmlformats.org/officeDocument/2006/relationships/tags" Target="../tags/tag2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9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2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0.png"/><Relationship Id="rId32" Type="http://schemas.openxmlformats.org/officeDocument/2006/relationships/image" Target="../media/image5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1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2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image" Target="../media/image273.png"/><Relationship Id="rId3" Type="http://schemas.openxmlformats.org/officeDocument/2006/relationships/tags" Target="../tags/tag724.xml"/><Relationship Id="rId21" Type="http://schemas.openxmlformats.org/officeDocument/2006/relationships/image" Target="../media/image286.png"/><Relationship Id="rId34" Type="http://schemas.openxmlformats.org/officeDocument/2006/relationships/image" Target="../media/image293.png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image" Target="../media/image291.png"/><Relationship Id="rId33" Type="http://schemas.openxmlformats.org/officeDocument/2006/relationships/image" Target="../media/image292.png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image" Target="../media/image285.png"/><Relationship Id="rId29" Type="http://schemas.openxmlformats.org/officeDocument/2006/relationships/image" Target="../media/image278.png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image" Target="../media/image289.png"/><Relationship Id="rId32" Type="http://schemas.openxmlformats.org/officeDocument/2006/relationships/image" Target="../media/image274.png"/><Relationship Id="rId37" Type="http://schemas.openxmlformats.org/officeDocument/2006/relationships/image" Target="../media/image296.png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image" Target="../media/image288.png"/><Relationship Id="rId28" Type="http://schemas.openxmlformats.org/officeDocument/2006/relationships/image" Target="../media/image277.png"/><Relationship Id="rId36" Type="http://schemas.openxmlformats.org/officeDocument/2006/relationships/image" Target="../media/image295.png"/><Relationship Id="rId10" Type="http://schemas.openxmlformats.org/officeDocument/2006/relationships/tags" Target="../tags/tag7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0.png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image" Target="../media/image287.png"/><Relationship Id="rId27" Type="http://schemas.openxmlformats.org/officeDocument/2006/relationships/image" Target="../media/image276.png"/><Relationship Id="rId30" Type="http://schemas.openxmlformats.org/officeDocument/2006/relationships/image" Target="../media/image279.png"/><Relationship Id="rId35" Type="http://schemas.openxmlformats.org/officeDocument/2006/relationships/image" Target="../media/image29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01.png"/><Relationship Id="rId3" Type="http://schemas.openxmlformats.org/officeDocument/2006/relationships/tags" Target="../tags/tag742.xml"/><Relationship Id="rId21" Type="http://schemas.openxmlformats.org/officeDocument/2006/relationships/image" Target="../media/image273.png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image" Target="../media/image300.png"/><Relationship Id="rId25" Type="http://schemas.openxmlformats.org/officeDocument/2006/relationships/image" Target="../media/image274.png"/><Relationship Id="rId2" Type="http://schemas.openxmlformats.org/officeDocument/2006/relationships/tags" Target="../tags/tag741.xml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image" Target="../media/image306.png"/><Relationship Id="rId5" Type="http://schemas.openxmlformats.org/officeDocument/2006/relationships/tags" Target="../tags/tag744.xml"/><Relationship Id="rId15" Type="http://schemas.openxmlformats.org/officeDocument/2006/relationships/image" Target="../media/image298.png"/><Relationship Id="rId23" Type="http://schemas.openxmlformats.org/officeDocument/2006/relationships/image" Target="../media/image305.png"/><Relationship Id="rId10" Type="http://schemas.openxmlformats.org/officeDocument/2006/relationships/tags" Target="../tags/tag749.xml"/><Relationship Id="rId19" Type="http://schemas.openxmlformats.org/officeDocument/2006/relationships/image" Target="../media/image302.png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image" Target="../media/image297.png"/><Relationship Id="rId22" Type="http://schemas.openxmlformats.org/officeDocument/2006/relationships/image" Target="../media/image30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18" Type="http://schemas.openxmlformats.org/officeDocument/2006/relationships/image" Target="../media/image307.png"/><Relationship Id="rId26" Type="http://schemas.openxmlformats.org/officeDocument/2006/relationships/image" Target="../media/image259.png"/><Relationship Id="rId3" Type="http://schemas.openxmlformats.org/officeDocument/2006/relationships/tags" Target="../tags/tag754.xml"/><Relationship Id="rId21" Type="http://schemas.openxmlformats.org/officeDocument/2006/relationships/image" Target="../media/image302.png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58.png"/><Relationship Id="rId33" Type="http://schemas.openxmlformats.org/officeDocument/2006/relationships/image" Target="../media/image274.png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20" Type="http://schemas.openxmlformats.org/officeDocument/2006/relationships/image" Target="../media/image301.png"/><Relationship Id="rId29" Type="http://schemas.openxmlformats.org/officeDocument/2006/relationships/image" Target="../media/image263.png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24" Type="http://schemas.openxmlformats.org/officeDocument/2006/relationships/image" Target="../media/image257.png"/><Relationship Id="rId32" Type="http://schemas.openxmlformats.org/officeDocument/2006/relationships/image" Target="../media/image272.png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23" Type="http://schemas.openxmlformats.org/officeDocument/2006/relationships/image" Target="../media/image262.png"/><Relationship Id="rId28" Type="http://schemas.openxmlformats.org/officeDocument/2006/relationships/image" Target="../media/image261.png"/><Relationship Id="rId10" Type="http://schemas.openxmlformats.org/officeDocument/2006/relationships/tags" Target="../tags/tag761.xml"/><Relationship Id="rId19" Type="http://schemas.openxmlformats.org/officeDocument/2006/relationships/image" Target="../media/image300.png"/><Relationship Id="rId31" Type="http://schemas.openxmlformats.org/officeDocument/2006/relationships/image" Target="../media/image268.png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Relationship Id="rId22" Type="http://schemas.openxmlformats.org/officeDocument/2006/relationships/image" Target="../media/image303.png"/><Relationship Id="rId27" Type="http://schemas.openxmlformats.org/officeDocument/2006/relationships/image" Target="../media/image260.png"/><Relationship Id="rId30" Type="http://schemas.openxmlformats.org/officeDocument/2006/relationships/image" Target="../media/image27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02.png"/><Relationship Id="rId3" Type="http://schemas.openxmlformats.org/officeDocument/2006/relationships/tags" Target="../tags/tag770.xml"/><Relationship Id="rId21" Type="http://schemas.openxmlformats.org/officeDocument/2006/relationships/image" Target="../media/image308.pn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image" Target="../media/image301.png"/><Relationship Id="rId2" Type="http://schemas.openxmlformats.org/officeDocument/2006/relationships/tags" Target="../tags/tag769.xml"/><Relationship Id="rId16" Type="http://schemas.openxmlformats.org/officeDocument/2006/relationships/image" Target="../media/image300.png"/><Relationship Id="rId20" Type="http://schemas.openxmlformats.org/officeDocument/2006/relationships/image" Target="../media/image262.png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5" Type="http://schemas.openxmlformats.org/officeDocument/2006/relationships/tags" Target="../tags/tag772.xml"/><Relationship Id="rId15" Type="http://schemas.openxmlformats.org/officeDocument/2006/relationships/image" Target="../media/image272.png"/><Relationship Id="rId10" Type="http://schemas.openxmlformats.org/officeDocument/2006/relationships/tags" Target="../tags/tag777.xml"/><Relationship Id="rId19" Type="http://schemas.openxmlformats.org/officeDocument/2006/relationships/image" Target="../media/image303.png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image" Target="../media/image30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87.xml"/><Relationship Id="rId13" Type="http://schemas.openxmlformats.org/officeDocument/2006/relationships/tags" Target="../tags/tag792.xml"/><Relationship Id="rId18" Type="http://schemas.openxmlformats.org/officeDocument/2006/relationships/image" Target="../media/image302.png"/><Relationship Id="rId26" Type="http://schemas.openxmlformats.org/officeDocument/2006/relationships/image" Target="../media/image313.png"/><Relationship Id="rId3" Type="http://schemas.openxmlformats.org/officeDocument/2006/relationships/tags" Target="../tags/tag782.xml"/><Relationship Id="rId21" Type="http://schemas.openxmlformats.org/officeDocument/2006/relationships/image" Target="../media/image262.png"/><Relationship Id="rId7" Type="http://schemas.openxmlformats.org/officeDocument/2006/relationships/tags" Target="../tags/tag786.xml"/><Relationship Id="rId12" Type="http://schemas.openxmlformats.org/officeDocument/2006/relationships/tags" Target="../tags/tag791.xml"/><Relationship Id="rId17" Type="http://schemas.openxmlformats.org/officeDocument/2006/relationships/image" Target="../media/image301.png"/><Relationship Id="rId25" Type="http://schemas.openxmlformats.org/officeDocument/2006/relationships/image" Target="../media/image312.png"/><Relationship Id="rId2" Type="http://schemas.openxmlformats.org/officeDocument/2006/relationships/tags" Target="../tags/tag781.xml"/><Relationship Id="rId16" Type="http://schemas.openxmlformats.org/officeDocument/2006/relationships/image" Target="../media/image300.png"/><Relationship Id="rId20" Type="http://schemas.openxmlformats.org/officeDocument/2006/relationships/image" Target="../media/image272.png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24" Type="http://schemas.openxmlformats.org/officeDocument/2006/relationships/image" Target="../media/image311.png"/><Relationship Id="rId5" Type="http://schemas.openxmlformats.org/officeDocument/2006/relationships/tags" Target="../tags/tag784.xml"/><Relationship Id="rId15" Type="http://schemas.openxmlformats.org/officeDocument/2006/relationships/image" Target="../media/image307.png"/><Relationship Id="rId23" Type="http://schemas.openxmlformats.org/officeDocument/2006/relationships/image" Target="../media/image310.png"/><Relationship Id="rId10" Type="http://schemas.openxmlformats.org/officeDocument/2006/relationships/tags" Target="../tags/tag789.xml"/><Relationship Id="rId19" Type="http://schemas.openxmlformats.org/officeDocument/2006/relationships/image" Target="../media/image303.png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0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00.xml"/><Relationship Id="rId13" Type="http://schemas.openxmlformats.org/officeDocument/2006/relationships/image" Target="../media/image302.png"/><Relationship Id="rId3" Type="http://schemas.openxmlformats.org/officeDocument/2006/relationships/tags" Target="../tags/tag795.xml"/><Relationship Id="rId7" Type="http://schemas.openxmlformats.org/officeDocument/2006/relationships/tags" Target="../tags/tag799.xml"/><Relationship Id="rId12" Type="http://schemas.openxmlformats.org/officeDocument/2006/relationships/image" Target="../media/image301.png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11" Type="http://schemas.openxmlformats.org/officeDocument/2006/relationships/image" Target="../media/image300.png"/><Relationship Id="rId5" Type="http://schemas.openxmlformats.org/officeDocument/2006/relationships/tags" Target="../tags/tag797.xml"/><Relationship Id="rId15" Type="http://schemas.openxmlformats.org/officeDocument/2006/relationships/image" Target="../media/image3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6.xml"/><Relationship Id="rId9" Type="http://schemas.openxmlformats.org/officeDocument/2006/relationships/tags" Target="../tags/tag801.xml"/><Relationship Id="rId14" Type="http://schemas.openxmlformats.org/officeDocument/2006/relationships/image" Target="../media/image30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26" Type="http://schemas.openxmlformats.org/officeDocument/2006/relationships/image" Target="../media/image301.png"/><Relationship Id="rId39" Type="http://schemas.openxmlformats.org/officeDocument/2006/relationships/image" Target="../media/image327.png"/><Relationship Id="rId3" Type="http://schemas.openxmlformats.org/officeDocument/2006/relationships/tags" Target="../tags/tag80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22.png"/><Relationship Id="rId7" Type="http://schemas.openxmlformats.org/officeDocument/2006/relationships/tags" Target="../tags/tag808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25" Type="http://schemas.openxmlformats.org/officeDocument/2006/relationships/image" Target="../media/image317.png"/><Relationship Id="rId33" Type="http://schemas.openxmlformats.org/officeDocument/2006/relationships/image" Target="../media/image321.png"/><Relationship Id="rId38" Type="http://schemas.openxmlformats.org/officeDocument/2006/relationships/image" Target="../media/image326.png"/><Relationship Id="rId2" Type="http://schemas.openxmlformats.org/officeDocument/2006/relationships/tags" Target="../tags/tag803.xml"/><Relationship Id="rId16" Type="http://schemas.openxmlformats.org/officeDocument/2006/relationships/tags" Target="../tags/tag817.xml"/><Relationship Id="rId20" Type="http://schemas.openxmlformats.org/officeDocument/2006/relationships/tags" Target="../tags/tag821.xml"/><Relationship Id="rId29" Type="http://schemas.openxmlformats.org/officeDocument/2006/relationships/image" Target="../media/image314.png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tags" Target="../tags/tag812.xml"/><Relationship Id="rId24" Type="http://schemas.openxmlformats.org/officeDocument/2006/relationships/image" Target="../media/image316.png"/><Relationship Id="rId32" Type="http://schemas.openxmlformats.org/officeDocument/2006/relationships/image" Target="../media/image320.png"/><Relationship Id="rId37" Type="http://schemas.openxmlformats.org/officeDocument/2006/relationships/image" Target="../media/image325.png"/><Relationship Id="rId40" Type="http://schemas.openxmlformats.org/officeDocument/2006/relationships/image" Target="../media/image328.png"/><Relationship Id="rId5" Type="http://schemas.openxmlformats.org/officeDocument/2006/relationships/tags" Target="../tags/tag806.xml"/><Relationship Id="rId15" Type="http://schemas.openxmlformats.org/officeDocument/2006/relationships/tags" Target="../tags/tag816.xml"/><Relationship Id="rId23" Type="http://schemas.openxmlformats.org/officeDocument/2006/relationships/image" Target="../media/image315.png"/><Relationship Id="rId28" Type="http://schemas.openxmlformats.org/officeDocument/2006/relationships/image" Target="../media/image303.png"/><Relationship Id="rId36" Type="http://schemas.openxmlformats.org/officeDocument/2006/relationships/image" Target="../media/image324.png"/><Relationship Id="rId10" Type="http://schemas.openxmlformats.org/officeDocument/2006/relationships/tags" Target="../tags/tag811.xml"/><Relationship Id="rId19" Type="http://schemas.openxmlformats.org/officeDocument/2006/relationships/tags" Target="../tags/tag820.xml"/><Relationship Id="rId31" Type="http://schemas.openxmlformats.org/officeDocument/2006/relationships/image" Target="../media/image319.png"/><Relationship Id="rId4" Type="http://schemas.openxmlformats.org/officeDocument/2006/relationships/tags" Target="../tags/tag805.xml"/><Relationship Id="rId9" Type="http://schemas.openxmlformats.org/officeDocument/2006/relationships/tags" Target="../tags/tag810.xml"/><Relationship Id="rId14" Type="http://schemas.openxmlformats.org/officeDocument/2006/relationships/tags" Target="../tags/tag815.xml"/><Relationship Id="rId22" Type="http://schemas.openxmlformats.org/officeDocument/2006/relationships/image" Target="../media/image300.png"/><Relationship Id="rId27" Type="http://schemas.openxmlformats.org/officeDocument/2006/relationships/image" Target="../media/image302.png"/><Relationship Id="rId30" Type="http://schemas.openxmlformats.org/officeDocument/2006/relationships/image" Target="../media/image318.png"/><Relationship Id="rId35" Type="http://schemas.openxmlformats.org/officeDocument/2006/relationships/image" Target="../media/image32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image" Target="../media/image302.png"/><Relationship Id="rId3" Type="http://schemas.openxmlformats.org/officeDocument/2006/relationships/tags" Target="../tags/tag824.xml"/><Relationship Id="rId7" Type="http://schemas.openxmlformats.org/officeDocument/2006/relationships/tags" Target="../tags/tag828.xml"/><Relationship Id="rId12" Type="http://schemas.openxmlformats.org/officeDocument/2006/relationships/image" Target="../media/image301.png"/><Relationship Id="rId2" Type="http://schemas.openxmlformats.org/officeDocument/2006/relationships/tags" Target="../tags/tag823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image" Target="../media/image325.png"/><Relationship Id="rId5" Type="http://schemas.openxmlformats.org/officeDocument/2006/relationships/tags" Target="../tags/tag826.xml"/><Relationship Id="rId15" Type="http://schemas.openxmlformats.org/officeDocument/2006/relationships/image" Target="../media/image3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image" Target="../media/image30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38.xml"/><Relationship Id="rId13" Type="http://schemas.openxmlformats.org/officeDocument/2006/relationships/tags" Target="../tags/tag843.xml"/><Relationship Id="rId18" Type="http://schemas.openxmlformats.org/officeDocument/2006/relationships/image" Target="../media/image303.png"/><Relationship Id="rId26" Type="http://schemas.openxmlformats.org/officeDocument/2006/relationships/image" Target="../media/image336.png"/><Relationship Id="rId3" Type="http://schemas.openxmlformats.org/officeDocument/2006/relationships/tags" Target="../tags/tag833.xml"/><Relationship Id="rId21" Type="http://schemas.openxmlformats.org/officeDocument/2006/relationships/image" Target="../media/image331.png"/><Relationship Id="rId7" Type="http://schemas.openxmlformats.org/officeDocument/2006/relationships/tags" Target="../tags/tag837.xml"/><Relationship Id="rId12" Type="http://schemas.openxmlformats.org/officeDocument/2006/relationships/tags" Target="../tags/tag842.xml"/><Relationship Id="rId17" Type="http://schemas.openxmlformats.org/officeDocument/2006/relationships/image" Target="../media/image302.png"/><Relationship Id="rId25" Type="http://schemas.openxmlformats.org/officeDocument/2006/relationships/image" Target="../media/image335.png"/><Relationship Id="rId2" Type="http://schemas.openxmlformats.org/officeDocument/2006/relationships/tags" Target="../tags/tag832.xml"/><Relationship Id="rId16" Type="http://schemas.openxmlformats.org/officeDocument/2006/relationships/image" Target="../media/image301.png"/><Relationship Id="rId20" Type="http://schemas.openxmlformats.org/officeDocument/2006/relationships/image" Target="../media/image330.png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11" Type="http://schemas.openxmlformats.org/officeDocument/2006/relationships/tags" Target="../tags/tag841.xml"/><Relationship Id="rId24" Type="http://schemas.openxmlformats.org/officeDocument/2006/relationships/image" Target="../media/image334.png"/><Relationship Id="rId5" Type="http://schemas.openxmlformats.org/officeDocument/2006/relationships/tags" Target="../tags/tag835.xml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10" Type="http://schemas.openxmlformats.org/officeDocument/2006/relationships/tags" Target="../tags/tag840.xml"/><Relationship Id="rId19" Type="http://schemas.openxmlformats.org/officeDocument/2006/relationships/image" Target="../media/image325.png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32.png"/><Relationship Id="rId27" Type="http://schemas.openxmlformats.org/officeDocument/2006/relationships/image" Target="../media/image33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51.xml"/><Relationship Id="rId13" Type="http://schemas.openxmlformats.org/officeDocument/2006/relationships/tags" Target="../tags/tag856.xml"/><Relationship Id="rId18" Type="http://schemas.openxmlformats.org/officeDocument/2006/relationships/image" Target="../media/image339.png"/><Relationship Id="rId26" Type="http://schemas.openxmlformats.org/officeDocument/2006/relationships/image" Target="../media/image347.png"/><Relationship Id="rId3" Type="http://schemas.openxmlformats.org/officeDocument/2006/relationships/tags" Target="../tags/tag846.xml"/><Relationship Id="rId21" Type="http://schemas.openxmlformats.org/officeDocument/2006/relationships/image" Target="../media/image342.png"/><Relationship Id="rId7" Type="http://schemas.openxmlformats.org/officeDocument/2006/relationships/tags" Target="../tags/tag850.xml"/><Relationship Id="rId12" Type="http://schemas.openxmlformats.org/officeDocument/2006/relationships/tags" Target="../tags/tag855.xml"/><Relationship Id="rId17" Type="http://schemas.openxmlformats.org/officeDocument/2006/relationships/image" Target="../media/image338.png"/><Relationship Id="rId25" Type="http://schemas.openxmlformats.org/officeDocument/2006/relationships/image" Target="../media/image346.png"/><Relationship Id="rId2" Type="http://schemas.openxmlformats.org/officeDocument/2006/relationships/tags" Target="../tags/tag84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41.png"/><Relationship Id="rId29" Type="http://schemas.openxmlformats.org/officeDocument/2006/relationships/image" Target="../media/image350.png"/><Relationship Id="rId1" Type="http://schemas.openxmlformats.org/officeDocument/2006/relationships/tags" Target="../tags/tag844.xml"/><Relationship Id="rId6" Type="http://schemas.openxmlformats.org/officeDocument/2006/relationships/tags" Target="../tags/tag849.xml"/><Relationship Id="rId11" Type="http://schemas.openxmlformats.org/officeDocument/2006/relationships/tags" Target="../tags/tag854.xml"/><Relationship Id="rId24" Type="http://schemas.openxmlformats.org/officeDocument/2006/relationships/image" Target="../media/image345.png"/><Relationship Id="rId5" Type="http://schemas.openxmlformats.org/officeDocument/2006/relationships/tags" Target="../tags/tag848.xml"/><Relationship Id="rId15" Type="http://schemas.openxmlformats.org/officeDocument/2006/relationships/tags" Target="../tags/tag858.xml"/><Relationship Id="rId23" Type="http://schemas.openxmlformats.org/officeDocument/2006/relationships/image" Target="../media/image344.png"/><Relationship Id="rId28" Type="http://schemas.openxmlformats.org/officeDocument/2006/relationships/image" Target="../media/image349.png"/><Relationship Id="rId10" Type="http://schemas.openxmlformats.org/officeDocument/2006/relationships/tags" Target="../tags/tag853.xml"/><Relationship Id="rId19" Type="http://schemas.openxmlformats.org/officeDocument/2006/relationships/image" Target="../media/image340.png"/><Relationship Id="rId31" Type="http://schemas.openxmlformats.org/officeDocument/2006/relationships/image" Target="../media/image352.png"/><Relationship Id="rId4" Type="http://schemas.openxmlformats.org/officeDocument/2006/relationships/tags" Target="../tags/tag847.xml"/><Relationship Id="rId9" Type="http://schemas.openxmlformats.org/officeDocument/2006/relationships/tags" Target="../tags/tag852.xml"/><Relationship Id="rId14" Type="http://schemas.openxmlformats.org/officeDocument/2006/relationships/tags" Target="../tags/tag857.xml"/><Relationship Id="rId22" Type="http://schemas.openxmlformats.org/officeDocument/2006/relationships/image" Target="../media/image343.png"/><Relationship Id="rId27" Type="http://schemas.openxmlformats.org/officeDocument/2006/relationships/image" Target="../media/image348.png"/><Relationship Id="rId30" Type="http://schemas.openxmlformats.org/officeDocument/2006/relationships/image" Target="../media/image3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image" Target="../media/image24.png"/><Relationship Id="rId39" Type="http://schemas.openxmlformats.org/officeDocument/2006/relationships/image" Target="../media/image31.png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image" Target="../media/image32.png"/><Relationship Id="rId42" Type="http://schemas.openxmlformats.org/officeDocument/2006/relationships/image" Target="../media/image34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3.png"/><Relationship Id="rId38" Type="http://schemas.openxmlformats.org/officeDocument/2006/relationships/image" Target="../media/image29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image" Target="../media/image26.png"/><Relationship Id="rId41" Type="http://schemas.openxmlformats.org/officeDocument/2006/relationships/image" Target="../media/image33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image" Target="../media/image19.png"/><Relationship Id="rId37" Type="http://schemas.openxmlformats.org/officeDocument/2006/relationships/image" Target="../media/image28.png"/><Relationship Id="rId40" Type="http://schemas.openxmlformats.org/officeDocument/2006/relationships/image" Target="../media/image20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image" Target="../media/image25.png"/><Relationship Id="rId36" Type="http://schemas.openxmlformats.org/officeDocument/2006/relationships/image" Target="../media/image5.png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image" Target="../media/image18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66.xml"/><Relationship Id="rId13" Type="http://schemas.openxmlformats.org/officeDocument/2006/relationships/tags" Target="../tags/tag871.xml"/><Relationship Id="rId18" Type="http://schemas.openxmlformats.org/officeDocument/2006/relationships/image" Target="../media/image355.png"/><Relationship Id="rId26" Type="http://schemas.openxmlformats.org/officeDocument/2006/relationships/image" Target="../media/image361.png"/><Relationship Id="rId3" Type="http://schemas.openxmlformats.org/officeDocument/2006/relationships/tags" Target="../tags/tag861.xml"/><Relationship Id="rId21" Type="http://schemas.openxmlformats.org/officeDocument/2006/relationships/image" Target="../media/image357.png"/><Relationship Id="rId7" Type="http://schemas.openxmlformats.org/officeDocument/2006/relationships/tags" Target="../tags/tag865.xml"/><Relationship Id="rId12" Type="http://schemas.openxmlformats.org/officeDocument/2006/relationships/tags" Target="../tags/tag870.xml"/><Relationship Id="rId17" Type="http://schemas.openxmlformats.org/officeDocument/2006/relationships/image" Target="../media/image354.png"/><Relationship Id="rId25" Type="http://schemas.openxmlformats.org/officeDocument/2006/relationships/image" Target="../media/image360.png"/><Relationship Id="rId2" Type="http://schemas.openxmlformats.org/officeDocument/2006/relationships/tags" Target="../tags/tag860.xml"/><Relationship Id="rId16" Type="http://schemas.openxmlformats.org/officeDocument/2006/relationships/image" Target="../media/image186.png"/><Relationship Id="rId20" Type="http://schemas.openxmlformats.org/officeDocument/2006/relationships/image" Target="../media/image216.png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tags" Target="../tags/tag869.xml"/><Relationship Id="rId24" Type="http://schemas.openxmlformats.org/officeDocument/2006/relationships/image" Target="../media/image143.png"/><Relationship Id="rId5" Type="http://schemas.openxmlformats.org/officeDocument/2006/relationships/tags" Target="../tags/tag863.xml"/><Relationship Id="rId15" Type="http://schemas.openxmlformats.org/officeDocument/2006/relationships/image" Target="../media/image353.png"/><Relationship Id="rId23" Type="http://schemas.openxmlformats.org/officeDocument/2006/relationships/image" Target="../media/image359.png"/><Relationship Id="rId10" Type="http://schemas.openxmlformats.org/officeDocument/2006/relationships/tags" Target="../tags/tag868.xml"/><Relationship Id="rId19" Type="http://schemas.openxmlformats.org/officeDocument/2006/relationships/image" Target="../media/image356.png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5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79.xml"/><Relationship Id="rId13" Type="http://schemas.openxmlformats.org/officeDocument/2006/relationships/tags" Target="../tags/tag884.xml"/><Relationship Id="rId18" Type="http://schemas.openxmlformats.org/officeDocument/2006/relationships/tags" Target="../tags/tag889.xml"/><Relationship Id="rId26" Type="http://schemas.openxmlformats.org/officeDocument/2006/relationships/image" Target="../media/image364.png"/><Relationship Id="rId39" Type="http://schemas.openxmlformats.org/officeDocument/2006/relationships/image" Target="../media/image377.png"/><Relationship Id="rId3" Type="http://schemas.openxmlformats.org/officeDocument/2006/relationships/tags" Target="../tags/tag874.xml"/><Relationship Id="rId21" Type="http://schemas.openxmlformats.org/officeDocument/2006/relationships/tags" Target="../tags/tag892.xml"/><Relationship Id="rId34" Type="http://schemas.openxmlformats.org/officeDocument/2006/relationships/image" Target="../media/image372.png"/><Relationship Id="rId42" Type="http://schemas.openxmlformats.org/officeDocument/2006/relationships/image" Target="../media/image379.png"/><Relationship Id="rId7" Type="http://schemas.openxmlformats.org/officeDocument/2006/relationships/tags" Target="../tags/tag878.xml"/><Relationship Id="rId12" Type="http://schemas.openxmlformats.org/officeDocument/2006/relationships/tags" Target="../tags/tag883.xml"/><Relationship Id="rId17" Type="http://schemas.openxmlformats.org/officeDocument/2006/relationships/tags" Target="../tags/tag888.xml"/><Relationship Id="rId25" Type="http://schemas.openxmlformats.org/officeDocument/2006/relationships/image" Target="../media/image363.png"/><Relationship Id="rId33" Type="http://schemas.openxmlformats.org/officeDocument/2006/relationships/image" Target="../media/image371.png"/><Relationship Id="rId38" Type="http://schemas.openxmlformats.org/officeDocument/2006/relationships/image" Target="../media/image376.png"/><Relationship Id="rId2" Type="http://schemas.openxmlformats.org/officeDocument/2006/relationships/tags" Target="../tags/tag873.xml"/><Relationship Id="rId16" Type="http://schemas.openxmlformats.org/officeDocument/2006/relationships/tags" Target="../tags/tag887.xml"/><Relationship Id="rId20" Type="http://schemas.openxmlformats.org/officeDocument/2006/relationships/tags" Target="../tags/tag891.xml"/><Relationship Id="rId29" Type="http://schemas.openxmlformats.org/officeDocument/2006/relationships/image" Target="../media/image367.png"/><Relationship Id="rId41" Type="http://schemas.openxmlformats.org/officeDocument/2006/relationships/image" Target="../media/image378.png"/><Relationship Id="rId1" Type="http://schemas.openxmlformats.org/officeDocument/2006/relationships/tags" Target="../tags/tag872.xml"/><Relationship Id="rId6" Type="http://schemas.openxmlformats.org/officeDocument/2006/relationships/tags" Target="../tags/tag877.xml"/><Relationship Id="rId11" Type="http://schemas.openxmlformats.org/officeDocument/2006/relationships/tags" Target="../tags/tag882.xml"/><Relationship Id="rId24" Type="http://schemas.openxmlformats.org/officeDocument/2006/relationships/image" Target="../media/image362.png"/><Relationship Id="rId32" Type="http://schemas.openxmlformats.org/officeDocument/2006/relationships/image" Target="../media/image370.png"/><Relationship Id="rId37" Type="http://schemas.openxmlformats.org/officeDocument/2006/relationships/image" Target="../media/image375.png"/><Relationship Id="rId40" Type="http://schemas.openxmlformats.org/officeDocument/2006/relationships/image" Target="../media/image331.png"/><Relationship Id="rId45" Type="http://schemas.openxmlformats.org/officeDocument/2006/relationships/image" Target="../media/image382.png"/><Relationship Id="rId5" Type="http://schemas.openxmlformats.org/officeDocument/2006/relationships/tags" Target="../tags/tag876.xml"/><Relationship Id="rId15" Type="http://schemas.openxmlformats.org/officeDocument/2006/relationships/tags" Target="../tags/tag88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66.png"/><Relationship Id="rId36" Type="http://schemas.openxmlformats.org/officeDocument/2006/relationships/image" Target="../media/image374.png"/><Relationship Id="rId10" Type="http://schemas.openxmlformats.org/officeDocument/2006/relationships/tags" Target="../tags/tag881.xml"/><Relationship Id="rId19" Type="http://schemas.openxmlformats.org/officeDocument/2006/relationships/tags" Target="../tags/tag890.xml"/><Relationship Id="rId31" Type="http://schemas.openxmlformats.org/officeDocument/2006/relationships/image" Target="../media/image369.png"/><Relationship Id="rId44" Type="http://schemas.openxmlformats.org/officeDocument/2006/relationships/image" Target="../media/image381.png"/><Relationship Id="rId4" Type="http://schemas.openxmlformats.org/officeDocument/2006/relationships/tags" Target="../tags/tag875.xml"/><Relationship Id="rId9" Type="http://schemas.openxmlformats.org/officeDocument/2006/relationships/tags" Target="../tags/tag880.xml"/><Relationship Id="rId14" Type="http://schemas.openxmlformats.org/officeDocument/2006/relationships/tags" Target="../tags/tag885.xml"/><Relationship Id="rId22" Type="http://schemas.openxmlformats.org/officeDocument/2006/relationships/tags" Target="../tags/tag893.xml"/><Relationship Id="rId27" Type="http://schemas.openxmlformats.org/officeDocument/2006/relationships/image" Target="../media/image365.png"/><Relationship Id="rId30" Type="http://schemas.openxmlformats.org/officeDocument/2006/relationships/image" Target="../media/image368.png"/><Relationship Id="rId35" Type="http://schemas.openxmlformats.org/officeDocument/2006/relationships/image" Target="../media/image373.png"/><Relationship Id="rId43" Type="http://schemas.openxmlformats.org/officeDocument/2006/relationships/image" Target="../media/image38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01.xml"/><Relationship Id="rId13" Type="http://schemas.openxmlformats.org/officeDocument/2006/relationships/tags" Target="../tags/tag906.xml"/><Relationship Id="rId18" Type="http://schemas.openxmlformats.org/officeDocument/2006/relationships/image" Target="../media/image365.png"/><Relationship Id="rId26" Type="http://schemas.openxmlformats.org/officeDocument/2006/relationships/image" Target="../media/image386.png"/><Relationship Id="rId3" Type="http://schemas.openxmlformats.org/officeDocument/2006/relationships/tags" Target="../tags/tag896.xml"/><Relationship Id="rId21" Type="http://schemas.openxmlformats.org/officeDocument/2006/relationships/image" Target="../media/image371.png"/><Relationship Id="rId7" Type="http://schemas.openxmlformats.org/officeDocument/2006/relationships/tags" Target="../tags/tag900.xml"/><Relationship Id="rId12" Type="http://schemas.openxmlformats.org/officeDocument/2006/relationships/tags" Target="../tags/tag905.xml"/><Relationship Id="rId17" Type="http://schemas.openxmlformats.org/officeDocument/2006/relationships/image" Target="../media/image364.png"/><Relationship Id="rId25" Type="http://schemas.openxmlformats.org/officeDocument/2006/relationships/image" Target="../media/image385.png"/><Relationship Id="rId2" Type="http://schemas.openxmlformats.org/officeDocument/2006/relationships/tags" Target="../tags/tag895.xml"/><Relationship Id="rId16" Type="http://schemas.openxmlformats.org/officeDocument/2006/relationships/image" Target="../media/image363.png"/><Relationship Id="rId20" Type="http://schemas.openxmlformats.org/officeDocument/2006/relationships/image" Target="../media/image372.png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1" Type="http://schemas.openxmlformats.org/officeDocument/2006/relationships/tags" Target="../tags/tag904.xml"/><Relationship Id="rId24" Type="http://schemas.openxmlformats.org/officeDocument/2006/relationships/image" Target="../media/image384.png"/><Relationship Id="rId5" Type="http://schemas.openxmlformats.org/officeDocument/2006/relationships/tags" Target="../tags/tag898.xml"/><Relationship Id="rId15" Type="http://schemas.openxmlformats.org/officeDocument/2006/relationships/image" Target="../media/image370.png"/><Relationship Id="rId23" Type="http://schemas.openxmlformats.org/officeDocument/2006/relationships/image" Target="../media/image383.png"/><Relationship Id="rId10" Type="http://schemas.openxmlformats.org/officeDocument/2006/relationships/tags" Target="../tags/tag903.xml"/><Relationship Id="rId19" Type="http://schemas.openxmlformats.org/officeDocument/2006/relationships/image" Target="../media/image366.png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2.png"/><Relationship Id="rId27" Type="http://schemas.openxmlformats.org/officeDocument/2006/relationships/image" Target="../media/image38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13" Type="http://schemas.openxmlformats.org/officeDocument/2006/relationships/tags" Target="../tags/tag919.xml"/><Relationship Id="rId18" Type="http://schemas.openxmlformats.org/officeDocument/2006/relationships/image" Target="../media/image391.png"/><Relationship Id="rId3" Type="http://schemas.openxmlformats.org/officeDocument/2006/relationships/tags" Target="../tags/tag909.xml"/><Relationship Id="rId21" Type="http://schemas.openxmlformats.org/officeDocument/2006/relationships/image" Target="../media/image394.png"/><Relationship Id="rId7" Type="http://schemas.openxmlformats.org/officeDocument/2006/relationships/tags" Target="../tags/tag913.xml"/><Relationship Id="rId12" Type="http://schemas.openxmlformats.org/officeDocument/2006/relationships/tags" Target="../tags/tag918.xml"/><Relationship Id="rId17" Type="http://schemas.openxmlformats.org/officeDocument/2006/relationships/image" Target="../media/image390.png"/><Relationship Id="rId2" Type="http://schemas.openxmlformats.org/officeDocument/2006/relationships/tags" Target="../tags/tag908.xml"/><Relationship Id="rId16" Type="http://schemas.openxmlformats.org/officeDocument/2006/relationships/image" Target="../media/image389.png"/><Relationship Id="rId20" Type="http://schemas.openxmlformats.org/officeDocument/2006/relationships/image" Target="../media/image393.png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11" Type="http://schemas.openxmlformats.org/officeDocument/2006/relationships/tags" Target="../tags/tag917.xml"/><Relationship Id="rId5" Type="http://schemas.openxmlformats.org/officeDocument/2006/relationships/tags" Target="../tags/tag911.xml"/><Relationship Id="rId15" Type="http://schemas.openxmlformats.org/officeDocument/2006/relationships/image" Target="../media/image388.png"/><Relationship Id="rId23" Type="http://schemas.openxmlformats.org/officeDocument/2006/relationships/image" Target="../media/image396.png"/><Relationship Id="rId10" Type="http://schemas.openxmlformats.org/officeDocument/2006/relationships/tags" Target="../tags/tag916.xml"/><Relationship Id="rId19" Type="http://schemas.openxmlformats.org/officeDocument/2006/relationships/image" Target="../media/image392.png"/><Relationship Id="rId4" Type="http://schemas.openxmlformats.org/officeDocument/2006/relationships/tags" Target="../tags/tag910.xml"/><Relationship Id="rId9" Type="http://schemas.openxmlformats.org/officeDocument/2006/relationships/tags" Target="../tags/tag91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95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tags" Target="../tags/tag945.xml"/><Relationship Id="rId39" Type="http://schemas.openxmlformats.org/officeDocument/2006/relationships/image" Target="../media/image407.png"/><Relationship Id="rId3" Type="http://schemas.openxmlformats.org/officeDocument/2006/relationships/tags" Target="../tags/tag922.xml"/><Relationship Id="rId21" Type="http://schemas.openxmlformats.org/officeDocument/2006/relationships/tags" Target="../tags/tag940.xml"/><Relationship Id="rId34" Type="http://schemas.openxmlformats.org/officeDocument/2006/relationships/image" Target="../media/image402.png"/><Relationship Id="rId42" Type="http://schemas.openxmlformats.org/officeDocument/2006/relationships/image" Target="../media/image409.png"/><Relationship Id="rId47" Type="http://schemas.openxmlformats.org/officeDocument/2006/relationships/image" Target="../media/image414.png"/><Relationship Id="rId50" Type="http://schemas.openxmlformats.org/officeDocument/2006/relationships/image" Target="../media/image417.png"/><Relationship Id="rId7" Type="http://schemas.openxmlformats.org/officeDocument/2006/relationships/tags" Target="../tags/tag926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tags" Target="../tags/tag944.xml"/><Relationship Id="rId33" Type="http://schemas.openxmlformats.org/officeDocument/2006/relationships/image" Target="../media/image401.png"/><Relationship Id="rId38" Type="http://schemas.openxmlformats.org/officeDocument/2006/relationships/image" Target="../media/image406.png"/><Relationship Id="rId46" Type="http://schemas.openxmlformats.org/officeDocument/2006/relationships/image" Target="../media/image413.png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29" Type="http://schemas.openxmlformats.org/officeDocument/2006/relationships/image" Target="../media/image397.png"/><Relationship Id="rId41" Type="http://schemas.openxmlformats.org/officeDocument/2006/relationships/image" Target="../media/image408.png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tags" Target="../tags/tag943.xml"/><Relationship Id="rId32" Type="http://schemas.openxmlformats.org/officeDocument/2006/relationships/image" Target="../media/image400.png"/><Relationship Id="rId37" Type="http://schemas.openxmlformats.org/officeDocument/2006/relationships/image" Target="../media/image405.png"/><Relationship Id="rId40" Type="http://schemas.openxmlformats.org/officeDocument/2006/relationships/image" Target="../media/image102.png"/><Relationship Id="rId45" Type="http://schemas.openxmlformats.org/officeDocument/2006/relationships/image" Target="../media/image412.png"/><Relationship Id="rId53" Type="http://schemas.openxmlformats.org/officeDocument/2006/relationships/image" Target="../media/image420.png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tags" Target="../tags/tag942.xml"/><Relationship Id="rId28" Type="http://schemas.openxmlformats.org/officeDocument/2006/relationships/notesSlide" Target="../notesSlides/notesSlide1.xml"/><Relationship Id="rId36" Type="http://schemas.openxmlformats.org/officeDocument/2006/relationships/image" Target="../media/image404.png"/><Relationship Id="rId49" Type="http://schemas.openxmlformats.org/officeDocument/2006/relationships/image" Target="../media/image416.png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31" Type="http://schemas.openxmlformats.org/officeDocument/2006/relationships/image" Target="../media/image399.png"/><Relationship Id="rId44" Type="http://schemas.openxmlformats.org/officeDocument/2006/relationships/image" Target="../media/image411.png"/><Relationship Id="rId52" Type="http://schemas.openxmlformats.org/officeDocument/2006/relationships/image" Target="../media/image419.png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tags" Target="../tags/tag94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98.png"/><Relationship Id="rId35" Type="http://schemas.openxmlformats.org/officeDocument/2006/relationships/image" Target="../media/image403.png"/><Relationship Id="rId43" Type="http://schemas.openxmlformats.org/officeDocument/2006/relationships/image" Target="../media/image410.png"/><Relationship Id="rId48" Type="http://schemas.openxmlformats.org/officeDocument/2006/relationships/image" Target="../media/image415.png"/><Relationship Id="rId8" Type="http://schemas.openxmlformats.org/officeDocument/2006/relationships/tags" Target="../tags/tag927.xml"/><Relationship Id="rId51" Type="http://schemas.openxmlformats.org/officeDocument/2006/relationships/image" Target="../media/image41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image" Target="../media/image409.png"/><Relationship Id="rId3" Type="http://schemas.openxmlformats.org/officeDocument/2006/relationships/tags" Target="../tags/tag948.xml"/><Relationship Id="rId21" Type="http://schemas.openxmlformats.org/officeDocument/2006/relationships/tags" Target="../tags/tag966.xml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image" Target="../media/image408.png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tags" Target="../tags/tag965.xml"/><Relationship Id="rId29" Type="http://schemas.openxmlformats.org/officeDocument/2006/relationships/image" Target="../media/image416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image" Target="../media/image102.png"/><Relationship Id="rId32" Type="http://schemas.openxmlformats.org/officeDocument/2006/relationships/image" Target="../media/image421.png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image" Target="../media/image407.png"/><Relationship Id="rId28" Type="http://schemas.openxmlformats.org/officeDocument/2006/relationships/image" Target="../media/image415.png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image" Target="../media/image418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12.png"/><Relationship Id="rId30" Type="http://schemas.openxmlformats.org/officeDocument/2006/relationships/image" Target="../media/image417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979.xml"/><Relationship Id="rId18" Type="http://schemas.openxmlformats.org/officeDocument/2006/relationships/tags" Target="../tags/tag984.xml"/><Relationship Id="rId26" Type="http://schemas.openxmlformats.org/officeDocument/2006/relationships/tags" Target="../tags/tag992.xml"/><Relationship Id="rId39" Type="http://schemas.openxmlformats.org/officeDocument/2006/relationships/tags" Target="../tags/tag1005.xml"/><Relationship Id="rId21" Type="http://schemas.openxmlformats.org/officeDocument/2006/relationships/tags" Target="../tags/tag987.xml"/><Relationship Id="rId34" Type="http://schemas.openxmlformats.org/officeDocument/2006/relationships/tags" Target="../tags/tag1000.xml"/><Relationship Id="rId42" Type="http://schemas.openxmlformats.org/officeDocument/2006/relationships/tags" Target="../tags/tag1008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408.png"/><Relationship Id="rId55" Type="http://schemas.openxmlformats.org/officeDocument/2006/relationships/image" Target="../media/image417.png"/><Relationship Id="rId63" Type="http://schemas.openxmlformats.org/officeDocument/2006/relationships/image" Target="../media/image421.png"/><Relationship Id="rId68" Type="http://schemas.openxmlformats.org/officeDocument/2006/relationships/image" Target="../media/image433.png"/><Relationship Id="rId7" Type="http://schemas.openxmlformats.org/officeDocument/2006/relationships/tags" Target="../tags/tag973.xml"/><Relationship Id="rId71" Type="http://schemas.openxmlformats.org/officeDocument/2006/relationships/image" Target="../media/image436.png"/><Relationship Id="rId2" Type="http://schemas.openxmlformats.org/officeDocument/2006/relationships/tags" Target="../tags/tag968.xml"/><Relationship Id="rId16" Type="http://schemas.openxmlformats.org/officeDocument/2006/relationships/tags" Target="../tags/tag982.xml"/><Relationship Id="rId29" Type="http://schemas.openxmlformats.org/officeDocument/2006/relationships/tags" Target="../tags/tag995.xml"/><Relationship Id="rId11" Type="http://schemas.openxmlformats.org/officeDocument/2006/relationships/tags" Target="../tags/tag977.xml"/><Relationship Id="rId24" Type="http://schemas.openxmlformats.org/officeDocument/2006/relationships/tags" Target="../tags/tag990.xml"/><Relationship Id="rId32" Type="http://schemas.openxmlformats.org/officeDocument/2006/relationships/tags" Target="../tags/tag998.xml"/><Relationship Id="rId37" Type="http://schemas.openxmlformats.org/officeDocument/2006/relationships/tags" Target="../tags/tag1003.xml"/><Relationship Id="rId40" Type="http://schemas.openxmlformats.org/officeDocument/2006/relationships/tags" Target="../tags/tag1006.xml"/><Relationship Id="rId45" Type="http://schemas.openxmlformats.org/officeDocument/2006/relationships/tags" Target="../tags/tag1011.xml"/><Relationship Id="rId53" Type="http://schemas.openxmlformats.org/officeDocument/2006/relationships/image" Target="../media/image415.png"/><Relationship Id="rId58" Type="http://schemas.openxmlformats.org/officeDocument/2006/relationships/image" Target="../media/image424.png"/><Relationship Id="rId66" Type="http://schemas.openxmlformats.org/officeDocument/2006/relationships/image" Target="../media/image431.png"/><Relationship Id="rId5" Type="http://schemas.openxmlformats.org/officeDocument/2006/relationships/tags" Target="../tags/tag971.xml"/><Relationship Id="rId15" Type="http://schemas.openxmlformats.org/officeDocument/2006/relationships/tags" Target="../tags/tag981.xml"/><Relationship Id="rId23" Type="http://schemas.openxmlformats.org/officeDocument/2006/relationships/tags" Target="../tags/tag989.xml"/><Relationship Id="rId28" Type="http://schemas.openxmlformats.org/officeDocument/2006/relationships/tags" Target="../tags/tag994.xml"/><Relationship Id="rId36" Type="http://schemas.openxmlformats.org/officeDocument/2006/relationships/tags" Target="../tags/tag1002.xml"/><Relationship Id="rId49" Type="http://schemas.openxmlformats.org/officeDocument/2006/relationships/image" Target="../media/image102.png"/><Relationship Id="rId57" Type="http://schemas.openxmlformats.org/officeDocument/2006/relationships/image" Target="../media/image423.png"/><Relationship Id="rId61" Type="http://schemas.openxmlformats.org/officeDocument/2006/relationships/image" Target="../media/image427.png"/><Relationship Id="rId10" Type="http://schemas.openxmlformats.org/officeDocument/2006/relationships/tags" Target="../tags/tag976.xml"/><Relationship Id="rId19" Type="http://schemas.openxmlformats.org/officeDocument/2006/relationships/tags" Target="../tags/tag985.xml"/><Relationship Id="rId31" Type="http://schemas.openxmlformats.org/officeDocument/2006/relationships/tags" Target="../tags/tag997.xml"/><Relationship Id="rId44" Type="http://schemas.openxmlformats.org/officeDocument/2006/relationships/tags" Target="../tags/tag1010.xml"/><Relationship Id="rId52" Type="http://schemas.openxmlformats.org/officeDocument/2006/relationships/image" Target="../media/image412.png"/><Relationship Id="rId60" Type="http://schemas.openxmlformats.org/officeDocument/2006/relationships/image" Target="../media/image426.png"/><Relationship Id="rId65" Type="http://schemas.openxmlformats.org/officeDocument/2006/relationships/image" Target="../media/image430.png"/><Relationship Id="rId73" Type="http://schemas.openxmlformats.org/officeDocument/2006/relationships/image" Target="../media/image438.png"/><Relationship Id="rId4" Type="http://schemas.openxmlformats.org/officeDocument/2006/relationships/tags" Target="../tags/tag970.xml"/><Relationship Id="rId9" Type="http://schemas.openxmlformats.org/officeDocument/2006/relationships/tags" Target="../tags/tag975.xml"/><Relationship Id="rId14" Type="http://schemas.openxmlformats.org/officeDocument/2006/relationships/tags" Target="../tags/tag980.xml"/><Relationship Id="rId22" Type="http://schemas.openxmlformats.org/officeDocument/2006/relationships/tags" Target="../tags/tag988.xml"/><Relationship Id="rId27" Type="http://schemas.openxmlformats.org/officeDocument/2006/relationships/tags" Target="../tags/tag993.xml"/><Relationship Id="rId30" Type="http://schemas.openxmlformats.org/officeDocument/2006/relationships/tags" Target="../tags/tag996.xml"/><Relationship Id="rId35" Type="http://schemas.openxmlformats.org/officeDocument/2006/relationships/tags" Target="../tags/tag1001.xml"/><Relationship Id="rId43" Type="http://schemas.openxmlformats.org/officeDocument/2006/relationships/tags" Target="../tags/tag1009.xml"/><Relationship Id="rId48" Type="http://schemas.openxmlformats.org/officeDocument/2006/relationships/image" Target="../media/image407.png"/><Relationship Id="rId56" Type="http://schemas.openxmlformats.org/officeDocument/2006/relationships/image" Target="../media/image418.png"/><Relationship Id="rId64" Type="http://schemas.openxmlformats.org/officeDocument/2006/relationships/image" Target="../media/image429.png"/><Relationship Id="rId69" Type="http://schemas.openxmlformats.org/officeDocument/2006/relationships/image" Target="../media/image434.png"/><Relationship Id="rId8" Type="http://schemas.openxmlformats.org/officeDocument/2006/relationships/tags" Target="../tags/tag974.xml"/><Relationship Id="rId51" Type="http://schemas.openxmlformats.org/officeDocument/2006/relationships/image" Target="../media/image409.png"/><Relationship Id="rId72" Type="http://schemas.openxmlformats.org/officeDocument/2006/relationships/image" Target="../media/image437.png"/><Relationship Id="rId3" Type="http://schemas.openxmlformats.org/officeDocument/2006/relationships/tags" Target="../tags/tag969.xml"/><Relationship Id="rId12" Type="http://schemas.openxmlformats.org/officeDocument/2006/relationships/tags" Target="../tags/tag978.xml"/><Relationship Id="rId17" Type="http://schemas.openxmlformats.org/officeDocument/2006/relationships/tags" Target="../tags/tag983.xml"/><Relationship Id="rId25" Type="http://schemas.openxmlformats.org/officeDocument/2006/relationships/tags" Target="../tags/tag991.xml"/><Relationship Id="rId33" Type="http://schemas.openxmlformats.org/officeDocument/2006/relationships/tags" Target="../tags/tag999.xml"/><Relationship Id="rId38" Type="http://schemas.openxmlformats.org/officeDocument/2006/relationships/tags" Target="../tags/tag1004.xml"/><Relationship Id="rId46" Type="http://schemas.openxmlformats.org/officeDocument/2006/relationships/tags" Target="../tags/tag1012.xml"/><Relationship Id="rId59" Type="http://schemas.openxmlformats.org/officeDocument/2006/relationships/image" Target="../media/image425.png"/><Relationship Id="rId67" Type="http://schemas.openxmlformats.org/officeDocument/2006/relationships/image" Target="../media/image432.png"/><Relationship Id="rId20" Type="http://schemas.openxmlformats.org/officeDocument/2006/relationships/tags" Target="../tags/tag986.xml"/><Relationship Id="rId41" Type="http://schemas.openxmlformats.org/officeDocument/2006/relationships/tags" Target="../tags/tag1007.xml"/><Relationship Id="rId54" Type="http://schemas.openxmlformats.org/officeDocument/2006/relationships/image" Target="../media/image422.png"/><Relationship Id="rId62" Type="http://schemas.openxmlformats.org/officeDocument/2006/relationships/image" Target="../media/image428.png"/><Relationship Id="rId70" Type="http://schemas.openxmlformats.org/officeDocument/2006/relationships/image" Target="../media/image435.png"/><Relationship Id="rId1" Type="http://schemas.openxmlformats.org/officeDocument/2006/relationships/tags" Target="../tags/tag967.xml"/><Relationship Id="rId6" Type="http://schemas.openxmlformats.org/officeDocument/2006/relationships/tags" Target="../tags/tag97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26" Type="http://schemas.openxmlformats.org/officeDocument/2006/relationships/tags" Target="../tags/tag1038.xml"/><Relationship Id="rId39" Type="http://schemas.openxmlformats.org/officeDocument/2006/relationships/tags" Target="../tags/tag1051.xml"/><Relationship Id="rId21" Type="http://schemas.openxmlformats.org/officeDocument/2006/relationships/tags" Target="../tags/tag1033.xml"/><Relationship Id="rId34" Type="http://schemas.openxmlformats.org/officeDocument/2006/relationships/tags" Target="../tags/tag1046.xml"/><Relationship Id="rId42" Type="http://schemas.openxmlformats.org/officeDocument/2006/relationships/tags" Target="../tags/tag1054.xml"/><Relationship Id="rId47" Type="http://schemas.openxmlformats.org/officeDocument/2006/relationships/image" Target="../media/image409.png"/><Relationship Id="rId50" Type="http://schemas.openxmlformats.org/officeDocument/2006/relationships/image" Target="../media/image422.png"/><Relationship Id="rId55" Type="http://schemas.openxmlformats.org/officeDocument/2006/relationships/image" Target="../media/image436.png"/><Relationship Id="rId63" Type="http://schemas.openxmlformats.org/officeDocument/2006/relationships/image" Target="../media/image428.png"/><Relationship Id="rId68" Type="http://schemas.openxmlformats.org/officeDocument/2006/relationships/image" Target="../media/image433.png"/><Relationship Id="rId7" Type="http://schemas.openxmlformats.org/officeDocument/2006/relationships/tags" Target="../tags/tag1019.xml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9" Type="http://schemas.openxmlformats.org/officeDocument/2006/relationships/tags" Target="../tags/tag1041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tags" Target="../tags/tag1044.xml"/><Relationship Id="rId37" Type="http://schemas.openxmlformats.org/officeDocument/2006/relationships/tags" Target="../tags/tag1049.xml"/><Relationship Id="rId40" Type="http://schemas.openxmlformats.org/officeDocument/2006/relationships/tags" Target="../tags/tag1052.xml"/><Relationship Id="rId45" Type="http://schemas.openxmlformats.org/officeDocument/2006/relationships/image" Target="../media/image102.png"/><Relationship Id="rId53" Type="http://schemas.openxmlformats.org/officeDocument/2006/relationships/image" Target="../media/image421.png"/><Relationship Id="rId58" Type="http://schemas.openxmlformats.org/officeDocument/2006/relationships/image" Target="../media/image423.png"/><Relationship Id="rId66" Type="http://schemas.openxmlformats.org/officeDocument/2006/relationships/image" Target="../media/image431.png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36" Type="http://schemas.openxmlformats.org/officeDocument/2006/relationships/tags" Target="../tags/tag1048.xml"/><Relationship Id="rId49" Type="http://schemas.openxmlformats.org/officeDocument/2006/relationships/image" Target="../media/image415.png"/><Relationship Id="rId57" Type="http://schemas.openxmlformats.org/officeDocument/2006/relationships/image" Target="../media/image438.png"/><Relationship Id="rId61" Type="http://schemas.openxmlformats.org/officeDocument/2006/relationships/image" Target="../media/image426.png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31" Type="http://schemas.openxmlformats.org/officeDocument/2006/relationships/tags" Target="../tags/tag1043.xml"/><Relationship Id="rId44" Type="http://schemas.openxmlformats.org/officeDocument/2006/relationships/image" Target="../media/image407.png"/><Relationship Id="rId52" Type="http://schemas.openxmlformats.org/officeDocument/2006/relationships/image" Target="../media/image418.png"/><Relationship Id="rId60" Type="http://schemas.openxmlformats.org/officeDocument/2006/relationships/image" Target="../media/image425.png"/><Relationship Id="rId65" Type="http://schemas.openxmlformats.org/officeDocument/2006/relationships/image" Target="../media/image430.png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412.png"/><Relationship Id="rId56" Type="http://schemas.openxmlformats.org/officeDocument/2006/relationships/image" Target="../media/image437.png"/><Relationship Id="rId64" Type="http://schemas.openxmlformats.org/officeDocument/2006/relationships/image" Target="../media/image429.png"/><Relationship Id="rId69" Type="http://schemas.openxmlformats.org/officeDocument/2006/relationships/image" Target="../media/image434.png"/><Relationship Id="rId8" Type="http://schemas.openxmlformats.org/officeDocument/2006/relationships/tags" Target="../tags/tag1020.xml"/><Relationship Id="rId51" Type="http://schemas.openxmlformats.org/officeDocument/2006/relationships/image" Target="../media/image417.png"/><Relationship Id="rId3" Type="http://schemas.openxmlformats.org/officeDocument/2006/relationships/tags" Target="../tags/tag1015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tags" Target="../tags/tag1045.xml"/><Relationship Id="rId38" Type="http://schemas.openxmlformats.org/officeDocument/2006/relationships/tags" Target="../tags/tag1050.xml"/><Relationship Id="rId46" Type="http://schemas.openxmlformats.org/officeDocument/2006/relationships/image" Target="../media/image408.png"/><Relationship Id="rId59" Type="http://schemas.openxmlformats.org/officeDocument/2006/relationships/image" Target="../media/image424.png"/><Relationship Id="rId67" Type="http://schemas.openxmlformats.org/officeDocument/2006/relationships/image" Target="../media/image432.png"/><Relationship Id="rId20" Type="http://schemas.openxmlformats.org/officeDocument/2006/relationships/tags" Target="../tags/tag1032.xml"/><Relationship Id="rId41" Type="http://schemas.openxmlformats.org/officeDocument/2006/relationships/tags" Target="../tags/tag1053.xml"/><Relationship Id="rId54" Type="http://schemas.openxmlformats.org/officeDocument/2006/relationships/image" Target="../media/image435.png"/><Relationship Id="rId62" Type="http://schemas.openxmlformats.org/officeDocument/2006/relationships/image" Target="../media/image427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1067.xml"/><Relationship Id="rId18" Type="http://schemas.openxmlformats.org/officeDocument/2006/relationships/tags" Target="../tags/tag1072.xml"/><Relationship Id="rId26" Type="http://schemas.openxmlformats.org/officeDocument/2006/relationships/tags" Target="../tags/tag1080.xml"/><Relationship Id="rId39" Type="http://schemas.openxmlformats.org/officeDocument/2006/relationships/image" Target="../media/image417.png"/><Relationship Id="rId3" Type="http://schemas.openxmlformats.org/officeDocument/2006/relationships/tags" Target="../tags/tag1057.xml"/><Relationship Id="rId21" Type="http://schemas.openxmlformats.org/officeDocument/2006/relationships/tags" Target="../tags/tag1075.xml"/><Relationship Id="rId34" Type="http://schemas.openxmlformats.org/officeDocument/2006/relationships/image" Target="../media/image408.png"/><Relationship Id="rId42" Type="http://schemas.openxmlformats.org/officeDocument/2006/relationships/image" Target="../media/image435.png"/><Relationship Id="rId47" Type="http://schemas.openxmlformats.org/officeDocument/2006/relationships/image" Target="../media/image440.png"/><Relationship Id="rId50" Type="http://schemas.openxmlformats.org/officeDocument/2006/relationships/image" Target="../media/image431.png"/><Relationship Id="rId7" Type="http://schemas.openxmlformats.org/officeDocument/2006/relationships/tags" Target="../tags/tag1061.xml"/><Relationship Id="rId12" Type="http://schemas.openxmlformats.org/officeDocument/2006/relationships/tags" Target="../tags/tag1066.xml"/><Relationship Id="rId17" Type="http://schemas.openxmlformats.org/officeDocument/2006/relationships/tags" Target="../tags/tag1071.xml"/><Relationship Id="rId25" Type="http://schemas.openxmlformats.org/officeDocument/2006/relationships/tags" Target="../tags/tag1079.xml"/><Relationship Id="rId33" Type="http://schemas.openxmlformats.org/officeDocument/2006/relationships/image" Target="../media/image102.png"/><Relationship Id="rId38" Type="http://schemas.openxmlformats.org/officeDocument/2006/relationships/image" Target="../media/image422.png"/><Relationship Id="rId46" Type="http://schemas.openxmlformats.org/officeDocument/2006/relationships/image" Target="../media/image439.png"/><Relationship Id="rId2" Type="http://schemas.openxmlformats.org/officeDocument/2006/relationships/tags" Target="../tags/tag1056.xml"/><Relationship Id="rId16" Type="http://schemas.openxmlformats.org/officeDocument/2006/relationships/tags" Target="../tags/tag1070.xml"/><Relationship Id="rId20" Type="http://schemas.openxmlformats.org/officeDocument/2006/relationships/tags" Target="../tags/tag1074.xml"/><Relationship Id="rId29" Type="http://schemas.openxmlformats.org/officeDocument/2006/relationships/tags" Target="../tags/tag1083.xml"/><Relationship Id="rId41" Type="http://schemas.openxmlformats.org/officeDocument/2006/relationships/image" Target="../media/image421.png"/><Relationship Id="rId54" Type="http://schemas.openxmlformats.org/officeDocument/2006/relationships/image" Target="../media/image428.png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tags" Target="../tags/tag1065.xml"/><Relationship Id="rId24" Type="http://schemas.openxmlformats.org/officeDocument/2006/relationships/tags" Target="../tags/tag1078.xml"/><Relationship Id="rId32" Type="http://schemas.openxmlformats.org/officeDocument/2006/relationships/image" Target="../media/image407.png"/><Relationship Id="rId37" Type="http://schemas.openxmlformats.org/officeDocument/2006/relationships/image" Target="../media/image415.png"/><Relationship Id="rId40" Type="http://schemas.openxmlformats.org/officeDocument/2006/relationships/image" Target="../media/image418.png"/><Relationship Id="rId45" Type="http://schemas.openxmlformats.org/officeDocument/2006/relationships/image" Target="../media/image438.png"/><Relationship Id="rId53" Type="http://schemas.openxmlformats.org/officeDocument/2006/relationships/image" Target="../media/image434.png"/><Relationship Id="rId5" Type="http://schemas.openxmlformats.org/officeDocument/2006/relationships/tags" Target="../tags/tag1059.xml"/><Relationship Id="rId15" Type="http://schemas.openxmlformats.org/officeDocument/2006/relationships/tags" Target="../tags/tag1069.xml"/><Relationship Id="rId23" Type="http://schemas.openxmlformats.org/officeDocument/2006/relationships/tags" Target="../tags/tag1077.xml"/><Relationship Id="rId28" Type="http://schemas.openxmlformats.org/officeDocument/2006/relationships/tags" Target="../tags/tag1082.xml"/><Relationship Id="rId36" Type="http://schemas.openxmlformats.org/officeDocument/2006/relationships/image" Target="../media/image412.png"/><Relationship Id="rId49" Type="http://schemas.openxmlformats.org/officeDocument/2006/relationships/image" Target="../media/image430.png"/><Relationship Id="rId10" Type="http://schemas.openxmlformats.org/officeDocument/2006/relationships/tags" Target="../tags/tag1064.xml"/><Relationship Id="rId19" Type="http://schemas.openxmlformats.org/officeDocument/2006/relationships/tags" Target="../tags/tag107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37.png"/><Relationship Id="rId52" Type="http://schemas.openxmlformats.org/officeDocument/2006/relationships/image" Target="../media/image433.png"/><Relationship Id="rId4" Type="http://schemas.openxmlformats.org/officeDocument/2006/relationships/tags" Target="../tags/tag1058.xml"/><Relationship Id="rId9" Type="http://schemas.openxmlformats.org/officeDocument/2006/relationships/tags" Target="../tags/tag1063.xml"/><Relationship Id="rId14" Type="http://schemas.openxmlformats.org/officeDocument/2006/relationships/tags" Target="../tags/tag1068.xml"/><Relationship Id="rId22" Type="http://schemas.openxmlformats.org/officeDocument/2006/relationships/tags" Target="../tags/tag1076.xml"/><Relationship Id="rId27" Type="http://schemas.openxmlformats.org/officeDocument/2006/relationships/tags" Target="../tags/tag1081.xml"/><Relationship Id="rId30" Type="http://schemas.openxmlformats.org/officeDocument/2006/relationships/tags" Target="../tags/tag1084.xml"/><Relationship Id="rId35" Type="http://schemas.openxmlformats.org/officeDocument/2006/relationships/image" Target="../media/image409.png"/><Relationship Id="rId43" Type="http://schemas.openxmlformats.org/officeDocument/2006/relationships/image" Target="../media/image436.png"/><Relationship Id="rId48" Type="http://schemas.openxmlformats.org/officeDocument/2006/relationships/image" Target="../media/image429.png"/><Relationship Id="rId8" Type="http://schemas.openxmlformats.org/officeDocument/2006/relationships/tags" Target="../tags/tag1062.xml"/><Relationship Id="rId51" Type="http://schemas.openxmlformats.org/officeDocument/2006/relationships/image" Target="../media/image43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092.xml"/><Relationship Id="rId13" Type="http://schemas.openxmlformats.org/officeDocument/2006/relationships/tags" Target="../tags/tag1097.xml"/><Relationship Id="rId18" Type="http://schemas.openxmlformats.org/officeDocument/2006/relationships/tags" Target="../tags/tag110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18.png"/><Relationship Id="rId3" Type="http://schemas.openxmlformats.org/officeDocument/2006/relationships/tags" Target="../tags/tag1087.xml"/><Relationship Id="rId21" Type="http://schemas.openxmlformats.org/officeDocument/2006/relationships/tags" Target="../tags/tag1105.xml"/><Relationship Id="rId34" Type="http://schemas.openxmlformats.org/officeDocument/2006/relationships/image" Target="../media/image409.png"/><Relationship Id="rId42" Type="http://schemas.openxmlformats.org/officeDocument/2006/relationships/image" Target="../media/image440.png"/><Relationship Id="rId7" Type="http://schemas.openxmlformats.org/officeDocument/2006/relationships/tags" Target="../tags/tag1091.xml"/><Relationship Id="rId12" Type="http://schemas.openxmlformats.org/officeDocument/2006/relationships/tags" Target="../tags/tag1096.xml"/><Relationship Id="rId17" Type="http://schemas.openxmlformats.org/officeDocument/2006/relationships/tags" Target="../tags/tag1101.xml"/><Relationship Id="rId25" Type="http://schemas.openxmlformats.org/officeDocument/2006/relationships/tags" Target="../tags/tag1109.xml"/><Relationship Id="rId33" Type="http://schemas.openxmlformats.org/officeDocument/2006/relationships/image" Target="../media/image408.png"/><Relationship Id="rId38" Type="http://schemas.openxmlformats.org/officeDocument/2006/relationships/image" Target="../media/image417.png"/><Relationship Id="rId2" Type="http://schemas.openxmlformats.org/officeDocument/2006/relationships/tags" Target="../tags/tag1086.xml"/><Relationship Id="rId16" Type="http://schemas.openxmlformats.org/officeDocument/2006/relationships/tags" Target="../tags/tag1100.xml"/><Relationship Id="rId20" Type="http://schemas.openxmlformats.org/officeDocument/2006/relationships/tags" Target="../tags/tag1104.xml"/><Relationship Id="rId29" Type="http://schemas.openxmlformats.org/officeDocument/2006/relationships/image" Target="../media/image437.png"/><Relationship Id="rId41" Type="http://schemas.openxmlformats.org/officeDocument/2006/relationships/image" Target="../media/image439.png"/><Relationship Id="rId1" Type="http://schemas.openxmlformats.org/officeDocument/2006/relationships/tags" Target="../tags/tag1085.xml"/><Relationship Id="rId6" Type="http://schemas.openxmlformats.org/officeDocument/2006/relationships/tags" Target="../tags/tag1090.xml"/><Relationship Id="rId11" Type="http://schemas.openxmlformats.org/officeDocument/2006/relationships/tags" Target="../tags/tag1095.xml"/><Relationship Id="rId24" Type="http://schemas.openxmlformats.org/officeDocument/2006/relationships/tags" Target="../tags/tag1108.xml"/><Relationship Id="rId32" Type="http://schemas.openxmlformats.org/officeDocument/2006/relationships/image" Target="../media/image102.png"/><Relationship Id="rId37" Type="http://schemas.openxmlformats.org/officeDocument/2006/relationships/image" Target="../media/image422.png"/><Relationship Id="rId40" Type="http://schemas.openxmlformats.org/officeDocument/2006/relationships/image" Target="../media/image441.png"/><Relationship Id="rId5" Type="http://schemas.openxmlformats.org/officeDocument/2006/relationships/tags" Target="../tags/tag1089.xml"/><Relationship Id="rId15" Type="http://schemas.openxmlformats.org/officeDocument/2006/relationships/tags" Target="../tags/tag1099.xml"/><Relationship Id="rId23" Type="http://schemas.openxmlformats.org/officeDocument/2006/relationships/tags" Target="../tags/tag1107.xml"/><Relationship Id="rId28" Type="http://schemas.openxmlformats.org/officeDocument/2006/relationships/image" Target="../media/image436.png"/><Relationship Id="rId36" Type="http://schemas.openxmlformats.org/officeDocument/2006/relationships/image" Target="../media/image415.png"/><Relationship Id="rId10" Type="http://schemas.openxmlformats.org/officeDocument/2006/relationships/tags" Target="../tags/tag1094.xml"/><Relationship Id="rId19" Type="http://schemas.openxmlformats.org/officeDocument/2006/relationships/tags" Target="../tags/tag1103.xml"/><Relationship Id="rId31" Type="http://schemas.openxmlformats.org/officeDocument/2006/relationships/image" Target="../media/image407.png"/><Relationship Id="rId44" Type="http://schemas.openxmlformats.org/officeDocument/2006/relationships/image" Target="../media/image421.png"/><Relationship Id="rId4" Type="http://schemas.openxmlformats.org/officeDocument/2006/relationships/tags" Target="../tags/tag1088.xml"/><Relationship Id="rId9" Type="http://schemas.openxmlformats.org/officeDocument/2006/relationships/tags" Target="../tags/tag1093.xml"/><Relationship Id="rId14" Type="http://schemas.openxmlformats.org/officeDocument/2006/relationships/tags" Target="../tags/tag1098.xml"/><Relationship Id="rId22" Type="http://schemas.openxmlformats.org/officeDocument/2006/relationships/tags" Target="../tags/tag1106.xml"/><Relationship Id="rId27" Type="http://schemas.openxmlformats.org/officeDocument/2006/relationships/image" Target="../media/image435.png"/><Relationship Id="rId30" Type="http://schemas.openxmlformats.org/officeDocument/2006/relationships/image" Target="../media/image438.png"/><Relationship Id="rId35" Type="http://schemas.openxmlformats.org/officeDocument/2006/relationships/image" Target="../media/image412.png"/><Relationship Id="rId43" Type="http://schemas.openxmlformats.org/officeDocument/2006/relationships/image" Target="../media/image4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image" Target="../media/image32.png"/><Relationship Id="rId39" Type="http://schemas.openxmlformats.org/officeDocument/2006/relationships/image" Target="../media/image39.png"/><Relationship Id="rId3" Type="http://schemas.openxmlformats.org/officeDocument/2006/relationships/tags" Target="../tags/tag7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9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38" Type="http://schemas.openxmlformats.org/officeDocument/2006/relationships/image" Target="../media/image34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image" Target="../media/image36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22.png"/><Relationship Id="rId32" Type="http://schemas.openxmlformats.org/officeDocument/2006/relationships/image" Target="../media/image5.png"/><Relationship Id="rId37" Type="http://schemas.openxmlformats.org/officeDocument/2006/relationships/image" Target="../media/image20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9.png"/><Relationship Id="rId28" Type="http://schemas.openxmlformats.org/officeDocument/2006/relationships/image" Target="../media/image35.png"/><Relationship Id="rId36" Type="http://schemas.openxmlformats.org/officeDocument/2006/relationships/image" Target="../media/image38.pn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27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18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Relationship Id="rId35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1122.xml"/><Relationship Id="rId18" Type="http://schemas.openxmlformats.org/officeDocument/2006/relationships/tags" Target="../tags/tag1127.xml"/><Relationship Id="rId26" Type="http://schemas.openxmlformats.org/officeDocument/2006/relationships/tags" Target="../tags/tag1135.xml"/><Relationship Id="rId39" Type="http://schemas.openxmlformats.org/officeDocument/2006/relationships/image" Target="../media/image409.png"/><Relationship Id="rId21" Type="http://schemas.openxmlformats.org/officeDocument/2006/relationships/tags" Target="../tags/tag1130.xml"/><Relationship Id="rId34" Type="http://schemas.openxmlformats.org/officeDocument/2006/relationships/tags" Target="../tags/tag1143.xml"/><Relationship Id="rId42" Type="http://schemas.openxmlformats.org/officeDocument/2006/relationships/image" Target="../media/image442.png"/><Relationship Id="rId47" Type="http://schemas.openxmlformats.org/officeDocument/2006/relationships/image" Target="../media/image437.png"/><Relationship Id="rId50" Type="http://schemas.openxmlformats.org/officeDocument/2006/relationships/image" Target="../media/image443.png"/><Relationship Id="rId55" Type="http://schemas.openxmlformats.org/officeDocument/2006/relationships/image" Target="../media/image430.png"/><Relationship Id="rId7" Type="http://schemas.openxmlformats.org/officeDocument/2006/relationships/tags" Target="../tags/tag1116.xml"/><Relationship Id="rId12" Type="http://schemas.openxmlformats.org/officeDocument/2006/relationships/tags" Target="../tags/tag1121.xml"/><Relationship Id="rId17" Type="http://schemas.openxmlformats.org/officeDocument/2006/relationships/tags" Target="../tags/tag1126.xml"/><Relationship Id="rId25" Type="http://schemas.openxmlformats.org/officeDocument/2006/relationships/tags" Target="../tags/tag1134.xml"/><Relationship Id="rId33" Type="http://schemas.openxmlformats.org/officeDocument/2006/relationships/tags" Target="../tags/tag1142.xml"/><Relationship Id="rId38" Type="http://schemas.openxmlformats.org/officeDocument/2006/relationships/image" Target="../media/image408.png"/><Relationship Id="rId46" Type="http://schemas.openxmlformats.org/officeDocument/2006/relationships/image" Target="../media/image436.png"/><Relationship Id="rId59" Type="http://schemas.openxmlformats.org/officeDocument/2006/relationships/image" Target="../media/image421.png"/><Relationship Id="rId2" Type="http://schemas.openxmlformats.org/officeDocument/2006/relationships/tags" Target="../tags/tag1111.xml"/><Relationship Id="rId16" Type="http://schemas.openxmlformats.org/officeDocument/2006/relationships/tags" Target="../tags/tag1125.xml"/><Relationship Id="rId20" Type="http://schemas.openxmlformats.org/officeDocument/2006/relationships/tags" Target="../tags/tag1129.xml"/><Relationship Id="rId29" Type="http://schemas.openxmlformats.org/officeDocument/2006/relationships/tags" Target="../tags/tag1138.xml"/><Relationship Id="rId41" Type="http://schemas.openxmlformats.org/officeDocument/2006/relationships/image" Target="../media/image415.png"/><Relationship Id="rId54" Type="http://schemas.openxmlformats.org/officeDocument/2006/relationships/image" Target="../media/image429.png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11" Type="http://schemas.openxmlformats.org/officeDocument/2006/relationships/tags" Target="../tags/tag1120.xml"/><Relationship Id="rId24" Type="http://schemas.openxmlformats.org/officeDocument/2006/relationships/tags" Target="../tags/tag1133.xml"/><Relationship Id="rId32" Type="http://schemas.openxmlformats.org/officeDocument/2006/relationships/tags" Target="../tags/tag1141.xml"/><Relationship Id="rId37" Type="http://schemas.openxmlformats.org/officeDocument/2006/relationships/image" Target="../media/image102.png"/><Relationship Id="rId40" Type="http://schemas.openxmlformats.org/officeDocument/2006/relationships/image" Target="../media/image412.png"/><Relationship Id="rId45" Type="http://schemas.openxmlformats.org/officeDocument/2006/relationships/image" Target="../media/image435.png"/><Relationship Id="rId53" Type="http://schemas.openxmlformats.org/officeDocument/2006/relationships/image" Target="../media/image446.png"/><Relationship Id="rId58" Type="http://schemas.openxmlformats.org/officeDocument/2006/relationships/image" Target="../media/image448.png"/><Relationship Id="rId5" Type="http://schemas.openxmlformats.org/officeDocument/2006/relationships/tags" Target="../tags/tag1114.xml"/><Relationship Id="rId15" Type="http://schemas.openxmlformats.org/officeDocument/2006/relationships/tags" Target="../tags/tag1124.xml"/><Relationship Id="rId23" Type="http://schemas.openxmlformats.org/officeDocument/2006/relationships/tags" Target="../tags/tag1132.xml"/><Relationship Id="rId28" Type="http://schemas.openxmlformats.org/officeDocument/2006/relationships/tags" Target="../tags/tag1137.xml"/><Relationship Id="rId36" Type="http://schemas.openxmlformats.org/officeDocument/2006/relationships/image" Target="../media/image407.png"/><Relationship Id="rId49" Type="http://schemas.openxmlformats.org/officeDocument/2006/relationships/image" Target="../media/image441.png"/><Relationship Id="rId57" Type="http://schemas.openxmlformats.org/officeDocument/2006/relationships/image" Target="../media/image434.png"/><Relationship Id="rId10" Type="http://schemas.openxmlformats.org/officeDocument/2006/relationships/tags" Target="../tags/tag1119.xml"/><Relationship Id="rId19" Type="http://schemas.openxmlformats.org/officeDocument/2006/relationships/tags" Target="../tags/tag1128.xml"/><Relationship Id="rId31" Type="http://schemas.openxmlformats.org/officeDocument/2006/relationships/tags" Target="../tags/tag1140.xml"/><Relationship Id="rId44" Type="http://schemas.openxmlformats.org/officeDocument/2006/relationships/image" Target="../media/image418.png"/><Relationship Id="rId52" Type="http://schemas.openxmlformats.org/officeDocument/2006/relationships/image" Target="../media/image445.png"/><Relationship Id="rId4" Type="http://schemas.openxmlformats.org/officeDocument/2006/relationships/tags" Target="../tags/tag1113.xml"/><Relationship Id="rId9" Type="http://schemas.openxmlformats.org/officeDocument/2006/relationships/tags" Target="../tags/tag1118.xml"/><Relationship Id="rId14" Type="http://schemas.openxmlformats.org/officeDocument/2006/relationships/tags" Target="../tags/tag1123.xml"/><Relationship Id="rId22" Type="http://schemas.openxmlformats.org/officeDocument/2006/relationships/tags" Target="../tags/tag1131.xml"/><Relationship Id="rId27" Type="http://schemas.openxmlformats.org/officeDocument/2006/relationships/tags" Target="../tags/tag1136.xml"/><Relationship Id="rId30" Type="http://schemas.openxmlformats.org/officeDocument/2006/relationships/tags" Target="../tags/tag113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17.png"/><Relationship Id="rId48" Type="http://schemas.openxmlformats.org/officeDocument/2006/relationships/image" Target="../media/image438.png"/><Relationship Id="rId56" Type="http://schemas.openxmlformats.org/officeDocument/2006/relationships/image" Target="../media/image447.png"/><Relationship Id="rId8" Type="http://schemas.openxmlformats.org/officeDocument/2006/relationships/tags" Target="../tags/tag1117.xml"/><Relationship Id="rId51" Type="http://schemas.openxmlformats.org/officeDocument/2006/relationships/image" Target="../media/image444.png"/><Relationship Id="rId3" Type="http://schemas.openxmlformats.org/officeDocument/2006/relationships/tags" Target="../tags/tag1112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1156.xml"/><Relationship Id="rId18" Type="http://schemas.openxmlformats.org/officeDocument/2006/relationships/tags" Target="../tags/tag1161.xml"/><Relationship Id="rId26" Type="http://schemas.openxmlformats.org/officeDocument/2006/relationships/tags" Target="../tags/tag1169.xml"/><Relationship Id="rId39" Type="http://schemas.openxmlformats.org/officeDocument/2006/relationships/tags" Target="../tags/tag1182.xml"/><Relationship Id="rId21" Type="http://schemas.openxmlformats.org/officeDocument/2006/relationships/tags" Target="../tags/tag1164.xml"/><Relationship Id="rId34" Type="http://schemas.openxmlformats.org/officeDocument/2006/relationships/tags" Target="../tags/tag1177.xml"/><Relationship Id="rId42" Type="http://schemas.openxmlformats.org/officeDocument/2006/relationships/tags" Target="../tags/tag1185.xml"/><Relationship Id="rId47" Type="http://schemas.openxmlformats.org/officeDocument/2006/relationships/tags" Target="../tags/tag1190.xml"/><Relationship Id="rId50" Type="http://schemas.openxmlformats.org/officeDocument/2006/relationships/image" Target="../media/image407.png"/><Relationship Id="rId55" Type="http://schemas.openxmlformats.org/officeDocument/2006/relationships/image" Target="../media/image415.png"/><Relationship Id="rId63" Type="http://schemas.openxmlformats.org/officeDocument/2006/relationships/image" Target="../media/image441.png"/><Relationship Id="rId68" Type="http://schemas.openxmlformats.org/officeDocument/2006/relationships/image" Target="../media/image449.png"/><Relationship Id="rId76" Type="http://schemas.openxmlformats.org/officeDocument/2006/relationships/image" Target="../media/image452.png"/><Relationship Id="rId7" Type="http://schemas.openxmlformats.org/officeDocument/2006/relationships/tags" Target="../tags/tag1150.xml"/><Relationship Id="rId71" Type="http://schemas.openxmlformats.org/officeDocument/2006/relationships/image" Target="../media/image425.png"/><Relationship Id="rId2" Type="http://schemas.openxmlformats.org/officeDocument/2006/relationships/tags" Target="../tags/tag1145.xml"/><Relationship Id="rId16" Type="http://schemas.openxmlformats.org/officeDocument/2006/relationships/tags" Target="../tags/tag1159.xml"/><Relationship Id="rId29" Type="http://schemas.openxmlformats.org/officeDocument/2006/relationships/tags" Target="../tags/tag1172.xml"/><Relationship Id="rId11" Type="http://schemas.openxmlformats.org/officeDocument/2006/relationships/tags" Target="../tags/tag1154.xml"/><Relationship Id="rId24" Type="http://schemas.openxmlformats.org/officeDocument/2006/relationships/tags" Target="../tags/tag1167.xml"/><Relationship Id="rId32" Type="http://schemas.openxmlformats.org/officeDocument/2006/relationships/tags" Target="../tags/tag1175.xml"/><Relationship Id="rId37" Type="http://schemas.openxmlformats.org/officeDocument/2006/relationships/tags" Target="../tags/tag1180.xml"/><Relationship Id="rId40" Type="http://schemas.openxmlformats.org/officeDocument/2006/relationships/tags" Target="../tags/tag1183.xml"/><Relationship Id="rId45" Type="http://schemas.openxmlformats.org/officeDocument/2006/relationships/tags" Target="../tags/tag1188.xml"/><Relationship Id="rId53" Type="http://schemas.openxmlformats.org/officeDocument/2006/relationships/image" Target="../media/image409.png"/><Relationship Id="rId58" Type="http://schemas.openxmlformats.org/officeDocument/2006/relationships/image" Target="../media/image418.png"/><Relationship Id="rId66" Type="http://schemas.openxmlformats.org/officeDocument/2006/relationships/image" Target="../media/image445.png"/><Relationship Id="rId74" Type="http://schemas.openxmlformats.org/officeDocument/2006/relationships/image" Target="../media/image450.png"/><Relationship Id="rId5" Type="http://schemas.openxmlformats.org/officeDocument/2006/relationships/tags" Target="../tags/tag1148.xml"/><Relationship Id="rId15" Type="http://schemas.openxmlformats.org/officeDocument/2006/relationships/tags" Target="../tags/tag1158.xml"/><Relationship Id="rId23" Type="http://schemas.openxmlformats.org/officeDocument/2006/relationships/tags" Target="../tags/tag1166.xml"/><Relationship Id="rId28" Type="http://schemas.openxmlformats.org/officeDocument/2006/relationships/tags" Target="../tags/tag1171.xml"/><Relationship Id="rId36" Type="http://schemas.openxmlformats.org/officeDocument/2006/relationships/tags" Target="../tags/tag1179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417.png"/><Relationship Id="rId61" Type="http://schemas.openxmlformats.org/officeDocument/2006/relationships/image" Target="../media/image437.png"/><Relationship Id="rId10" Type="http://schemas.openxmlformats.org/officeDocument/2006/relationships/tags" Target="../tags/tag1153.xml"/><Relationship Id="rId19" Type="http://schemas.openxmlformats.org/officeDocument/2006/relationships/tags" Target="../tags/tag1162.xml"/><Relationship Id="rId31" Type="http://schemas.openxmlformats.org/officeDocument/2006/relationships/tags" Target="../tags/tag1174.xml"/><Relationship Id="rId44" Type="http://schemas.openxmlformats.org/officeDocument/2006/relationships/tags" Target="../tags/tag1187.xml"/><Relationship Id="rId52" Type="http://schemas.openxmlformats.org/officeDocument/2006/relationships/image" Target="../media/image408.png"/><Relationship Id="rId60" Type="http://schemas.openxmlformats.org/officeDocument/2006/relationships/image" Target="../media/image436.png"/><Relationship Id="rId65" Type="http://schemas.openxmlformats.org/officeDocument/2006/relationships/image" Target="../media/image444.png"/><Relationship Id="rId73" Type="http://schemas.openxmlformats.org/officeDocument/2006/relationships/image" Target="../media/image427.png"/><Relationship Id="rId78" Type="http://schemas.openxmlformats.org/officeDocument/2006/relationships/image" Target="../media/image421.png"/><Relationship Id="rId4" Type="http://schemas.openxmlformats.org/officeDocument/2006/relationships/tags" Target="../tags/tag1147.xml"/><Relationship Id="rId9" Type="http://schemas.openxmlformats.org/officeDocument/2006/relationships/tags" Target="../tags/tag1152.xml"/><Relationship Id="rId14" Type="http://schemas.openxmlformats.org/officeDocument/2006/relationships/tags" Target="../tags/tag1157.xml"/><Relationship Id="rId22" Type="http://schemas.openxmlformats.org/officeDocument/2006/relationships/tags" Target="../tags/tag1165.xml"/><Relationship Id="rId27" Type="http://schemas.openxmlformats.org/officeDocument/2006/relationships/tags" Target="../tags/tag1170.xml"/><Relationship Id="rId30" Type="http://schemas.openxmlformats.org/officeDocument/2006/relationships/tags" Target="../tags/tag1173.xml"/><Relationship Id="rId35" Type="http://schemas.openxmlformats.org/officeDocument/2006/relationships/tags" Target="../tags/tag1178.xml"/><Relationship Id="rId43" Type="http://schemas.openxmlformats.org/officeDocument/2006/relationships/tags" Target="../tags/tag1186.xml"/><Relationship Id="rId48" Type="http://schemas.openxmlformats.org/officeDocument/2006/relationships/tags" Target="../tags/tag1191.xml"/><Relationship Id="rId56" Type="http://schemas.openxmlformats.org/officeDocument/2006/relationships/image" Target="../media/image442.png"/><Relationship Id="rId64" Type="http://schemas.openxmlformats.org/officeDocument/2006/relationships/image" Target="../media/image443.png"/><Relationship Id="rId69" Type="http://schemas.openxmlformats.org/officeDocument/2006/relationships/image" Target="../media/image423.png"/><Relationship Id="rId77" Type="http://schemas.openxmlformats.org/officeDocument/2006/relationships/image" Target="../media/image453.png"/><Relationship Id="rId8" Type="http://schemas.openxmlformats.org/officeDocument/2006/relationships/tags" Target="../tags/tag1151.xml"/><Relationship Id="rId51" Type="http://schemas.openxmlformats.org/officeDocument/2006/relationships/image" Target="../media/image102.png"/><Relationship Id="rId72" Type="http://schemas.openxmlformats.org/officeDocument/2006/relationships/image" Target="../media/image426.png"/><Relationship Id="rId3" Type="http://schemas.openxmlformats.org/officeDocument/2006/relationships/tags" Target="../tags/tag1146.xml"/><Relationship Id="rId12" Type="http://schemas.openxmlformats.org/officeDocument/2006/relationships/tags" Target="../tags/tag1155.xml"/><Relationship Id="rId17" Type="http://schemas.openxmlformats.org/officeDocument/2006/relationships/tags" Target="../tags/tag1160.xml"/><Relationship Id="rId25" Type="http://schemas.openxmlformats.org/officeDocument/2006/relationships/tags" Target="../tags/tag1168.xml"/><Relationship Id="rId33" Type="http://schemas.openxmlformats.org/officeDocument/2006/relationships/tags" Target="../tags/tag1176.xml"/><Relationship Id="rId38" Type="http://schemas.openxmlformats.org/officeDocument/2006/relationships/tags" Target="../tags/tag1181.xml"/><Relationship Id="rId46" Type="http://schemas.openxmlformats.org/officeDocument/2006/relationships/tags" Target="../tags/tag1189.xml"/><Relationship Id="rId59" Type="http://schemas.openxmlformats.org/officeDocument/2006/relationships/image" Target="../media/image435.png"/><Relationship Id="rId67" Type="http://schemas.openxmlformats.org/officeDocument/2006/relationships/image" Target="../media/image446.png"/><Relationship Id="rId20" Type="http://schemas.openxmlformats.org/officeDocument/2006/relationships/tags" Target="../tags/tag1163.xml"/><Relationship Id="rId41" Type="http://schemas.openxmlformats.org/officeDocument/2006/relationships/tags" Target="../tags/tag1184.xml"/><Relationship Id="rId54" Type="http://schemas.openxmlformats.org/officeDocument/2006/relationships/image" Target="../media/image412.png"/><Relationship Id="rId62" Type="http://schemas.openxmlformats.org/officeDocument/2006/relationships/image" Target="../media/image438.png"/><Relationship Id="rId70" Type="http://schemas.openxmlformats.org/officeDocument/2006/relationships/image" Target="../media/image424.png"/><Relationship Id="rId75" Type="http://schemas.openxmlformats.org/officeDocument/2006/relationships/image" Target="../media/image451.png"/><Relationship Id="rId1" Type="http://schemas.openxmlformats.org/officeDocument/2006/relationships/tags" Target="../tags/tag1144.xml"/><Relationship Id="rId6" Type="http://schemas.openxmlformats.org/officeDocument/2006/relationships/tags" Target="../tags/tag1149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1204.xml"/><Relationship Id="rId18" Type="http://schemas.openxmlformats.org/officeDocument/2006/relationships/tags" Target="../tags/tag1209.xml"/><Relationship Id="rId26" Type="http://schemas.openxmlformats.org/officeDocument/2006/relationships/tags" Target="../tags/tag1217.xml"/><Relationship Id="rId39" Type="http://schemas.openxmlformats.org/officeDocument/2006/relationships/image" Target="../media/image417.png"/><Relationship Id="rId3" Type="http://schemas.openxmlformats.org/officeDocument/2006/relationships/tags" Target="../tags/tag1194.xml"/><Relationship Id="rId21" Type="http://schemas.openxmlformats.org/officeDocument/2006/relationships/tags" Target="../tags/tag1212.xml"/><Relationship Id="rId34" Type="http://schemas.openxmlformats.org/officeDocument/2006/relationships/image" Target="../media/image437.png"/><Relationship Id="rId42" Type="http://schemas.openxmlformats.org/officeDocument/2006/relationships/image" Target="../media/image443.png"/><Relationship Id="rId47" Type="http://schemas.openxmlformats.org/officeDocument/2006/relationships/image" Target="../media/image446.png"/><Relationship Id="rId50" Type="http://schemas.openxmlformats.org/officeDocument/2006/relationships/image" Target="../media/image421.png"/><Relationship Id="rId7" Type="http://schemas.openxmlformats.org/officeDocument/2006/relationships/tags" Target="../tags/tag1198.xml"/><Relationship Id="rId12" Type="http://schemas.openxmlformats.org/officeDocument/2006/relationships/tags" Target="../tags/tag1203.xml"/><Relationship Id="rId17" Type="http://schemas.openxmlformats.org/officeDocument/2006/relationships/tags" Target="../tags/tag1208.xml"/><Relationship Id="rId25" Type="http://schemas.openxmlformats.org/officeDocument/2006/relationships/tags" Target="../tags/tag1216.xml"/><Relationship Id="rId33" Type="http://schemas.openxmlformats.org/officeDocument/2006/relationships/image" Target="../media/image409.png"/><Relationship Id="rId38" Type="http://schemas.openxmlformats.org/officeDocument/2006/relationships/image" Target="../media/image442.png"/><Relationship Id="rId46" Type="http://schemas.openxmlformats.org/officeDocument/2006/relationships/image" Target="../media/image436.png"/><Relationship Id="rId2" Type="http://schemas.openxmlformats.org/officeDocument/2006/relationships/tags" Target="../tags/tag1193.xml"/><Relationship Id="rId16" Type="http://schemas.openxmlformats.org/officeDocument/2006/relationships/tags" Target="../tags/tag1207.xml"/><Relationship Id="rId20" Type="http://schemas.openxmlformats.org/officeDocument/2006/relationships/tags" Target="../tags/tag121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41.png"/><Relationship Id="rId1" Type="http://schemas.openxmlformats.org/officeDocument/2006/relationships/tags" Target="../tags/tag1192.xml"/><Relationship Id="rId6" Type="http://schemas.openxmlformats.org/officeDocument/2006/relationships/tags" Target="../tags/tag1197.xml"/><Relationship Id="rId11" Type="http://schemas.openxmlformats.org/officeDocument/2006/relationships/tags" Target="../tags/tag1202.xml"/><Relationship Id="rId24" Type="http://schemas.openxmlformats.org/officeDocument/2006/relationships/tags" Target="../tags/tag1215.xml"/><Relationship Id="rId32" Type="http://schemas.openxmlformats.org/officeDocument/2006/relationships/image" Target="../media/image408.png"/><Relationship Id="rId37" Type="http://schemas.openxmlformats.org/officeDocument/2006/relationships/image" Target="../media/image415.png"/><Relationship Id="rId40" Type="http://schemas.openxmlformats.org/officeDocument/2006/relationships/image" Target="../media/image418.png"/><Relationship Id="rId45" Type="http://schemas.openxmlformats.org/officeDocument/2006/relationships/image" Target="../media/image435.png"/><Relationship Id="rId5" Type="http://schemas.openxmlformats.org/officeDocument/2006/relationships/tags" Target="../tags/tag1196.xml"/><Relationship Id="rId15" Type="http://schemas.openxmlformats.org/officeDocument/2006/relationships/tags" Target="../tags/tag1206.xml"/><Relationship Id="rId23" Type="http://schemas.openxmlformats.org/officeDocument/2006/relationships/tags" Target="../tags/tag1214.xml"/><Relationship Id="rId28" Type="http://schemas.openxmlformats.org/officeDocument/2006/relationships/tags" Target="../tags/tag1219.xml"/><Relationship Id="rId36" Type="http://schemas.openxmlformats.org/officeDocument/2006/relationships/image" Target="../media/image412.png"/><Relationship Id="rId49" Type="http://schemas.openxmlformats.org/officeDocument/2006/relationships/image" Target="../media/image455.png"/><Relationship Id="rId10" Type="http://schemas.openxmlformats.org/officeDocument/2006/relationships/tags" Target="../tags/tag1201.xml"/><Relationship Id="rId19" Type="http://schemas.openxmlformats.org/officeDocument/2006/relationships/tags" Target="../tags/tag1210.xml"/><Relationship Id="rId31" Type="http://schemas.openxmlformats.org/officeDocument/2006/relationships/image" Target="../media/image102.png"/><Relationship Id="rId44" Type="http://schemas.openxmlformats.org/officeDocument/2006/relationships/image" Target="../media/image445.png"/><Relationship Id="rId4" Type="http://schemas.openxmlformats.org/officeDocument/2006/relationships/tags" Target="../tags/tag1195.xml"/><Relationship Id="rId9" Type="http://schemas.openxmlformats.org/officeDocument/2006/relationships/tags" Target="../tags/tag1200.xml"/><Relationship Id="rId14" Type="http://schemas.openxmlformats.org/officeDocument/2006/relationships/tags" Target="../tags/tag1205.xml"/><Relationship Id="rId22" Type="http://schemas.openxmlformats.org/officeDocument/2006/relationships/tags" Target="../tags/tag1213.xml"/><Relationship Id="rId27" Type="http://schemas.openxmlformats.org/officeDocument/2006/relationships/tags" Target="../tags/tag1218.xml"/><Relationship Id="rId30" Type="http://schemas.openxmlformats.org/officeDocument/2006/relationships/image" Target="../media/image407.png"/><Relationship Id="rId35" Type="http://schemas.openxmlformats.org/officeDocument/2006/relationships/image" Target="../media/image438.png"/><Relationship Id="rId43" Type="http://schemas.openxmlformats.org/officeDocument/2006/relationships/image" Target="../media/image444.png"/><Relationship Id="rId48" Type="http://schemas.openxmlformats.org/officeDocument/2006/relationships/image" Target="../media/image454.png"/><Relationship Id="rId8" Type="http://schemas.openxmlformats.org/officeDocument/2006/relationships/tags" Target="../tags/tag119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227.xml"/><Relationship Id="rId13" Type="http://schemas.openxmlformats.org/officeDocument/2006/relationships/tags" Target="../tags/tag1232.xml"/><Relationship Id="rId18" Type="http://schemas.openxmlformats.org/officeDocument/2006/relationships/tags" Target="../tags/tag1237.xml"/><Relationship Id="rId26" Type="http://schemas.openxmlformats.org/officeDocument/2006/relationships/tags" Target="../tags/tag1245.xml"/><Relationship Id="rId39" Type="http://schemas.openxmlformats.org/officeDocument/2006/relationships/image" Target="../media/image418.png"/><Relationship Id="rId3" Type="http://schemas.openxmlformats.org/officeDocument/2006/relationships/tags" Target="../tags/tag1222.xml"/><Relationship Id="rId21" Type="http://schemas.openxmlformats.org/officeDocument/2006/relationships/tags" Target="../tags/tag1240.xml"/><Relationship Id="rId34" Type="http://schemas.openxmlformats.org/officeDocument/2006/relationships/image" Target="../media/image409.png"/><Relationship Id="rId42" Type="http://schemas.openxmlformats.org/officeDocument/2006/relationships/image" Target="../media/image436.png"/><Relationship Id="rId7" Type="http://schemas.openxmlformats.org/officeDocument/2006/relationships/tags" Target="../tags/tag1226.xml"/><Relationship Id="rId12" Type="http://schemas.openxmlformats.org/officeDocument/2006/relationships/tags" Target="../tags/tag1231.xml"/><Relationship Id="rId17" Type="http://schemas.openxmlformats.org/officeDocument/2006/relationships/tags" Target="../tags/tag1236.xml"/><Relationship Id="rId25" Type="http://schemas.openxmlformats.org/officeDocument/2006/relationships/tags" Target="../tags/tag1244.xml"/><Relationship Id="rId33" Type="http://schemas.openxmlformats.org/officeDocument/2006/relationships/image" Target="../media/image408.png"/><Relationship Id="rId38" Type="http://schemas.openxmlformats.org/officeDocument/2006/relationships/image" Target="../media/image417.png"/><Relationship Id="rId46" Type="http://schemas.openxmlformats.org/officeDocument/2006/relationships/image" Target="../media/image421.png"/><Relationship Id="rId2" Type="http://schemas.openxmlformats.org/officeDocument/2006/relationships/tags" Target="../tags/tag1221.xml"/><Relationship Id="rId16" Type="http://schemas.openxmlformats.org/officeDocument/2006/relationships/tags" Target="../tags/tag1235.xml"/><Relationship Id="rId20" Type="http://schemas.openxmlformats.org/officeDocument/2006/relationships/tags" Target="../tags/tag1239.xml"/><Relationship Id="rId29" Type="http://schemas.openxmlformats.org/officeDocument/2006/relationships/image" Target="../media/image437.png"/><Relationship Id="rId41" Type="http://schemas.openxmlformats.org/officeDocument/2006/relationships/image" Target="../media/image435.png"/><Relationship Id="rId1" Type="http://schemas.openxmlformats.org/officeDocument/2006/relationships/tags" Target="../tags/tag1220.xml"/><Relationship Id="rId6" Type="http://schemas.openxmlformats.org/officeDocument/2006/relationships/tags" Target="../tags/tag1225.xml"/><Relationship Id="rId11" Type="http://schemas.openxmlformats.org/officeDocument/2006/relationships/tags" Target="../tags/tag1230.xml"/><Relationship Id="rId24" Type="http://schemas.openxmlformats.org/officeDocument/2006/relationships/tags" Target="../tags/tag1243.xml"/><Relationship Id="rId32" Type="http://schemas.openxmlformats.org/officeDocument/2006/relationships/image" Target="../media/image102.png"/><Relationship Id="rId37" Type="http://schemas.openxmlformats.org/officeDocument/2006/relationships/image" Target="../media/image442.png"/><Relationship Id="rId40" Type="http://schemas.openxmlformats.org/officeDocument/2006/relationships/image" Target="../media/image441.png"/><Relationship Id="rId45" Type="http://schemas.openxmlformats.org/officeDocument/2006/relationships/image" Target="../media/image455.png"/><Relationship Id="rId5" Type="http://schemas.openxmlformats.org/officeDocument/2006/relationships/tags" Target="../tags/tag1224.xml"/><Relationship Id="rId15" Type="http://schemas.openxmlformats.org/officeDocument/2006/relationships/tags" Target="../tags/tag1234.xml"/><Relationship Id="rId23" Type="http://schemas.openxmlformats.org/officeDocument/2006/relationships/tags" Target="../tags/tag124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15.png"/><Relationship Id="rId10" Type="http://schemas.openxmlformats.org/officeDocument/2006/relationships/tags" Target="../tags/tag1229.xml"/><Relationship Id="rId19" Type="http://schemas.openxmlformats.org/officeDocument/2006/relationships/tags" Target="../tags/tag1238.xml"/><Relationship Id="rId31" Type="http://schemas.openxmlformats.org/officeDocument/2006/relationships/image" Target="../media/image407.png"/><Relationship Id="rId44" Type="http://schemas.openxmlformats.org/officeDocument/2006/relationships/image" Target="../media/image454.png"/><Relationship Id="rId4" Type="http://schemas.openxmlformats.org/officeDocument/2006/relationships/tags" Target="../tags/tag1223.xml"/><Relationship Id="rId9" Type="http://schemas.openxmlformats.org/officeDocument/2006/relationships/tags" Target="../tags/tag1228.xml"/><Relationship Id="rId14" Type="http://schemas.openxmlformats.org/officeDocument/2006/relationships/tags" Target="../tags/tag1233.xml"/><Relationship Id="rId22" Type="http://schemas.openxmlformats.org/officeDocument/2006/relationships/tags" Target="../tags/tag1241.xml"/><Relationship Id="rId27" Type="http://schemas.openxmlformats.org/officeDocument/2006/relationships/tags" Target="../tags/tag1246.xml"/><Relationship Id="rId30" Type="http://schemas.openxmlformats.org/officeDocument/2006/relationships/image" Target="../media/image438.png"/><Relationship Id="rId35" Type="http://schemas.openxmlformats.org/officeDocument/2006/relationships/image" Target="../media/image412.png"/><Relationship Id="rId43" Type="http://schemas.openxmlformats.org/officeDocument/2006/relationships/image" Target="../media/image456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259.xml"/><Relationship Id="rId18" Type="http://schemas.openxmlformats.org/officeDocument/2006/relationships/tags" Target="../tags/tag1264.xml"/><Relationship Id="rId26" Type="http://schemas.openxmlformats.org/officeDocument/2006/relationships/tags" Target="../tags/tag1272.xml"/><Relationship Id="rId39" Type="http://schemas.openxmlformats.org/officeDocument/2006/relationships/image" Target="../media/image418.png"/><Relationship Id="rId3" Type="http://schemas.openxmlformats.org/officeDocument/2006/relationships/tags" Target="../tags/tag1249.xml"/><Relationship Id="rId21" Type="http://schemas.openxmlformats.org/officeDocument/2006/relationships/tags" Target="../tags/tag1267.xml"/><Relationship Id="rId34" Type="http://schemas.openxmlformats.org/officeDocument/2006/relationships/image" Target="../media/image407.png"/><Relationship Id="rId42" Type="http://schemas.openxmlformats.org/officeDocument/2006/relationships/image" Target="../media/image436.png"/><Relationship Id="rId47" Type="http://schemas.openxmlformats.org/officeDocument/2006/relationships/image" Target="../media/image416.png"/><Relationship Id="rId50" Type="http://schemas.openxmlformats.org/officeDocument/2006/relationships/image" Target="../media/image458.png"/><Relationship Id="rId7" Type="http://schemas.openxmlformats.org/officeDocument/2006/relationships/tags" Target="../tags/tag1253.xml"/><Relationship Id="rId12" Type="http://schemas.openxmlformats.org/officeDocument/2006/relationships/tags" Target="../tags/tag1258.xml"/><Relationship Id="rId17" Type="http://schemas.openxmlformats.org/officeDocument/2006/relationships/tags" Target="../tags/tag1263.xml"/><Relationship Id="rId25" Type="http://schemas.openxmlformats.org/officeDocument/2006/relationships/tags" Target="../tags/tag1271.xml"/><Relationship Id="rId33" Type="http://schemas.openxmlformats.org/officeDocument/2006/relationships/image" Target="../media/image438.png"/><Relationship Id="rId38" Type="http://schemas.openxmlformats.org/officeDocument/2006/relationships/image" Target="../media/image412.png"/><Relationship Id="rId46" Type="http://schemas.openxmlformats.org/officeDocument/2006/relationships/image" Target="../media/image415.png"/><Relationship Id="rId2" Type="http://schemas.openxmlformats.org/officeDocument/2006/relationships/tags" Target="../tags/tag1248.xml"/><Relationship Id="rId16" Type="http://schemas.openxmlformats.org/officeDocument/2006/relationships/tags" Target="../tags/tag1262.xml"/><Relationship Id="rId20" Type="http://schemas.openxmlformats.org/officeDocument/2006/relationships/tags" Target="../tags/tag1266.xml"/><Relationship Id="rId29" Type="http://schemas.openxmlformats.org/officeDocument/2006/relationships/tags" Target="../tags/tag1275.xml"/><Relationship Id="rId41" Type="http://schemas.openxmlformats.org/officeDocument/2006/relationships/image" Target="../media/image435.png"/><Relationship Id="rId1" Type="http://schemas.openxmlformats.org/officeDocument/2006/relationships/tags" Target="../tags/tag1247.xml"/><Relationship Id="rId6" Type="http://schemas.openxmlformats.org/officeDocument/2006/relationships/tags" Target="../tags/tag1252.xml"/><Relationship Id="rId11" Type="http://schemas.openxmlformats.org/officeDocument/2006/relationships/tags" Target="../tags/tag1257.xml"/><Relationship Id="rId24" Type="http://schemas.openxmlformats.org/officeDocument/2006/relationships/tags" Target="../tags/tag1270.xml"/><Relationship Id="rId32" Type="http://schemas.openxmlformats.org/officeDocument/2006/relationships/image" Target="../media/image437.png"/><Relationship Id="rId37" Type="http://schemas.openxmlformats.org/officeDocument/2006/relationships/image" Target="../media/image409.png"/><Relationship Id="rId40" Type="http://schemas.openxmlformats.org/officeDocument/2006/relationships/image" Target="../media/image441.png"/><Relationship Id="rId45" Type="http://schemas.openxmlformats.org/officeDocument/2006/relationships/image" Target="../media/image455.png"/><Relationship Id="rId53" Type="http://schemas.openxmlformats.org/officeDocument/2006/relationships/image" Target="../media/image421.png"/><Relationship Id="rId5" Type="http://schemas.openxmlformats.org/officeDocument/2006/relationships/tags" Target="../tags/tag1251.xml"/><Relationship Id="rId15" Type="http://schemas.openxmlformats.org/officeDocument/2006/relationships/tags" Target="../tags/tag1261.xml"/><Relationship Id="rId23" Type="http://schemas.openxmlformats.org/officeDocument/2006/relationships/tags" Target="../tags/tag1269.xml"/><Relationship Id="rId28" Type="http://schemas.openxmlformats.org/officeDocument/2006/relationships/tags" Target="../tags/tag1274.xml"/><Relationship Id="rId36" Type="http://schemas.openxmlformats.org/officeDocument/2006/relationships/image" Target="../media/image408.png"/><Relationship Id="rId49" Type="http://schemas.openxmlformats.org/officeDocument/2006/relationships/image" Target="../media/image457.png"/><Relationship Id="rId10" Type="http://schemas.openxmlformats.org/officeDocument/2006/relationships/tags" Target="../tags/tag1256.xml"/><Relationship Id="rId19" Type="http://schemas.openxmlformats.org/officeDocument/2006/relationships/tags" Target="../tags/tag126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54.png"/><Relationship Id="rId52" Type="http://schemas.openxmlformats.org/officeDocument/2006/relationships/image" Target="../media/image460.png"/><Relationship Id="rId4" Type="http://schemas.openxmlformats.org/officeDocument/2006/relationships/tags" Target="../tags/tag1250.xml"/><Relationship Id="rId9" Type="http://schemas.openxmlformats.org/officeDocument/2006/relationships/tags" Target="../tags/tag1255.xml"/><Relationship Id="rId14" Type="http://schemas.openxmlformats.org/officeDocument/2006/relationships/tags" Target="../tags/tag1260.xml"/><Relationship Id="rId22" Type="http://schemas.openxmlformats.org/officeDocument/2006/relationships/tags" Target="../tags/tag1268.xml"/><Relationship Id="rId27" Type="http://schemas.openxmlformats.org/officeDocument/2006/relationships/tags" Target="../tags/tag1273.xml"/><Relationship Id="rId30" Type="http://schemas.openxmlformats.org/officeDocument/2006/relationships/tags" Target="../tags/tag1276.xml"/><Relationship Id="rId35" Type="http://schemas.openxmlformats.org/officeDocument/2006/relationships/image" Target="../media/image102.png"/><Relationship Id="rId43" Type="http://schemas.openxmlformats.org/officeDocument/2006/relationships/image" Target="../media/image456.png"/><Relationship Id="rId48" Type="http://schemas.openxmlformats.org/officeDocument/2006/relationships/image" Target="../media/image417.png"/><Relationship Id="rId8" Type="http://schemas.openxmlformats.org/officeDocument/2006/relationships/tags" Target="../tags/tag1254.xml"/><Relationship Id="rId51" Type="http://schemas.openxmlformats.org/officeDocument/2006/relationships/image" Target="../media/image459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1289.xml"/><Relationship Id="rId18" Type="http://schemas.openxmlformats.org/officeDocument/2006/relationships/tags" Target="../tags/tag1294.xml"/><Relationship Id="rId26" Type="http://schemas.openxmlformats.org/officeDocument/2006/relationships/tags" Target="../tags/tag1302.xml"/><Relationship Id="rId39" Type="http://schemas.openxmlformats.org/officeDocument/2006/relationships/tags" Target="../tags/tag1315.xml"/><Relationship Id="rId21" Type="http://schemas.openxmlformats.org/officeDocument/2006/relationships/tags" Target="../tags/tag1297.xml"/><Relationship Id="rId34" Type="http://schemas.openxmlformats.org/officeDocument/2006/relationships/tags" Target="../tags/tag1310.xml"/><Relationship Id="rId42" Type="http://schemas.openxmlformats.org/officeDocument/2006/relationships/tags" Target="../tags/tag1318.xml"/><Relationship Id="rId47" Type="http://schemas.openxmlformats.org/officeDocument/2006/relationships/image" Target="../media/image438.png"/><Relationship Id="rId50" Type="http://schemas.openxmlformats.org/officeDocument/2006/relationships/image" Target="../media/image417.png"/><Relationship Id="rId55" Type="http://schemas.openxmlformats.org/officeDocument/2006/relationships/image" Target="../media/image408.png"/><Relationship Id="rId63" Type="http://schemas.openxmlformats.org/officeDocument/2006/relationships/image" Target="../media/image463.png"/><Relationship Id="rId68" Type="http://schemas.openxmlformats.org/officeDocument/2006/relationships/image" Target="../media/image425.png"/><Relationship Id="rId7" Type="http://schemas.openxmlformats.org/officeDocument/2006/relationships/tags" Target="../tags/tag1283.xml"/><Relationship Id="rId71" Type="http://schemas.openxmlformats.org/officeDocument/2006/relationships/image" Target="../media/image464.png"/><Relationship Id="rId2" Type="http://schemas.openxmlformats.org/officeDocument/2006/relationships/tags" Target="../tags/tag1278.xml"/><Relationship Id="rId16" Type="http://schemas.openxmlformats.org/officeDocument/2006/relationships/tags" Target="../tags/tag1292.xml"/><Relationship Id="rId29" Type="http://schemas.openxmlformats.org/officeDocument/2006/relationships/tags" Target="../tags/tag1305.xml"/><Relationship Id="rId11" Type="http://schemas.openxmlformats.org/officeDocument/2006/relationships/tags" Target="../tags/tag1287.xml"/><Relationship Id="rId24" Type="http://schemas.openxmlformats.org/officeDocument/2006/relationships/tags" Target="../tags/tag1300.xml"/><Relationship Id="rId32" Type="http://schemas.openxmlformats.org/officeDocument/2006/relationships/tags" Target="../tags/tag1308.xml"/><Relationship Id="rId37" Type="http://schemas.openxmlformats.org/officeDocument/2006/relationships/tags" Target="../tags/tag1313.xml"/><Relationship Id="rId40" Type="http://schemas.openxmlformats.org/officeDocument/2006/relationships/tags" Target="../tags/tag1316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407.png"/><Relationship Id="rId58" Type="http://schemas.openxmlformats.org/officeDocument/2006/relationships/image" Target="../media/image435.png"/><Relationship Id="rId66" Type="http://schemas.openxmlformats.org/officeDocument/2006/relationships/image" Target="../media/image423.png"/><Relationship Id="rId74" Type="http://schemas.openxmlformats.org/officeDocument/2006/relationships/image" Target="../media/image465.png"/><Relationship Id="rId5" Type="http://schemas.openxmlformats.org/officeDocument/2006/relationships/tags" Target="../tags/tag1281.xml"/><Relationship Id="rId15" Type="http://schemas.openxmlformats.org/officeDocument/2006/relationships/tags" Target="../tags/tag1291.xml"/><Relationship Id="rId23" Type="http://schemas.openxmlformats.org/officeDocument/2006/relationships/tags" Target="../tags/tag1299.xml"/><Relationship Id="rId28" Type="http://schemas.openxmlformats.org/officeDocument/2006/relationships/tags" Target="../tags/tag1304.xml"/><Relationship Id="rId36" Type="http://schemas.openxmlformats.org/officeDocument/2006/relationships/tags" Target="../tags/tag1312.xml"/><Relationship Id="rId49" Type="http://schemas.openxmlformats.org/officeDocument/2006/relationships/image" Target="../media/image416.png"/><Relationship Id="rId57" Type="http://schemas.openxmlformats.org/officeDocument/2006/relationships/image" Target="../media/image412.png"/><Relationship Id="rId61" Type="http://schemas.openxmlformats.org/officeDocument/2006/relationships/image" Target="../media/image462.png"/><Relationship Id="rId10" Type="http://schemas.openxmlformats.org/officeDocument/2006/relationships/tags" Target="../tags/tag1286.xml"/><Relationship Id="rId19" Type="http://schemas.openxmlformats.org/officeDocument/2006/relationships/tags" Target="../tags/tag1295.xml"/><Relationship Id="rId31" Type="http://schemas.openxmlformats.org/officeDocument/2006/relationships/tags" Target="../tags/tag1307.xml"/><Relationship Id="rId44" Type="http://schemas.openxmlformats.org/officeDocument/2006/relationships/tags" Target="../tags/tag1320.xml"/><Relationship Id="rId52" Type="http://schemas.openxmlformats.org/officeDocument/2006/relationships/image" Target="../media/image458.png"/><Relationship Id="rId60" Type="http://schemas.openxmlformats.org/officeDocument/2006/relationships/image" Target="../media/image461.png"/><Relationship Id="rId65" Type="http://schemas.openxmlformats.org/officeDocument/2006/relationships/image" Target="../media/image449.png"/><Relationship Id="rId73" Type="http://schemas.openxmlformats.org/officeDocument/2006/relationships/image" Target="../media/image452.png"/><Relationship Id="rId4" Type="http://schemas.openxmlformats.org/officeDocument/2006/relationships/tags" Target="../tags/tag1280.xml"/><Relationship Id="rId9" Type="http://schemas.openxmlformats.org/officeDocument/2006/relationships/tags" Target="../tags/tag1285.xml"/><Relationship Id="rId14" Type="http://schemas.openxmlformats.org/officeDocument/2006/relationships/tags" Target="../tags/tag1290.xml"/><Relationship Id="rId22" Type="http://schemas.openxmlformats.org/officeDocument/2006/relationships/tags" Target="../tags/tag1298.xml"/><Relationship Id="rId27" Type="http://schemas.openxmlformats.org/officeDocument/2006/relationships/tags" Target="../tags/tag1303.xml"/><Relationship Id="rId30" Type="http://schemas.openxmlformats.org/officeDocument/2006/relationships/tags" Target="../tags/tag1306.xml"/><Relationship Id="rId35" Type="http://schemas.openxmlformats.org/officeDocument/2006/relationships/tags" Target="../tags/tag1311.xml"/><Relationship Id="rId43" Type="http://schemas.openxmlformats.org/officeDocument/2006/relationships/tags" Target="../tags/tag1319.xml"/><Relationship Id="rId48" Type="http://schemas.openxmlformats.org/officeDocument/2006/relationships/image" Target="../media/image415.png"/><Relationship Id="rId56" Type="http://schemas.openxmlformats.org/officeDocument/2006/relationships/image" Target="../media/image409.png"/><Relationship Id="rId64" Type="http://schemas.openxmlformats.org/officeDocument/2006/relationships/image" Target="../media/image453.png"/><Relationship Id="rId69" Type="http://schemas.openxmlformats.org/officeDocument/2006/relationships/image" Target="../media/image426.png"/><Relationship Id="rId8" Type="http://schemas.openxmlformats.org/officeDocument/2006/relationships/tags" Target="../tags/tag1284.xml"/><Relationship Id="rId51" Type="http://schemas.openxmlformats.org/officeDocument/2006/relationships/image" Target="../media/image457.png"/><Relationship Id="rId72" Type="http://schemas.openxmlformats.org/officeDocument/2006/relationships/image" Target="../media/image451.png"/><Relationship Id="rId3" Type="http://schemas.openxmlformats.org/officeDocument/2006/relationships/tags" Target="../tags/tag1279.xml"/><Relationship Id="rId12" Type="http://schemas.openxmlformats.org/officeDocument/2006/relationships/tags" Target="../tags/tag1288.xml"/><Relationship Id="rId17" Type="http://schemas.openxmlformats.org/officeDocument/2006/relationships/tags" Target="../tags/tag1293.xml"/><Relationship Id="rId25" Type="http://schemas.openxmlformats.org/officeDocument/2006/relationships/tags" Target="../tags/tag1301.xml"/><Relationship Id="rId33" Type="http://schemas.openxmlformats.org/officeDocument/2006/relationships/tags" Target="../tags/tag1309.xml"/><Relationship Id="rId38" Type="http://schemas.openxmlformats.org/officeDocument/2006/relationships/tags" Target="../tags/tag1314.xml"/><Relationship Id="rId46" Type="http://schemas.openxmlformats.org/officeDocument/2006/relationships/image" Target="../media/image437.png"/><Relationship Id="rId59" Type="http://schemas.openxmlformats.org/officeDocument/2006/relationships/image" Target="../media/image436.png"/><Relationship Id="rId67" Type="http://schemas.openxmlformats.org/officeDocument/2006/relationships/image" Target="../media/image424.png"/><Relationship Id="rId20" Type="http://schemas.openxmlformats.org/officeDocument/2006/relationships/tags" Target="../tags/tag1296.xml"/><Relationship Id="rId41" Type="http://schemas.openxmlformats.org/officeDocument/2006/relationships/tags" Target="../tags/tag1317.xml"/><Relationship Id="rId54" Type="http://schemas.openxmlformats.org/officeDocument/2006/relationships/image" Target="../media/image102.png"/><Relationship Id="rId62" Type="http://schemas.openxmlformats.org/officeDocument/2006/relationships/image" Target="../media/image401.png"/><Relationship Id="rId70" Type="http://schemas.openxmlformats.org/officeDocument/2006/relationships/image" Target="../media/image427.png"/><Relationship Id="rId1" Type="http://schemas.openxmlformats.org/officeDocument/2006/relationships/tags" Target="../tags/tag1277.xml"/><Relationship Id="rId6" Type="http://schemas.openxmlformats.org/officeDocument/2006/relationships/tags" Target="../tags/tag12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36.png"/><Relationship Id="rId26" Type="http://schemas.openxmlformats.org/officeDocument/2006/relationships/image" Target="../media/image45.png"/><Relationship Id="rId3" Type="http://schemas.openxmlformats.org/officeDocument/2006/relationships/tags" Target="../tags/tag91.xml"/><Relationship Id="rId21" Type="http://schemas.openxmlformats.org/officeDocument/2006/relationships/image" Target="../media/image41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18.png"/><Relationship Id="rId25" Type="http://schemas.openxmlformats.org/officeDocument/2006/relationships/image" Target="../media/image44.png"/><Relationship Id="rId2" Type="http://schemas.openxmlformats.org/officeDocument/2006/relationships/tags" Target="../tags/tag90.xml"/><Relationship Id="rId16" Type="http://schemas.openxmlformats.org/officeDocument/2006/relationships/image" Target="../media/image35.png"/><Relationship Id="rId20" Type="http://schemas.openxmlformats.org/officeDocument/2006/relationships/image" Target="../media/image40.png"/><Relationship Id="rId29" Type="http://schemas.openxmlformats.org/officeDocument/2006/relationships/image" Target="../media/image47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43.png"/><Relationship Id="rId5" Type="http://schemas.openxmlformats.org/officeDocument/2006/relationships/tags" Target="../tags/tag9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2.png"/><Relationship Id="rId28" Type="http://schemas.openxmlformats.org/officeDocument/2006/relationships/image" Target="../media/image38.png"/><Relationship Id="rId10" Type="http://schemas.openxmlformats.org/officeDocument/2006/relationships/tags" Target="../tags/tag98.xml"/><Relationship Id="rId19" Type="http://schemas.openxmlformats.org/officeDocument/2006/relationships/image" Target="../media/image39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37.png"/><Relationship Id="rId27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44.png"/><Relationship Id="rId3" Type="http://schemas.openxmlformats.org/officeDocument/2006/relationships/tags" Target="../tags/tag105.xml"/><Relationship Id="rId21" Type="http://schemas.openxmlformats.org/officeDocument/2006/relationships/image" Target="../media/image18.png"/><Relationship Id="rId34" Type="http://schemas.openxmlformats.org/officeDocument/2006/relationships/image" Target="../media/image48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43.png"/><Relationship Id="rId33" Type="http://schemas.openxmlformats.org/officeDocument/2006/relationships/image" Target="../media/image30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7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42.png"/><Relationship Id="rId32" Type="http://schemas.openxmlformats.org/officeDocument/2006/relationships/image" Target="../media/image26.png"/><Relationship Id="rId37" Type="http://schemas.openxmlformats.org/officeDocument/2006/relationships/image" Target="../media/image51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22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24.pn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2BD3-D029-4585-B30E-CB8AE839B5A6}" type="slidenum">
              <a:rPr lang="en-US"/>
              <a:pPr/>
              <a:t>1</a:t>
            </a:fld>
            <a:endParaRPr lang="en-US"/>
          </a:p>
        </p:txBody>
      </p:sp>
      <p:sp>
        <p:nvSpPr>
          <p:cNvPr id="122163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Financial Mathematics</a:t>
            </a:r>
          </a:p>
          <a:p>
            <a:pPr algn="ctr"/>
            <a:r>
              <a:rPr lang="en-US" sz="2400" dirty="0" smtClean="0"/>
              <a:t>Multivariable polynomial </a:t>
            </a:r>
            <a:r>
              <a:rPr lang="en-US" sz="2400" dirty="0"/>
              <a:t>approximation</a:t>
            </a:r>
          </a:p>
        </p:txBody>
      </p:sp>
      <p:sp>
        <p:nvSpPr>
          <p:cNvPr id="122163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78AC-E62C-4EA0-869B-1149A1059D28}" type="slidenum">
              <a:rPr lang="en-US"/>
              <a:pPr/>
              <a:t>10</a:t>
            </a:fld>
            <a:endParaRPr lang="en-US"/>
          </a:p>
        </p:txBody>
      </p:sp>
      <p:pic>
        <p:nvPicPr>
          <p:cNvPr id="11520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95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4" name="Picture 4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436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5" name="Picture 5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6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64238"/>
            <a:ext cx="2473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928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928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00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61928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2030" name="Group 30"/>
          <p:cNvGrpSpPr>
            <a:grpSpLocks/>
          </p:cNvGrpSpPr>
          <p:nvPr/>
        </p:nvGrpSpPr>
        <p:grpSpPr bwMode="auto">
          <a:xfrm>
            <a:off x="533400" y="912813"/>
            <a:ext cx="8286750" cy="3943350"/>
            <a:chOff x="336" y="575"/>
            <a:chExt cx="5220" cy="2484"/>
          </a:xfrm>
        </p:grpSpPr>
        <p:pic>
          <p:nvPicPr>
            <p:cNvPr id="1152011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14"/>
              <a:ext cx="235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2012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70"/>
              <a:ext cx="48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2013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1307"/>
              <a:ext cx="31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2014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2450"/>
              <a:ext cx="48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2015" name="Picture 15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734"/>
              <a:ext cx="98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201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8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2017" name="Picture 17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736"/>
              <a:ext cx="155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2018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75"/>
              <a:ext cx="346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202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11"/>
              <a:ext cx="10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2028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93"/>
              <a:ext cx="5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2021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646"/>
              <a:ext cx="26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2022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880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5202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202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292E-4977-4EC2-8FDF-4634A6DD4811}" type="slidenum">
              <a:rPr lang="en-US"/>
              <a:pPr/>
              <a:t>11</a:t>
            </a:fld>
            <a:endParaRPr lang="en-US"/>
          </a:p>
        </p:txBody>
      </p:sp>
      <p:pic>
        <p:nvPicPr>
          <p:cNvPr id="11530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95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27" name="Picture 3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436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28" name="Picture 4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29" name="Picture 5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64238"/>
            <a:ext cx="2473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928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928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61928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3035" name="Group 11"/>
          <p:cNvGrpSpPr>
            <a:grpSpLocks/>
          </p:cNvGrpSpPr>
          <p:nvPr/>
        </p:nvGrpSpPr>
        <p:grpSpPr bwMode="auto">
          <a:xfrm>
            <a:off x="3276600" y="4260850"/>
            <a:ext cx="1558925" cy="515938"/>
            <a:chOff x="2064" y="2684"/>
            <a:chExt cx="982" cy="325"/>
          </a:xfrm>
        </p:grpSpPr>
        <p:pic>
          <p:nvPicPr>
            <p:cNvPr id="1153036" name="Picture 12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84"/>
              <a:ext cx="98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3037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3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303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303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10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3040" name="Group 16"/>
          <p:cNvGrpSpPr>
            <a:grpSpLocks/>
          </p:cNvGrpSpPr>
          <p:nvPr/>
        </p:nvGrpSpPr>
        <p:grpSpPr bwMode="auto">
          <a:xfrm>
            <a:off x="5334000" y="4264025"/>
            <a:ext cx="1828800" cy="512763"/>
            <a:chOff x="3360" y="2686"/>
            <a:chExt cx="1152" cy="323"/>
          </a:xfrm>
        </p:grpSpPr>
        <p:pic>
          <p:nvPicPr>
            <p:cNvPr id="1153041" name="Picture 17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86"/>
              <a:ext cx="115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3042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30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304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4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13025"/>
            <a:ext cx="4160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305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12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3057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6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304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074863"/>
            <a:ext cx="504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304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052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49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50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505200"/>
            <a:ext cx="6238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051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3505200"/>
            <a:ext cx="6238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3052" name="Line 28"/>
          <p:cNvSpPr>
            <a:spLocks noChangeShapeType="1"/>
          </p:cNvSpPr>
          <p:nvPr/>
        </p:nvSpPr>
        <p:spPr bwMode="auto">
          <a:xfrm flipH="1">
            <a:off x="4067175" y="1773238"/>
            <a:ext cx="82550" cy="26876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3053" name="Line 29"/>
          <p:cNvSpPr>
            <a:spLocks noChangeShapeType="1"/>
          </p:cNvSpPr>
          <p:nvPr/>
        </p:nvSpPr>
        <p:spPr bwMode="auto">
          <a:xfrm flipH="1" flipV="1">
            <a:off x="6400800" y="4800600"/>
            <a:ext cx="9906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305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305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115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5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52" grpId="0" animBg="1"/>
      <p:bldP spid="1153053" grpId="0" animBg="1"/>
      <p:bldP spid="115305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7CF9-06A0-4B8A-8C18-70F9E2977AAA}" type="slidenum">
              <a:rPr lang="en-US"/>
              <a:pPr/>
              <a:t>12</a:t>
            </a:fld>
            <a:endParaRPr lang="en-US"/>
          </a:p>
        </p:txBody>
      </p:sp>
      <p:pic>
        <p:nvPicPr>
          <p:cNvPr id="11540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4052" name="Group 4"/>
          <p:cNvGrpSpPr>
            <a:grpSpLocks/>
          </p:cNvGrpSpPr>
          <p:nvPr/>
        </p:nvGrpSpPr>
        <p:grpSpPr bwMode="auto">
          <a:xfrm>
            <a:off x="3276600" y="4260850"/>
            <a:ext cx="1558925" cy="515938"/>
            <a:chOff x="2064" y="2684"/>
            <a:chExt cx="982" cy="325"/>
          </a:xfrm>
        </p:grpSpPr>
        <p:pic>
          <p:nvPicPr>
            <p:cNvPr id="1154053" name="Picture 5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84"/>
              <a:ext cx="98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4054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3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405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10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4825"/>
            <a:ext cx="298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54058" name="Group 10"/>
          <p:cNvGrpSpPr>
            <a:grpSpLocks/>
          </p:cNvGrpSpPr>
          <p:nvPr/>
        </p:nvGrpSpPr>
        <p:grpSpPr bwMode="auto">
          <a:xfrm>
            <a:off x="5334000" y="4264025"/>
            <a:ext cx="1828800" cy="512763"/>
            <a:chOff x="3360" y="2686"/>
            <a:chExt cx="1152" cy="323"/>
          </a:xfrm>
        </p:grpSpPr>
        <p:pic>
          <p:nvPicPr>
            <p:cNvPr id="1154059" name="Picture 11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86"/>
              <a:ext cx="115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406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30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406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611813"/>
            <a:ext cx="1608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6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6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6429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6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13025"/>
            <a:ext cx="4160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7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6388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6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074863"/>
            <a:ext cx="504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6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10" y="3430044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7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30044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07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51575"/>
            <a:ext cx="5389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4072" name="Line 24"/>
          <p:cNvSpPr>
            <a:spLocks noChangeShapeType="1"/>
          </p:cNvSpPr>
          <p:nvPr/>
        </p:nvSpPr>
        <p:spPr bwMode="auto">
          <a:xfrm flipH="1">
            <a:off x="3765550" y="4114800"/>
            <a:ext cx="2468563" cy="1524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4073" name="Line 25"/>
          <p:cNvSpPr>
            <a:spLocks noChangeShapeType="1"/>
          </p:cNvSpPr>
          <p:nvPr/>
        </p:nvSpPr>
        <p:spPr bwMode="auto">
          <a:xfrm>
            <a:off x="2057400" y="5767388"/>
            <a:ext cx="4495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407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4075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407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12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407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6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5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5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72" grpId="0" animBg="1"/>
      <p:bldP spid="1154072" grpId="1" animBg="1"/>
      <p:bldP spid="1154073" grpId="0" animBg="1"/>
      <p:bldP spid="115407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52F-633A-4E1F-BFF8-0FA223FD4129}" type="slidenum">
              <a:rPr lang="en-US"/>
              <a:pPr/>
              <a:t>13</a:t>
            </a:fld>
            <a:endParaRPr lang="en-US"/>
          </a:p>
        </p:txBody>
      </p:sp>
      <p:pic>
        <p:nvPicPr>
          <p:cNvPr id="1155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4825"/>
            <a:ext cx="298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5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51575"/>
            <a:ext cx="5389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611813"/>
            <a:ext cx="1608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95400"/>
            <a:ext cx="57102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0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5975"/>
            <a:ext cx="21748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6429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0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2775"/>
            <a:ext cx="599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756" y="813148"/>
            <a:ext cx="5162838" cy="397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5084" name="Line 12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5085" name="Line 13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509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509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6388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80" y="2819400"/>
            <a:ext cx="8773753" cy="4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508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9375"/>
            <a:ext cx="24590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509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509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756" y="813148"/>
            <a:ext cx="5162838" cy="397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245225"/>
            <a:ext cx="419100" cy="460375"/>
          </a:xfrm>
        </p:spPr>
        <p:txBody>
          <a:bodyPr/>
          <a:lstStyle/>
          <a:p>
            <a:fld id="{F8FB436F-E595-46D9-918A-BC36EBBE411B}" type="slidenum">
              <a:rPr lang="en-US"/>
              <a:pPr/>
              <a:t>14</a:t>
            </a:fld>
            <a:endParaRPr lang="en-US"/>
          </a:p>
        </p:txBody>
      </p:sp>
      <p:sp>
        <p:nvSpPr>
          <p:cNvPr id="115611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611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609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0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95400"/>
            <a:ext cx="57102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0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5975"/>
            <a:ext cx="21748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2775"/>
            <a:ext cx="599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6104" name="Line 8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6105" name="Line 9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611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80" y="2819400"/>
            <a:ext cx="8773753" cy="491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610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47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09" name="Picture 13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10" name="Picture 14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88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11" name="Picture 15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59438"/>
            <a:ext cx="2473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1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80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1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880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1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58880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11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9375"/>
            <a:ext cx="24590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836" y="3327711"/>
            <a:ext cx="3195586" cy="699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5798" y="4031905"/>
            <a:ext cx="1988158" cy="273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383" y="3338149"/>
            <a:ext cx="3441513" cy="70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0770-42B9-47AF-BD90-CE6718B1DEFF}" type="slidenum">
              <a:rPr lang="en-US"/>
              <a:pPr/>
              <a:t>15</a:t>
            </a:fld>
            <a:endParaRPr lang="en-US"/>
          </a:p>
        </p:txBody>
      </p:sp>
      <p:pic>
        <p:nvPicPr>
          <p:cNvPr id="1157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074863"/>
            <a:ext cx="504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89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27" name="Picture 7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0225"/>
            <a:ext cx="15589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29" name="Picture 9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343400"/>
            <a:ext cx="2473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47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1" name="Picture 1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2" name="Picture 12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88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3" name="Picture 13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59438"/>
            <a:ext cx="2473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80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3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13025"/>
            <a:ext cx="4160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4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12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45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6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3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880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4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58880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41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077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4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43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miley Face 1"/>
          <p:cNvSpPr>
            <a:spLocks noChangeAspect="1"/>
          </p:cNvSpPr>
          <p:nvPr/>
        </p:nvSpPr>
        <p:spPr bwMode="auto">
          <a:xfrm>
            <a:off x="7849644" y="4508326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57A-18D7-4A56-B1E7-972D9F41571E}" type="slidenum">
              <a:rPr lang="en-US"/>
              <a:pPr/>
              <a:t>16</a:t>
            </a:fld>
            <a:endParaRPr lang="en-US"/>
          </a:p>
        </p:txBody>
      </p:sp>
      <p:pic>
        <p:nvPicPr>
          <p:cNvPr id="11581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791200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3716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9050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1448526" y="2251075"/>
            <a:ext cx="3044962" cy="1375300"/>
            <a:chOff x="1448526" y="2251075"/>
            <a:chExt cx="3044962" cy="1375300"/>
          </a:xfrm>
        </p:grpSpPr>
        <p:pic>
          <p:nvPicPr>
            <p:cNvPr id="1158156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1705">
              <a:off x="3810000" y="2251075"/>
              <a:ext cx="1317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526" y="2755900"/>
              <a:ext cx="3044962" cy="870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5814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04" y="838200"/>
            <a:ext cx="487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8163" name="Line 19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8182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83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05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84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6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6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818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181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62997" y="2262294"/>
            <a:ext cx="3007369" cy="1451069"/>
            <a:chOff x="4962997" y="2262294"/>
            <a:chExt cx="3007369" cy="145106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2997" y="2635250"/>
              <a:ext cx="3007369" cy="10781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48295">
              <a:off x="5093986" y="2262294"/>
              <a:ext cx="1317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61810" y="3713363"/>
            <a:ext cx="8140414" cy="1251442"/>
            <a:chOff x="861810" y="3713363"/>
            <a:chExt cx="8140414" cy="125144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810" y="4292958"/>
              <a:ext cx="4199577" cy="3212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4624300"/>
              <a:ext cx="6563824" cy="340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752850" y="3713363"/>
              <a:ext cx="361950" cy="553837"/>
            </a:xfrm>
            <a:prstGeom prst="straightConnector1">
              <a:avLst/>
            </a:prstGeom>
            <a:noFill/>
            <a:ln w="317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4819650" y="3713363"/>
              <a:ext cx="361950" cy="553837"/>
            </a:xfrm>
            <a:prstGeom prst="straightConnector1">
              <a:avLst/>
            </a:prstGeom>
            <a:noFill/>
            <a:ln w="317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D9-7091-460B-BA98-4EE5FE8EBF3E}" type="slidenum">
              <a:rPr lang="en-US"/>
              <a:pPr/>
              <a:t>17</a:t>
            </a:fld>
            <a:endParaRPr lang="en-US"/>
          </a:p>
        </p:txBody>
      </p:sp>
      <p:sp>
        <p:nvSpPr>
          <p:cNvPr id="1159170" name="Rectangle 2"/>
          <p:cNvSpPr>
            <a:spLocks noChangeArrowheads="1"/>
          </p:cNvSpPr>
          <p:nvPr/>
        </p:nvSpPr>
        <p:spPr bwMode="auto">
          <a:xfrm>
            <a:off x="557213" y="5578475"/>
            <a:ext cx="19050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9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9538"/>
            <a:ext cx="18923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924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483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60878"/>
            <a:ext cx="8301309" cy="434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917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447800"/>
            <a:ext cx="6827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7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9938"/>
            <a:ext cx="5975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7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27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7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64200"/>
            <a:ext cx="1816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7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8175"/>
            <a:ext cx="2190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8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188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8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143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9182" name="Rectangle 14"/>
          <p:cNvSpPr>
            <a:spLocks noChangeArrowheads="1"/>
          </p:cNvSpPr>
          <p:nvPr/>
        </p:nvSpPr>
        <p:spPr bwMode="auto">
          <a:xfrm>
            <a:off x="584200" y="2609850"/>
            <a:ext cx="1965325" cy="9874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918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9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9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918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3313"/>
            <a:ext cx="2190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8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654300"/>
            <a:ext cx="495776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8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410200"/>
            <a:ext cx="495776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918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9190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0" grpId="0" animBg="1"/>
      <p:bldP spid="11591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CEDD-5EEE-4936-B74D-9EF59B9C086B}" type="slidenum">
              <a:rPr lang="en-US"/>
              <a:pPr/>
              <a:t>18</a:t>
            </a:fld>
            <a:endParaRPr lang="en-US"/>
          </a:p>
        </p:txBody>
      </p:sp>
      <p:pic>
        <p:nvPicPr>
          <p:cNvPr id="11601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447800"/>
            <a:ext cx="6827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01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27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01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9938"/>
            <a:ext cx="5956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01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793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60878"/>
            <a:ext cx="8301309" cy="434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021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021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0200" name="Rectangle 8"/>
          <p:cNvSpPr>
            <a:spLocks noChangeArrowheads="1"/>
          </p:cNvSpPr>
          <p:nvPr/>
        </p:nvSpPr>
        <p:spPr bwMode="auto">
          <a:xfrm>
            <a:off x="584200" y="2609850"/>
            <a:ext cx="1965325" cy="9874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02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924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483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9538"/>
            <a:ext cx="1873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0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876800"/>
            <a:ext cx="5143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4913313"/>
            <a:ext cx="2190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0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64200"/>
            <a:ext cx="1816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0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8175"/>
            <a:ext cx="2190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0209" name="Rectangle 17"/>
          <p:cNvSpPr>
            <a:spLocks noChangeArrowheads="1"/>
          </p:cNvSpPr>
          <p:nvPr/>
        </p:nvSpPr>
        <p:spPr bwMode="auto">
          <a:xfrm>
            <a:off x="557213" y="5578475"/>
            <a:ext cx="19050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021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1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654300"/>
            <a:ext cx="49387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21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410200"/>
            <a:ext cx="49387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0213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14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57A-18D7-4A56-B1E7-972D9F41571E}" type="slidenum">
              <a:rPr lang="en-US"/>
              <a:pPr/>
              <a:t>19</a:t>
            </a:fld>
            <a:endParaRPr lang="en-US"/>
          </a:p>
        </p:txBody>
      </p:sp>
      <p:pic>
        <p:nvPicPr>
          <p:cNvPr id="11581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791200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3716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9050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1448526" y="2251075"/>
            <a:ext cx="3044962" cy="1375300"/>
            <a:chOff x="1448526" y="2251075"/>
            <a:chExt cx="3044962" cy="1375300"/>
          </a:xfrm>
        </p:grpSpPr>
        <p:pic>
          <p:nvPicPr>
            <p:cNvPr id="1158156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1705">
              <a:off x="3810000" y="2251075"/>
              <a:ext cx="1317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526" y="2755900"/>
              <a:ext cx="3044962" cy="870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5814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04" y="838200"/>
            <a:ext cx="487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37578" y="3729908"/>
            <a:ext cx="3933700" cy="1374474"/>
            <a:chOff x="399319" y="3729908"/>
            <a:chExt cx="3933700" cy="1374474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319" y="4159250"/>
              <a:ext cx="3933700" cy="9451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8159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1705">
              <a:off x="2105416" y="3729908"/>
              <a:ext cx="13176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 bwMode="auto">
          <a:xfrm>
            <a:off x="5131496" y="3707857"/>
            <a:ext cx="3933851" cy="1457878"/>
            <a:chOff x="5299856" y="3707857"/>
            <a:chExt cx="3933851" cy="1457878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9856" y="4087813"/>
              <a:ext cx="3933851" cy="10779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8161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48295">
              <a:off x="6303724" y="3707857"/>
              <a:ext cx="1317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58163" name="Line 19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8164" name="Rectangle 20"/>
          <p:cNvSpPr>
            <a:spLocks noChangeArrowheads="1"/>
          </p:cNvSpPr>
          <p:nvPr/>
        </p:nvSpPr>
        <p:spPr bwMode="auto">
          <a:xfrm>
            <a:off x="152400" y="4140200"/>
            <a:ext cx="1919288" cy="8874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165" name="Line 21"/>
          <p:cNvSpPr>
            <a:spLocks noChangeShapeType="1"/>
          </p:cNvSpPr>
          <p:nvPr/>
        </p:nvSpPr>
        <p:spPr bwMode="auto">
          <a:xfrm>
            <a:off x="685800" y="2311400"/>
            <a:ext cx="457200" cy="18097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8182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83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05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84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6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816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8170" name="Rectangle 26"/>
          <p:cNvSpPr>
            <a:spLocks noChangeArrowheads="1"/>
          </p:cNvSpPr>
          <p:nvPr/>
        </p:nvSpPr>
        <p:spPr bwMode="auto">
          <a:xfrm>
            <a:off x="5245274" y="4116736"/>
            <a:ext cx="1919287" cy="9413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1635125"/>
            <a:ext cx="3473450" cy="676275"/>
            <a:chOff x="228600" y="1635125"/>
            <a:chExt cx="3473450" cy="676275"/>
          </a:xfrm>
        </p:grpSpPr>
        <p:pic>
          <p:nvPicPr>
            <p:cNvPr id="1158173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007666"/>
              <a:ext cx="289718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8174" name="Rectangle 30"/>
            <p:cNvSpPr>
              <a:spLocks noChangeArrowheads="1"/>
            </p:cNvSpPr>
            <p:nvPr/>
          </p:nvSpPr>
          <p:spPr bwMode="auto">
            <a:xfrm>
              <a:off x="228600" y="1635125"/>
              <a:ext cx="3473450" cy="676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58175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76400"/>
              <a:ext cx="3363913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5818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181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62997" y="2262294"/>
            <a:ext cx="3007369" cy="1451069"/>
            <a:chOff x="4962997" y="2262294"/>
            <a:chExt cx="3007369" cy="145106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2997" y="2635250"/>
              <a:ext cx="3007369" cy="10781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48295">
              <a:off x="5093986" y="2262294"/>
              <a:ext cx="1317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58171" name="Line 27"/>
          <p:cNvSpPr>
            <a:spLocks noChangeShapeType="1"/>
          </p:cNvSpPr>
          <p:nvPr/>
        </p:nvSpPr>
        <p:spPr bwMode="auto">
          <a:xfrm flipH="1">
            <a:off x="6858000" y="2368296"/>
            <a:ext cx="457200" cy="172821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62600" y="1635124"/>
            <a:ext cx="3473450" cy="731520"/>
            <a:chOff x="5562600" y="1635124"/>
            <a:chExt cx="3473450" cy="731520"/>
          </a:xfrm>
        </p:grpSpPr>
        <p:pic>
          <p:nvPicPr>
            <p:cNvPr id="1158177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034305"/>
              <a:ext cx="2897188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8178" name="Rectangle 34"/>
            <p:cNvSpPr>
              <a:spLocks noChangeArrowheads="1"/>
            </p:cNvSpPr>
            <p:nvPr/>
          </p:nvSpPr>
          <p:spPr bwMode="auto">
            <a:xfrm>
              <a:off x="5562600" y="1635124"/>
              <a:ext cx="3473450" cy="7315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58179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677988"/>
              <a:ext cx="3363913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01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5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5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64" grpId="0" animBg="1"/>
      <p:bldP spid="1158165" grpId="0" animBg="1"/>
      <p:bldP spid="1158170" grpId="0" animBg="1"/>
      <p:bldP spid="1158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1088-FDD9-45C4-ACF8-1EF294C97766}" type="slidenum">
              <a:rPr lang="en-US"/>
              <a:pPr/>
              <a:t>2</a:t>
            </a:fld>
            <a:endParaRPr lang="en-US"/>
          </a:p>
        </p:txBody>
      </p:sp>
      <p:pic>
        <p:nvPicPr>
          <p:cNvPr id="11438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732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68375"/>
            <a:ext cx="1758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524000"/>
            <a:ext cx="4065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912813"/>
            <a:ext cx="4822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2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51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38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9624"/>
            <a:ext cx="427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72150"/>
            <a:ext cx="4141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12975"/>
            <a:ext cx="185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49164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8375"/>
            <a:ext cx="2911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2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5900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2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79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2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4859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23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24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04" y="838200"/>
            <a:ext cx="487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73D3-C230-4F6D-90A2-47A21C0FDB5A}" type="slidenum">
              <a:rPr lang="en-US"/>
              <a:pPr/>
              <a:t>20</a:t>
            </a:fld>
            <a:endParaRPr lang="en-US"/>
          </a:p>
        </p:txBody>
      </p:sp>
      <p:pic>
        <p:nvPicPr>
          <p:cNvPr id="11612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21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791200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1232" name="Line 16"/>
          <p:cNvSpPr>
            <a:spLocks noChangeShapeType="1"/>
          </p:cNvSpPr>
          <p:nvPr/>
        </p:nvSpPr>
        <p:spPr bwMode="auto">
          <a:xfrm>
            <a:off x="0" y="5254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124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124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05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1247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6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123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951" y="1270000"/>
            <a:ext cx="9081427" cy="1560522"/>
            <a:chOff x="23951" y="1270000"/>
            <a:chExt cx="9081427" cy="1560522"/>
          </a:xfrm>
        </p:grpSpPr>
        <p:grpSp>
          <p:nvGrpSpPr>
            <p:cNvPr id="16" name="Group 15"/>
            <p:cNvGrpSpPr/>
            <p:nvPr/>
          </p:nvGrpSpPr>
          <p:grpSpPr>
            <a:xfrm>
              <a:off x="23951" y="1752600"/>
              <a:ext cx="9081427" cy="1077922"/>
              <a:chOff x="23951" y="1752600"/>
              <a:chExt cx="9081427" cy="1077922"/>
            </a:xfrm>
          </p:grpSpPr>
          <p:pic>
            <p:nvPicPr>
              <p:cNvPr id="11" name="Picture 10" descr="txp_fi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951" y="1828800"/>
                <a:ext cx="3933701" cy="94513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Picture 11" descr="txp_fi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71393" y="1752600"/>
                <a:ext cx="3933851" cy="107792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61240" name="Picture 24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0644" y="2078038"/>
                <a:ext cx="339725" cy="320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61241" name="Picture 25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74" y="2078038"/>
                <a:ext cx="396875" cy="37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61242" name="Picture 26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8503" y="2078038"/>
                <a:ext cx="396875" cy="37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6124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650" y="1270000"/>
              <a:ext cx="1889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6124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4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22456" y="3124200"/>
            <a:ext cx="7267170" cy="1952625"/>
            <a:chOff x="1522456" y="3124200"/>
            <a:chExt cx="7267170" cy="1952625"/>
          </a:xfrm>
        </p:grpSpPr>
        <p:pic>
          <p:nvPicPr>
            <p:cNvPr id="1161228" name="Picture 12" descr="txp_fig"/>
            <p:cNvPicPr preferRelativeResize="0"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8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1229" name="Picture 13" descr="txp_fig"/>
            <p:cNvPicPr preferRelativeResize="0"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25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1221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3124200"/>
              <a:ext cx="13176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522456" y="3733800"/>
              <a:ext cx="7161212" cy="134302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endParaRPr lang="en-US"/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3797" y="4800600"/>
              <a:ext cx="898537" cy="275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9181" y="4495800"/>
              <a:ext cx="1000445" cy="275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1223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25" y="412432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1224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025" y="4124325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1225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4114800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1226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875088"/>
              <a:ext cx="2155825" cy="85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1227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3798888"/>
              <a:ext cx="2155825" cy="98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04" y="838200"/>
            <a:ext cx="487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525588" y="1524000"/>
            <a:ext cx="7267170" cy="1343025"/>
            <a:chOff x="1522456" y="3733800"/>
            <a:chExt cx="7267170" cy="1343025"/>
          </a:xfrm>
        </p:grpSpPr>
        <p:pic>
          <p:nvPicPr>
            <p:cNvPr id="48" name="Picture 12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8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3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25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 bwMode="auto">
            <a:xfrm>
              <a:off x="1522456" y="3733800"/>
              <a:ext cx="7161212" cy="134302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endParaRPr lang="en-US"/>
            </a:p>
          </p:txBody>
        </p:sp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3797" y="4800600"/>
              <a:ext cx="898537" cy="275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9181" y="4495800"/>
              <a:ext cx="1000445" cy="275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25" y="412432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025" y="4124325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4114800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875088"/>
              <a:ext cx="2155825" cy="85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3798888"/>
              <a:ext cx="2155825" cy="98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F20E-0A92-401E-86C2-610A14A816AF}" type="slidenum">
              <a:rPr lang="en-US"/>
              <a:pPr/>
              <a:t>21</a:t>
            </a:fld>
            <a:endParaRPr lang="en-US"/>
          </a:p>
        </p:txBody>
      </p:sp>
      <p:pic>
        <p:nvPicPr>
          <p:cNvPr id="116227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791200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2274" name="Line 34"/>
          <p:cNvSpPr>
            <a:spLocks noChangeShapeType="1"/>
          </p:cNvSpPr>
          <p:nvPr/>
        </p:nvSpPr>
        <p:spPr bwMode="auto">
          <a:xfrm>
            <a:off x="0" y="5254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227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05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7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6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7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227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279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242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280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27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2700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2456" y="3733800"/>
            <a:ext cx="7267170" cy="1343025"/>
            <a:chOff x="1522456" y="3733800"/>
            <a:chExt cx="7267170" cy="1343025"/>
          </a:xfrm>
        </p:grpSpPr>
        <p:pic>
          <p:nvPicPr>
            <p:cNvPr id="36" name="Picture 12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8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3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25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 bwMode="auto">
            <a:xfrm>
              <a:off x="1522456" y="3733800"/>
              <a:ext cx="7161212" cy="134302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endParaRPr lang="en-US"/>
            </a:p>
          </p:txBody>
        </p: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3797" y="4800600"/>
              <a:ext cx="898537" cy="275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9181" y="4495800"/>
              <a:ext cx="1000445" cy="275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25" y="412432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025" y="4124325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4114800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875088"/>
              <a:ext cx="2155825" cy="85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3798888"/>
              <a:ext cx="2155825" cy="98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3200400"/>
            <a:ext cx="6804025" cy="817563"/>
            <a:chOff x="152400" y="3200400"/>
            <a:chExt cx="6804025" cy="817563"/>
          </a:xfrm>
        </p:grpSpPr>
        <p:pic>
          <p:nvPicPr>
            <p:cNvPr id="58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650" y="3733800"/>
              <a:ext cx="1889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00400"/>
              <a:ext cx="48228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200400"/>
              <a:ext cx="18161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902 L 1.11111E-6 -0.319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04" y="838200"/>
            <a:ext cx="487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525588" y="1524000"/>
            <a:ext cx="7267170" cy="1343025"/>
            <a:chOff x="1522456" y="3733800"/>
            <a:chExt cx="7267170" cy="1343025"/>
          </a:xfrm>
        </p:grpSpPr>
        <p:pic>
          <p:nvPicPr>
            <p:cNvPr id="35" name="Picture 12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8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3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25" y="3733800"/>
              <a:ext cx="10953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 bwMode="auto">
            <a:xfrm>
              <a:off x="1522456" y="3733800"/>
              <a:ext cx="7161212" cy="134302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endParaRPr lang="en-US"/>
            </a:p>
          </p:txBody>
        </p: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3797" y="4800600"/>
              <a:ext cx="898537" cy="275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9181" y="4495800"/>
              <a:ext cx="1000445" cy="275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25" y="412432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025" y="4124325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4114800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875088"/>
              <a:ext cx="2155825" cy="85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3798888"/>
              <a:ext cx="2155825" cy="98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BE66-C0FD-4359-BC28-2A35EADCF753}" type="slidenum">
              <a:rPr lang="en-US"/>
              <a:pPr/>
              <a:t>22</a:t>
            </a:fld>
            <a:endParaRPr lang="en-US"/>
          </a:p>
        </p:txBody>
      </p:sp>
      <p:pic>
        <p:nvPicPr>
          <p:cNvPr id="116329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791200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3297" name="Line 33"/>
          <p:cNvSpPr>
            <a:spLocks noChangeShapeType="1"/>
          </p:cNvSpPr>
          <p:nvPr/>
        </p:nvSpPr>
        <p:spPr bwMode="auto">
          <a:xfrm>
            <a:off x="0" y="5254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329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051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329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6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3300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330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302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3266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69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2700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0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7338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1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4402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2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44023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3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4430713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4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191000"/>
            <a:ext cx="21558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5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114800"/>
            <a:ext cx="21558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76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482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3288" name="Line 2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330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3304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215-2D5E-438E-8DB9-8AE6FC182823}" type="slidenum">
              <a:rPr lang="en-US"/>
              <a:pPr/>
              <a:t>23</a:t>
            </a:fld>
            <a:endParaRPr lang="en-US"/>
          </a:p>
        </p:txBody>
      </p:sp>
      <p:pic>
        <p:nvPicPr>
          <p:cNvPr id="11642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4291" name="Line 3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4319" name="Group 31"/>
          <p:cNvGrpSpPr>
            <a:grpSpLocks/>
          </p:cNvGrpSpPr>
          <p:nvPr/>
        </p:nvGrpSpPr>
        <p:grpSpPr bwMode="auto">
          <a:xfrm>
            <a:off x="152400" y="3200400"/>
            <a:ext cx="7467600" cy="1897063"/>
            <a:chOff x="96" y="2016"/>
            <a:chExt cx="4704" cy="1195"/>
          </a:xfrm>
        </p:grpSpPr>
        <p:pic>
          <p:nvPicPr>
            <p:cNvPr id="1164293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2352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294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797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295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" y="2797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296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2791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297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2640"/>
              <a:ext cx="1358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29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" y="2592"/>
              <a:ext cx="1358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29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016"/>
              <a:ext cx="30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17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16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4301" name="Line 1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4316" name="Group 28"/>
          <p:cNvGrpSpPr>
            <a:grpSpLocks/>
          </p:cNvGrpSpPr>
          <p:nvPr/>
        </p:nvGrpSpPr>
        <p:grpSpPr bwMode="auto">
          <a:xfrm>
            <a:off x="152400" y="914400"/>
            <a:ext cx="7467600" cy="1897063"/>
            <a:chOff x="96" y="576"/>
            <a:chExt cx="4704" cy="1195"/>
          </a:xfrm>
        </p:grpSpPr>
        <p:pic>
          <p:nvPicPr>
            <p:cNvPr id="1164303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912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04" name="Picture 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357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05" name="Picture 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" y="1357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06" name="Picture 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51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07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200"/>
              <a:ext cx="1358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08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" y="1152"/>
              <a:ext cx="1358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09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576"/>
              <a:ext cx="30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4314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76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64311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4576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431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4313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5.55112E-17 -0.327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64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L 0.0 -0.3333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animBg="1"/>
      <p:bldP spid="1164291" grpId="1" animBg="1"/>
      <p:bldP spid="11643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4401-6AAF-4548-858A-BD697611538B}" type="slidenum">
              <a:rPr lang="en-US"/>
              <a:pPr/>
              <a:t>24</a:t>
            </a:fld>
            <a:endParaRPr lang="en-US"/>
          </a:p>
        </p:txBody>
      </p:sp>
      <p:pic>
        <p:nvPicPr>
          <p:cNvPr id="1165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4478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1542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15423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144713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05000"/>
            <a:ext cx="21558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828800"/>
            <a:ext cx="21558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2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5322" name="Line 10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532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4576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3175"/>
            <a:ext cx="359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806950"/>
            <a:ext cx="187166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4888"/>
            <a:ext cx="18907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3721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8" name="Picture 16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9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29" name="Picture 1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14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33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5331" name="Oval 19"/>
          <p:cNvSpPr>
            <a:spLocks noChangeAspect="1" noChangeArrowheads="1"/>
          </p:cNvSpPr>
          <p:nvPr/>
        </p:nvSpPr>
        <p:spPr bwMode="auto">
          <a:xfrm>
            <a:off x="5897563" y="5181600"/>
            <a:ext cx="46037" cy="460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533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029200"/>
            <a:ext cx="927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65333" name="Group 21"/>
          <p:cNvGrpSpPr>
            <a:grpSpLocks/>
          </p:cNvGrpSpPr>
          <p:nvPr/>
        </p:nvGrpSpPr>
        <p:grpSpPr bwMode="auto">
          <a:xfrm>
            <a:off x="6248400" y="5410200"/>
            <a:ext cx="990600" cy="685800"/>
            <a:chOff x="3936" y="3408"/>
            <a:chExt cx="624" cy="432"/>
          </a:xfrm>
        </p:grpSpPr>
        <p:pic>
          <p:nvPicPr>
            <p:cNvPr id="1165334" name="Picture 22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408"/>
              <a:ext cx="62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5335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3614"/>
              <a:ext cx="3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65341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317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534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5338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339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0952-080E-45AE-9CF1-EBE625621A7C}" type="slidenum">
              <a:rPr lang="en-US"/>
              <a:pPr/>
              <a:t>25</a:t>
            </a:fld>
            <a:endParaRPr lang="en-US"/>
          </a:p>
        </p:txBody>
      </p:sp>
      <p:pic>
        <p:nvPicPr>
          <p:cNvPr id="116636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317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6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3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3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4478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1542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15423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144713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05000"/>
            <a:ext cx="21558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828800"/>
            <a:ext cx="21558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2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6346" name="Line 10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634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4576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3175"/>
            <a:ext cx="359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806950"/>
            <a:ext cx="187166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5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4888"/>
            <a:ext cx="18907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5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3721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52" name="Picture 16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9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53" name="Picture 17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14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54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6355" name="Oval 19"/>
          <p:cNvSpPr>
            <a:spLocks noChangeAspect="1" noChangeArrowheads="1"/>
          </p:cNvSpPr>
          <p:nvPr/>
        </p:nvSpPr>
        <p:spPr bwMode="auto">
          <a:xfrm>
            <a:off x="5897563" y="5181600"/>
            <a:ext cx="46037" cy="460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358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029200"/>
            <a:ext cx="75723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6359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360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570" y="5613748"/>
            <a:ext cx="7487141" cy="1210507"/>
            <a:chOff x="13570" y="5638800"/>
            <a:chExt cx="7487141" cy="1210507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70" y="6180841"/>
              <a:ext cx="3878374" cy="3212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8713" y="6489526"/>
              <a:ext cx="5541998" cy="359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3090672" y="5881710"/>
              <a:ext cx="82296" cy="274079"/>
            </a:xfrm>
            <a:prstGeom prst="straightConnector1">
              <a:avLst/>
            </a:prstGeom>
            <a:noFill/>
            <a:ln w="317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Left Brace 3"/>
            <p:cNvSpPr/>
            <p:nvPr/>
          </p:nvSpPr>
          <p:spPr bwMode="auto">
            <a:xfrm rot="16200000">
              <a:off x="2971279" y="3238500"/>
              <a:ext cx="228600" cy="5029200"/>
            </a:xfrm>
            <a:prstGeom prst="leftBrace">
              <a:avLst/>
            </a:prstGeom>
            <a:noFill/>
            <a:ln w="317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A6FB-4D6F-4986-AB42-8DB515D070E2}" type="slidenum">
              <a:rPr lang="en-US"/>
              <a:pPr/>
              <a:t>26</a:t>
            </a:fld>
            <a:endParaRPr lang="en-US"/>
          </a:p>
        </p:txBody>
      </p:sp>
      <p:pic>
        <p:nvPicPr>
          <p:cNvPr id="11673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662613"/>
            <a:ext cx="889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63" name="Rectangle 3"/>
          <p:cNvSpPr>
            <a:spLocks noChangeArrowheads="1"/>
          </p:cNvSpPr>
          <p:nvPr/>
        </p:nvSpPr>
        <p:spPr bwMode="auto">
          <a:xfrm>
            <a:off x="566738" y="2746375"/>
            <a:ext cx="1882775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36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162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860878"/>
            <a:ext cx="8301309" cy="434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73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2575"/>
            <a:ext cx="1816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578100"/>
            <a:ext cx="4424362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27525"/>
            <a:ext cx="438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7750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70" name="Line 10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694" y="1524000"/>
            <a:ext cx="6504106" cy="359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7372" name="Rectangle 12"/>
          <p:cNvSpPr>
            <a:spLocks noChangeArrowheads="1"/>
          </p:cNvSpPr>
          <p:nvPr/>
        </p:nvSpPr>
        <p:spPr bwMode="auto">
          <a:xfrm>
            <a:off x="7869238" y="5638800"/>
            <a:ext cx="381000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37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727700"/>
            <a:ext cx="2855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74" name="Rectangle 14"/>
          <p:cNvSpPr>
            <a:spLocks noChangeArrowheads="1"/>
          </p:cNvSpPr>
          <p:nvPr/>
        </p:nvSpPr>
        <p:spPr bwMode="auto">
          <a:xfrm>
            <a:off x="762000" y="5713413"/>
            <a:ext cx="6096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37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27700"/>
            <a:ext cx="2005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7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8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378" name="Line 18"/>
          <p:cNvSpPr>
            <a:spLocks noChangeShapeType="1"/>
          </p:cNvSpPr>
          <p:nvPr/>
        </p:nvSpPr>
        <p:spPr bwMode="auto">
          <a:xfrm>
            <a:off x="4343400" y="5410200"/>
            <a:ext cx="0" cy="144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37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0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926363"/>
            <a:ext cx="6673907" cy="434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3" grpId="0" animBg="1"/>
      <p:bldP spid="1167370" grpId="0" animBg="1"/>
      <p:bldP spid="1167372" grpId="0" animBg="1"/>
      <p:bldP spid="1167374" grpId="0" animBg="1"/>
      <p:bldP spid="11673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62B6-B627-40C3-9D61-C81C49BF6243}" type="slidenum">
              <a:rPr lang="en-US"/>
              <a:pPr/>
              <a:t>27</a:t>
            </a:fld>
            <a:endParaRPr lang="en-US"/>
          </a:p>
        </p:txBody>
      </p:sp>
      <p:pic>
        <p:nvPicPr>
          <p:cNvPr id="11683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8387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8397" name="Group 13"/>
          <p:cNvGrpSpPr>
            <a:grpSpLocks/>
          </p:cNvGrpSpPr>
          <p:nvPr/>
        </p:nvGrpSpPr>
        <p:grpSpPr bwMode="auto">
          <a:xfrm>
            <a:off x="304800" y="5715000"/>
            <a:ext cx="5638800" cy="838200"/>
            <a:chOff x="192" y="3600"/>
            <a:chExt cx="3552" cy="528"/>
          </a:xfrm>
        </p:grpSpPr>
        <p:pic>
          <p:nvPicPr>
            <p:cNvPr id="1168398" name="Picture 14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00"/>
              <a:ext cx="3552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9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90"/>
              <a:ext cx="1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52400" y="3200400"/>
            <a:ext cx="6840538" cy="2514600"/>
            <a:chOff x="152400" y="3200400"/>
            <a:chExt cx="6840538" cy="2514600"/>
          </a:xfrm>
        </p:grpSpPr>
        <p:pic>
          <p:nvPicPr>
            <p:cNvPr id="1168388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200400"/>
              <a:ext cx="4576763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89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813175"/>
              <a:ext cx="3592513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0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338" y="4806950"/>
              <a:ext cx="1871662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1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814888"/>
              <a:ext cx="1890713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2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5372100"/>
              <a:ext cx="57150" cy="11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3" name="Picture 9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800600"/>
              <a:ext cx="20955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4" name="Picture 10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800600"/>
              <a:ext cx="214313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395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343400"/>
              <a:ext cx="1889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8396" name="Oval 12"/>
            <p:cNvSpPr>
              <a:spLocks noChangeAspect="1" noChangeArrowheads="1"/>
            </p:cNvSpPr>
            <p:nvPr/>
          </p:nvSpPr>
          <p:spPr bwMode="auto">
            <a:xfrm>
              <a:off x="5897563" y="5181600"/>
              <a:ext cx="46037" cy="460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8414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3175"/>
              <a:ext cx="18161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08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700" y="5029200"/>
              <a:ext cx="757238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6840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1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8413" name="Group 29"/>
          <p:cNvGrpSpPr>
            <a:grpSpLocks/>
          </p:cNvGrpSpPr>
          <p:nvPr/>
        </p:nvGrpSpPr>
        <p:grpSpPr bwMode="auto">
          <a:xfrm>
            <a:off x="152400" y="914400"/>
            <a:ext cx="5573713" cy="1446213"/>
            <a:chOff x="96" y="576"/>
            <a:chExt cx="3511" cy="911"/>
          </a:xfrm>
        </p:grpSpPr>
        <p:pic>
          <p:nvPicPr>
            <p:cNvPr id="1168402" name="Picture 1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576"/>
              <a:ext cx="22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403" name="Picture 1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960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8404" name="Oval 20"/>
            <p:cNvSpPr>
              <a:spLocks noChangeAspect="1" noChangeArrowheads="1"/>
            </p:cNvSpPr>
            <p:nvPr/>
          </p:nvSpPr>
          <p:spPr bwMode="auto">
            <a:xfrm>
              <a:off x="2515" y="134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8405" name="Picture 2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48"/>
              <a:ext cx="10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406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" y="1249"/>
              <a:ext cx="4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8411" name="Picture 2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76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B37-3C18-4A6F-90BB-5FD0EB891A8A}" type="slidenum">
              <a:rPr lang="en-US"/>
              <a:pPr/>
              <a:t>28</a:t>
            </a:fld>
            <a:endParaRPr lang="en-US"/>
          </a:p>
        </p:txBody>
      </p:sp>
      <p:pic>
        <p:nvPicPr>
          <p:cNvPr id="11694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9411" name="Line 3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94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359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4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9414" name="Oval 6"/>
          <p:cNvSpPr>
            <a:spLocks noChangeAspect="1" noChangeArrowheads="1"/>
          </p:cNvSpPr>
          <p:nvPr/>
        </p:nvSpPr>
        <p:spPr bwMode="auto">
          <a:xfrm>
            <a:off x="3992563" y="2133600"/>
            <a:ext cx="46037" cy="460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94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1646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4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6575"/>
            <a:ext cx="3668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4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038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4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461000"/>
            <a:ext cx="10604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4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489575"/>
            <a:ext cx="793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9420" name="Rectangle 12"/>
          <p:cNvSpPr>
            <a:spLocks noChangeArrowheads="1"/>
          </p:cNvSpPr>
          <p:nvPr/>
        </p:nvSpPr>
        <p:spPr bwMode="auto">
          <a:xfrm>
            <a:off x="2143299" y="1946275"/>
            <a:ext cx="877888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421" name="Group 13"/>
          <p:cNvGrpSpPr>
            <a:grpSpLocks/>
          </p:cNvGrpSpPr>
          <p:nvPr/>
        </p:nvGrpSpPr>
        <p:grpSpPr bwMode="auto">
          <a:xfrm>
            <a:off x="3052763" y="2476500"/>
            <a:ext cx="4044950" cy="568325"/>
            <a:chOff x="1923" y="1560"/>
            <a:chExt cx="2548" cy="358"/>
          </a:xfrm>
        </p:grpSpPr>
        <p:pic>
          <p:nvPicPr>
            <p:cNvPr id="1169422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9558">
              <a:off x="1923" y="1560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9423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22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69424" name="Group 16"/>
          <p:cNvGrpSpPr>
            <a:grpSpLocks/>
          </p:cNvGrpSpPr>
          <p:nvPr/>
        </p:nvGrpSpPr>
        <p:grpSpPr bwMode="auto">
          <a:xfrm>
            <a:off x="273050" y="2155825"/>
            <a:ext cx="1417638" cy="996950"/>
            <a:chOff x="172" y="1358"/>
            <a:chExt cx="893" cy="628"/>
          </a:xfrm>
        </p:grpSpPr>
        <p:pic>
          <p:nvPicPr>
            <p:cNvPr id="1169425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1769"/>
              <a:ext cx="39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9426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4"/>
              <a:ext cx="857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9427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1379"/>
              <a:ext cx="345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9428" name="Rectangle 20"/>
            <p:cNvSpPr>
              <a:spLocks noChangeArrowheads="1"/>
            </p:cNvSpPr>
            <p:nvPr/>
          </p:nvSpPr>
          <p:spPr bwMode="auto">
            <a:xfrm>
              <a:off x="172" y="1358"/>
              <a:ext cx="893" cy="6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429" name="Line 21"/>
          <p:cNvSpPr>
            <a:spLocks noChangeShapeType="1"/>
          </p:cNvSpPr>
          <p:nvPr/>
        </p:nvSpPr>
        <p:spPr bwMode="auto">
          <a:xfrm flipV="1">
            <a:off x="1690688" y="2393950"/>
            <a:ext cx="447675" cy="255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943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982788"/>
            <a:ext cx="755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43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37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3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732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943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9435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6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animBg="1"/>
      <p:bldP spid="1169420" grpId="0" animBg="1"/>
      <p:bldP spid="11694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E3B-C8BD-4329-A6DA-00198E02BC79}" type="slidenum">
              <a:rPr lang="en-US"/>
              <a:pPr/>
              <a:t>29</a:t>
            </a:fld>
            <a:endParaRPr lang="en-US"/>
          </a:p>
        </p:txBody>
      </p:sp>
      <p:pic>
        <p:nvPicPr>
          <p:cNvPr id="11704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0435" name="Line 3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359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1646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0439" name="Rectangle 7"/>
          <p:cNvSpPr>
            <a:spLocks noChangeArrowheads="1"/>
          </p:cNvSpPr>
          <p:nvPr/>
        </p:nvSpPr>
        <p:spPr bwMode="auto">
          <a:xfrm>
            <a:off x="2155825" y="1946275"/>
            <a:ext cx="877888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04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558">
            <a:off x="3052763" y="2476500"/>
            <a:ext cx="4524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359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4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08288"/>
            <a:ext cx="630237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4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3604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4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189163"/>
            <a:ext cx="5476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0445" name="Rectangle 13"/>
          <p:cNvSpPr>
            <a:spLocks noChangeArrowheads="1"/>
          </p:cNvSpPr>
          <p:nvPr/>
        </p:nvSpPr>
        <p:spPr bwMode="auto">
          <a:xfrm>
            <a:off x="273050" y="2155825"/>
            <a:ext cx="1417638" cy="9969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0446" name="Line 14"/>
          <p:cNvSpPr>
            <a:spLocks noChangeShapeType="1"/>
          </p:cNvSpPr>
          <p:nvPr/>
        </p:nvSpPr>
        <p:spPr bwMode="auto">
          <a:xfrm flipV="1">
            <a:off x="1690688" y="2393950"/>
            <a:ext cx="447675" cy="255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4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982788"/>
            <a:ext cx="755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6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55" name="Oval 23"/>
          <p:cNvSpPr>
            <a:spLocks noChangeAspect="1" noChangeArrowheads="1"/>
          </p:cNvSpPr>
          <p:nvPr/>
        </p:nvSpPr>
        <p:spPr bwMode="auto">
          <a:xfrm>
            <a:off x="3992563" y="2133600"/>
            <a:ext cx="46037" cy="460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4664" y="3352800"/>
            <a:ext cx="5202810" cy="378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046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5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770313"/>
            <a:ext cx="4049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045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0460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044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6238"/>
            <a:ext cx="45608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0449" name="Line 17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5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86325"/>
            <a:ext cx="5999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5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30825"/>
            <a:ext cx="7227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463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51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88185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9624"/>
            <a:ext cx="427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028D-3EB0-4AE9-B6BC-FAEA3EB66027}" type="slidenum">
              <a:rPr lang="en-US"/>
              <a:pPr/>
              <a:t>3</a:t>
            </a:fld>
            <a:endParaRPr lang="en-US"/>
          </a:p>
        </p:txBody>
      </p:sp>
      <p:pic>
        <p:nvPicPr>
          <p:cNvPr id="1144834" name="Picture 2" descr="zoomou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7425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8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0825"/>
            <a:ext cx="408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571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812800"/>
            <a:ext cx="1758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72150"/>
            <a:ext cx="4141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48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FD6-B944-48CE-8FD7-28F9F63C3DD0}" type="slidenum">
              <a:rPr lang="en-US"/>
              <a:pPr/>
              <a:t>30</a:t>
            </a:fld>
            <a:endParaRPr lang="en-US"/>
          </a:p>
        </p:txBody>
      </p:sp>
      <p:pic>
        <p:nvPicPr>
          <p:cNvPr id="11714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0"/>
            <a:ext cx="3195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1460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14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3925"/>
            <a:ext cx="5999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6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346575"/>
            <a:ext cx="6996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02" y="1828800"/>
            <a:ext cx="8818959" cy="34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14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38400"/>
            <a:ext cx="1930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6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00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7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6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68425"/>
            <a:ext cx="7227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9775"/>
            <a:ext cx="673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7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576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47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876800"/>
            <a:ext cx="6353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53000" y="5715000"/>
            <a:ext cx="3200400" cy="1066800"/>
            <a:chOff x="4953000" y="5715000"/>
            <a:chExt cx="3200400" cy="1066800"/>
          </a:xfrm>
        </p:grpSpPr>
        <p:sp>
          <p:nvSpPr>
            <p:cNvPr id="1171466" name="Line 10"/>
            <p:cNvSpPr>
              <a:spLocks noChangeShapeType="1"/>
            </p:cNvSpPr>
            <p:nvPr/>
          </p:nvSpPr>
          <p:spPr bwMode="auto">
            <a:xfrm flipV="1">
              <a:off x="7265988" y="5715000"/>
              <a:ext cx="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1473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099175"/>
              <a:ext cx="3033713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1474" name="Rectangle 18"/>
            <p:cNvSpPr>
              <a:spLocks noChangeArrowheads="1"/>
            </p:cNvSpPr>
            <p:nvPr/>
          </p:nvSpPr>
          <p:spPr bwMode="auto">
            <a:xfrm>
              <a:off x="4953000" y="6019800"/>
              <a:ext cx="3200400" cy="762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71475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6402388"/>
              <a:ext cx="224155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147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7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80A-D3B9-41A7-ADE4-A0D5DC5B7C6C}" type="slidenum">
              <a:rPr lang="en-US"/>
              <a:pPr/>
              <a:t>31</a:t>
            </a:fld>
            <a:endParaRPr lang="en-US"/>
          </a:p>
        </p:txBody>
      </p:sp>
      <p:pic>
        <p:nvPicPr>
          <p:cNvPr id="11724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6902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4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465763"/>
            <a:ext cx="2146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2484" name="Oval 4"/>
          <p:cNvSpPr>
            <a:spLocks noChangeAspect="1" noChangeArrowheads="1"/>
          </p:cNvSpPr>
          <p:nvPr/>
        </p:nvSpPr>
        <p:spPr bwMode="auto">
          <a:xfrm>
            <a:off x="3716338" y="4705350"/>
            <a:ext cx="865187" cy="866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2485" name="Line 5"/>
          <p:cNvSpPr>
            <a:spLocks noChangeAspect="1" noChangeShapeType="1"/>
          </p:cNvSpPr>
          <p:nvPr/>
        </p:nvSpPr>
        <p:spPr bwMode="auto">
          <a:xfrm>
            <a:off x="4160838" y="4706938"/>
            <a:ext cx="914400" cy="31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2486" name="Line 6"/>
          <p:cNvSpPr>
            <a:spLocks noChangeAspect="1" noChangeShapeType="1"/>
          </p:cNvSpPr>
          <p:nvPr/>
        </p:nvSpPr>
        <p:spPr bwMode="auto">
          <a:xfrm>
            <a:off x="5054600" y="4724400"/>
            <a:ext cx="0" cy="4254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2487" name="Group 7"/>
          <p:cNvGrpSpPr>
            <a:grpSpLocks/>
          </p:cNvGrpSpPr>
          <p:nvPr/>
        </p:nvGrpSpPr>
        <p:grpSpPr bwMode="auto">
          <a:xfrm>
            <a:off x="2559050" y="3506788"/>
            <a:ext cx="3198813" cy="3198812"/>
            <a:chOff x="1612" y="2209"/>
            <a:chExt cx="2015" cy="2015"/>
          </a:xfrm>
        </p:grpSpPr>
        <p:sp>
          <p:nvSpPr>
            <p:cNvPr id="1172488" name="Line 8"/>
            <p:cNvSpPr>
              <a:spLocks noChangeAspect="1" noChangeShapeType="1"/>
            </p:cNvSpPr>
            <p:nvPr/>
          </p:nvSpPr>
          <p:spPr bwMode="auto">
            <a:xfrm flipH="1" flipV="1">
              <a:off x="2621" y="2209"/>
              <a:ext cx="0" cy="20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89" name="Line 9"/>
            <p:cNvSpPr>
              <a:spLocks noChangeAspect="1" noChangeShapeType="1"/>
            </p:cNvSpPr>
            <p:nvPr/>
          </p:nvSpPr>
          <p:spPr bwMode="auto">
            <a:xfrm>
              <a:off x="1612" y="3244"/>
              <a:ext cx="2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0" name="Line 10"/>
            <p:cNvSpPr>
              <a:spLocks noChangeAspect="1" noChangeShapeType="1"/>
            </p:cNvSpPr>
            <p:nvPr/>
          </p:nvSpPr>
          <p:spPr bwMode="auto">
            <a:xfrm>
              <a:off x="346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1" name="Line 11"/>
            <p:cNvSpPr>
              <a:spLocks noChangeAspect="1" noChangeShapeType="1"/>
            </p:cNvSpPr>
            <p:nvPr/>
          </p:nvSpPr>
          <p:spPr bwMode="auto">
            <a:xfrm>
              <a:off x="178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2" name="Line 12"/>
            <p:cNvSpPr>
              <a:spLocks noChangeAspect="1" noChangeShapeType="1"/>
            </p:cNvSpPr>
            <p:nvPr/>
          </p:nvSpPr>
          <p:spPr bwMode="auto">
            <a:xfrm rot="-5400000">
              <a:off x="2621" y="233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3" name="Line 13"/>
            <p:cNvSpPr>
              <a:spLocks noChangeAspect="1" noChangeShapeType="1"/>
            </p:cNvSpPr>
            <p:nvPr/>
          </p:nvSpPr>
          <p:spPr bwMode="auto">
            <a:xfrm rot="-5400000">
              <a:off x="2621" y="401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4" name="Line 14"/>
            <p:cNvSpPr>
              <a:spLocks noChangeAspect="1" noChangeShapeType="1"/>
            </p:cNvSpPr>
            <p:nvPr/>
          </p:nvSpPr>
          <p:spPr bwMode="auto">
            <a:xfrm>
              <a:off x="318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5" name="Line 15"/>
            <p:cNvSpPr>
              <a:spLocks noChangeAspect="1" noChangeShapeType="1"/>
            </p:cNvSpPr>
            <p:nvPr/>
          </p:nvSpPr>
          <p:spPr bwMode="auto">
            <a:xfrm>
              <a:off x="290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6" name="Line 16"/>
            <p:cNvSpPr>
              <a:spLocks noChangeAspect="1" noChangeShapeType="1"/>
            </p:cNvSpPr>
            <p:nvPr/>
          </p:nvSpPr>
          <p:spPr bwMode="auto">
            <a:xfrm>
              <a:off x="234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7" name="Line 17"/>
            <p:cNvSpPr>
              <a:spLocks noChangeAspect="1" noChangeShapeType="1"/>
            </p:cNvSpPr>
            <p:nvPr/>
          </p:nvSpPr>
          <p:spPr bwMode="auto">
            <a:xfrm>
              <a:off x="206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8" name="Line 18"/>
            <p:cNvSpPr>
              <a:spLocks noChangeAspect="1" noChangeShapeType="1"/>
            </p:cNvSpPr>
            <p:nvPr/>
          </p:nvSpPr>
          <p:spPr bwMode="auto">
            <a:xfrm rot="-5400000">
              <a:off x="2621" y="261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99" name="Line 19"/>
            <p:cNvSpPr>
              <a:spLocks noChangeAspect="1" noChangeShapeType="1"/>
            </p:cNvSpPr>
            <p:nvPr/>
          </p:nvSpPr>
          <p:spPr bwMode="auto">
            <a:xfrm rot="-5400000">
              <a:off x="2621" y="289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500" name="Line 20"/>
            <p:cNvSpPr>
              <a:spLocks noChangeAspect="1" noChangeShapeType="1"/>
            </p:cNvSpPr>
            <p:nvPr/>
          </p:nvSpPr>
          <p:spPr bwMode="auto">
            <a:xfrm rot="-5400000">
              <a:off x="2621" y="345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501" name="Line 21"/>
            <p:cNvSpPr>
              <a:spLocks noChangeAspect="1" noChangeShapeType="1"/>
            </p:cNvSpPr>
            <p:nvPr/>
          </p:nvSpPr>
          <p:spPr bwMode="auto">
            <a:xfrm rot="-5400000">
              <a:off x="2621" y="373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2502" name="Line 22"/>
          <p:cNvSpPr>
            <a:spLocks noChangeAspect="1" noChangeShapeType="1"/>
          </p:cNvSpPr>
          <p:nvPr/>
        </p:nvSpPr>
        <p:spPr bwMode="auto">
          <a:xfrm rot="2040000">
            <a:off x="4121150" y="5254625"/>
            <a:ext cx="350838" cy="163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250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2504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250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3925"/>
            <a:ext cx="5999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50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8185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50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38400"/>
            <a:ext cx="1930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2508" name="Line 2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2509" name="Oval 29"/>
          <p:cNvSpPr>
            <a:spLocks noChangeAspect="1" noChangeArrowheads="1"/>
          </p:cNvSpPr>
          <p:nvPr/>
        </p:nvSpPr>
        <p:spPr bwMode="auto">
          <a:xfrm>
            <a:off x="4119563" y="5102225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25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191125"/>
            <a:ext cx="187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530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2528" name="Group 48"/>
          <p:cNvGrpSpPr>
            <a:grpSpLocks/>
          </p:cNvGrpSpPr>
          <p:nvPr/>
        </p:nvGrpSpPr>
        <p:grpSpPr bwMode="auto">
          <a:xfrm>
            <a:off x="0" y="5475288"/>
            <a:ext cx="3657600" cy="1379537"/>
            <a:chOff x="0" y="3449"/>
            <a:chExt cx="2304" cy="869"/>
          </a:xfrm>
        </p:grpSpPr>
        <p:pic>
          <p:nvPicPr>
            <p:cNvPr id="117251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45"/>
              <a:ext cx="182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2514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4009"/>
              <a:ext cx="17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2515" name="Line 35"/>
            <p:cNvSpPr>
              <a:spLocks noChangeShapeType="1"/>
            </p:cNvSpPr>
            <p:nvPr/>
          </p:nvSpPr>
          <p:spPr bwMode="auto">
            <a:xfrm>
              <a:off x="0" y="3456"/>
              <a:ext cx="23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516" name="Line 36"/>
            <p:cNvSpPr>
              <a:spLocks noChangeShapeType="1"/>
            </p:cNvSpPr>
            <p:nvPr/>
          </p:nvSpPr>
          <p:spPr bwMode="auto">
            <a:xfrm>
              <a:off x="2292" y="3449"/>
              <a:ext cx="0" cy="8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2526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2518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68425"/>
            <a:ext cx="7115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519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00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529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2510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21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346575"/>
            <a:ext cx="3441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2522" name="Line 42"/>
          <p:cNvSpPr>
            <a:spLocks noChangeShapeType="1"/>
          </p:cNvSpPr>
          <p:nvPr/>
        </p:nvSpPr>
        <p:spPr bwMode="auto">
          <a:xfrm flipV="1">
            <a:off x="4191000" y="4706938"/>
            <a:ext cx="877888" cy="42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2523" name="Line 43"/>
          <p:cNvSpPr>
            <a:spLocks noChangeShapeType="1"/>
          </p:cNvSpPr>
          <p:nvPr/>
        </p:nvSpPr>
        <p:spPr bwMode="auto">
          <a:xfrm flipH="1">
            <a:off x="5145088" y="2951163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2524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2525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7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7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7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7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animBg="1"/>
      <p:bldP spid="1172485" grpId="0" animBg="1"/>
      <p:bldP spid="1172486" grpId="0" animBg="1"/>
      <p:bldP spid="1172502" grpId="0" animBg="1"/>
      <p:bldP spid="1172508" grpId="0" animBg="1"/>
      <p:bldP spid="1172509" grpId="0" animBg="1"/>
      <p:bldP spid="1172522" grpId="0" animBg="1"/>
      <p:bldP spid="1172523" grpId="0" animBg="1"/>
      <p:bldP spid="117252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9095-30A3-4117-858A-D0E6AC366687}" type="slidenum">
              <a:rPr lang="en-US"/>
              <a:pPr/>
              <a:t>32</a:t>
            </a:fld>
            <a:endParaRPr lang="en-US"/>
          </a:p>
        </p:txBody>
      </p:sp>
      <p:pic>
        <p:nvPicPr>
          <p:cNvPr id="1173564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2510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3558" name="Group 54"/>
          <p:cNvGrpSpPr>
            <a:grpSpLocks/>
          </p:cNvGrpSpPr>
          <p:nvPr/>
        </p:nvGrpSpPr>
        <p:grpSpPr bwMode="auto">
          <a:xfrm>
            <a:off x="0" y="5475288"/>
            <a:ext cx="3657600" cy="1379537"/>
            <a:chOff x="0" y="3449"/>
            <a:chExt cx="2304" cy="869"/>
          </a:xfrm>
        </p:grpSpPr>
        <p:pic>
          <p:nvPicPr>
            <p:cNvPr id="1173559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45"/>
              <a:ext cx="182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3560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4009"/>
              <a:ext cx="17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3561" name="Line 57"/>
            <p:cNvSpPr>
              <a:spLocks noChangeShapeType="1"/>
            </p:cNvSpPr>
            <p:nvPr/>
          </p:nvSpPr>
          <p:spPr bwMode="auto">
            <a:xfrm>
              <a:off x="0" y="3456"/>
              <a:ext cx="23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62" name="Line 58"/>
            <p:cNvSpPr>
              <a:spLocks noChangeShapeType="1"/>
            </p:cNvSpPr>
            <p:nvPr/>
          </p:nvSpPr>
          <p:spPr bwMode="auto">
            <a:xfrm>
              <a:off x="2292" y="3449"/>
              <a:ext cx="0" cy="8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3563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35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07" name="Line 3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35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3925"/>
            <a:ext cx="5999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35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8185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35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38400"/>
            <a:ext cx="1930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1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351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810000"/>
            <a:ext cx="19129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3565" name="Group 61"/>
          <p:cNvGrpSpPr>
            <a:grpSpLocks/>
          </p:cNvGrpSpPr>
          <p:nvPr/>
        </p:nvGrpSpPr>
        <p:grpSpPr bwMode="auto">
          <a:xfrm>
            <a:off x="4495800" y="5486400"/>
            <a:ext cx="4648200" cy="1379538"/>
            <a:chOff x="2832" y="3456"/>
            <a:chExt cx="2928" cy="869"/>
          </a:xfrm>
        </p:grpSpPr>
        <p:pic>
          <p:nvPicPr>
            <p:cNvPr id="1173515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4105"/>
              <a:ext cx="102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3516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3913"/>
              <a:ext cx="21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3517" name="Line 13"/>
            <p:cNvSpPr>
              <a:spLocks noChangeShapeType="1"/>
            </p:cNvSpPr>
            <p:nvPr/>
          </p:nvSpPr>
          <p:spPr bwMode="auto">
            <a:xfrm>
              <a:off x="2832" y="3456"/>
              <a:ext cx="292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18" name="Line 14"/>
            <p:cNvSpPr>
              <a:spLocks noChangeShapeType="1"/>
            </p:cNvSpPr>
            <p:nvPr/>
          </p:nvSpPr>
          <p:spPr bwMode="auto">
            <a:xfrm>
              <a:off x="2845" y="3456"/>
              <a:ext cx="0" cy="8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3519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3744"/>
              <a:ext cx="217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3520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" y="3529"/>
              <a:ext cx="114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3566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352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68425"/>
            <a:ext cx="7227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352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00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30" name="Oval 26"/>
          <p:cNvSpPr>
            <a:spLocks noChangeAspect="1" noChangeArrowheads="1"/>
          </p:cNvSpPr>
          <p:nvPr/>
        </p:nvSpPr>
        <p:spPr bwMode="auto">
          <a:xfrm>
            <a:off x="3716338" y="4705350"/>
            <a:ext cx="865187" cy="866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31" name="Line 27"/>
          <p:cNvSpPr>
            <a:spLocks noChangeAspect="1" noChangeShapeType="1"/>
          </p:cNvSpPr>
          <p:nvPr/>
        </p:nvSpPr>
        <p:spPr bwMode="auto">
          <a:xfrm>
            <a:off x="4160838" y="4706938"/>
            <a:ext cx="914400" cy="31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3532" name="Line 28"/>
          <p:cNvSpPr>
            <a:spLocks noChangeAspect="1" noChangeShapeType="1"/>
          </p:cNvSpPr>
          <p:nvPr/>
        </p:nvSpPr>
        <p:spPr bwMode="auto">
          <a:xfrm>
            <a:off x="5054600" y="4724400"/>
            <a:ext cx="0" cy="4254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3533" name="Group 29"/>
          <p:cNvGrpSpPr>
            <a:grpSpLocks/>
          </p:cNvGrpSpPr>
          <p:nvPr/>
        </p:nvGrpSpPr>
        <p:grpSpPr bwMode="auto">
          <a:xfrm>
            <a:off x="2559050" y="3506788"/>
            <a:ext cx="3198813" cy="3198812"/>
            <a:chOff x="1612" y="2209"/>
            <a:chExt cx="2015" cy="2015"/>
          </a:xfrm>
        </p:grpSpPr>
        <p:sp>
          <p:nvSpPr>
            <p:cNvPr id="1173534" name="Line 30"/>
            <p:cNvSpPr>
              <a:spLocks noChangeAspect="1" noChangeShapeType="1"/>
            </p:cNvSpPr>
            <p:nvPr/>
          </p:nvSpPr>
          <p:spPr bwMode="auto">
            <a:xfrm flipH="1" flipV="1">
              <a:off x="2621" y="2209"/>
              <a:ext cx="0" cy="20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35" name="Line 31"/>
            <p:cNvSpPr>
              <a:spLocks noChangeAspect="1" noChangeShapeType="1"/>
            </p:cNvSpPr>
            <p:nvPr/>
          </p:nvSpPr>
          <p:spPr bwMode="auto">
            <a:xfrm>
              <a:off x="1612" y="3244"/>
              <a:ext cx="2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36" name="Line 32"/>
            <p:cNvSpPr>
              <a:spLocks noChangeAspect="1" noChangeShapeType="1"/>
            </p:cNvSpPr>
            <p:nvPr/>
          </p:nvSpPr>
          <p:spPr bwMode="auto">
            <a:xfrm>
              <a:off x="346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37" name="Line 33"/>
            <p:cNvSpPr>
              <a:spLocks noChangeAspect="1" noChangeShapeType="1"/>
            </p:cNvSpPr>
            <p:nvPr/>
          </p:nvSpPr>
          <p:spPr bwMode="auto">
            <a:xfrm>
              <a:off x="178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38" name="Line 34"/>
            <p:cNvSpPr>
              <a:spLocks noChangeAspect="1" noChangeShapeType="1"/>
            </p:cNvSpPr>
            <p:nvPr/>
          </p:nvSpPr>
          <p:spPr bwMode="auto">
            <a:xfrm rot="-5400000">
              <a:off x="2621" y="233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39" name="Line 35"/>
            <p:cNvSpPr>
              <a:spLocks noChangeAspect="1" noChangeShapeType="1"/>
            </p:cNvSpPr>
            <p:nvPr/>
          </p:nvSpPr>
          <p:spPr bwMode="auto">
            <a:xfrm rot="-5400000">
              <a:off x="2621" y="401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0" name="Line 36"/>
            <p:cNvSpPr>
              <a:spLocks noChangeAspect="1" noChangeShapeType="1"/>
            </p:cNvSpPr>
            <p:nvPr/>
          </p:nvSpPr>
          <p:spPr bwMode="auto">
            <a:xfrm>
              <a:off x="318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1" name="Line 37"/>
            <p:cNvSpPr>
              <a:spLocks noChangeAspect="1" noChangeShapeType="1"/>
            </p:cNvSpPr>
            <p:nvPr/>
          </p:nvSpPr>
          <p:spPr bwMode="auto">
            <a:xfrm>
              <a:off x="290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2" name="Line 38"/>
            <p:cNvSpPr>
              <a:spLocks noChangeAspect="1" noChangeShapeType="1"/>
            </p:cNvSpPr>
            <p:nvPr/>
          </p:nvSpPr>
          <p:spPr bwMode="auto">
            <a:xfrm>
              <a:off x="234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3" name="Line 39"/>
            <p:cNvSpPr>
              <a:spLocks noChangeAspect="1" noChangeShapeType="1"/>
            </p:cNvSpPr>
            <p:nvPr/>
          </p:nvSpPr>
          <p:spPr bwMode="auto">
            <a:xfrm>
              <a:off x="2061" y="317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4" name="Line 40"/>
            <p:cNvSpPr>
              <a:spLocks noChangeAspect="1" noChangeShapeType="1"/>
            </p:cNvSpPr>
            <p:nvPr/>
          </p:nvSpPr>
          <p:spPr bwMode="auto">
            <a:xfrm rot="-5400000">
              <a:off x="2621" y="261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5" name="Line 41"/>
            <p:cNvSpPr>
              <a:spLocks noChangeAspect="1" noChangeShapeType="1"/>
            </p:cNvSpPr>
            <p:nvPr/>
          </p:nvSpPr>
          <p:spPr bwMode="auto">
            <a:xfrm rot="-5400000">
              <a:off x="2621" y="289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6" name="Line 42"/>
            <p:cNvSpPr>
              <a:spLocks noChangeAspect="1" noChangeShapeType="1"/>
            </p:cNvSpPr>
            <p:nvPr/>
          </p:nvSpPr>
          <p:spPr bwMode="auto">
            <a:xfrm rot="-5400000">
              <a:off x="2621" y="345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47" name="Line 43"/>
            <p:cNvSpPr>
              <a:spLocks noChangeAspect="1" noChangeShapeType="1"/>
            </p:cNvSpPr>
            <p:nvPr/>
          </p:nvSpPr>
          <p:spPr bwMode="auto">
            <a:xfrm rot="-5400000">
              <a:off x="2621" y="3734"/>
              <a:ext cx="0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3548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191125"/>
            <a:ext cx="187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3550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346575"/>
            <a:ext cx="3441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51" name="Line 47"/>
          <p:cNvSpPr>
            <a:spLocks noChangeShapeType="1"/>
          </p:cNvSpPr>
          <p:nvPr/>
        </p:nvSpPr>
        <p:spPr bwMode="auto">
          <a:xfrm flipV="1">
            <a:off x="4191000" y="4706938"/>
            <a:ext cx="877888" cy="42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3552" name="Line 48"/>
          <p:cNvSpPr>
            <a:spLocks noChangeAspect="1" noChangeShapeType="1"/>
          </p:cNvSpPr>
          <p:nvPr/>
        </p:nvSpPr>
        <p:spPr bwMode="auto">
          <a:xfrm rot="18600000">
            <a:off x="4203700" y="4953001"/>
            <a:ext cx="350837" cy="1635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3553" name="Oval 49"/>
          <p:cNvSpPr>
            <a:spLocks noChangeAspect="1" noChangeArrowheads="1"/>
          </p:cNvSpPr>
          <p:nvPr/>
        </p:nvSpPr>
        <p:spPr bwMode="auto">
          <a:xfrm>
            <a:off x="4119563" y="5102225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355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6902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55" name="Line 51"/>
          <p:cNvSpPr>
            <a:spLocks noChangeShapeType="1"/>
          </p:cNvSpPr>
          <p:nvPr/>
        </p:nvSpPr>
        <p:spPr bwMode="auto">
          <a:xfrm>
            <a:off x="3429000" y="4038600"/>
            <a:ext cx="914400" cy="966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3556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57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7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7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BCDC-05AE-411A-A1A9-54122E7AA66B}" type="slidenum">
              <a:rPr lang="en-US"/>
              <a:pPr/>
              <a:t>33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5125"/>
            <a:ext cx="5143020" cy="321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45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45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878013"/>
            <a:ext cx="49926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45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0525"/>
            <a:ext cx="499268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45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334000"/>
            <a:ext cx="8736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45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5925"/>
            <a:ext cx="46894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453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537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0878-790A-43B6-9614-60C606678E00}" type="slidenum">
              <a:rPr lang="en-US"/>
              <a:pPr/>
              <a:t>34</a:t>
            </a:fld>
            <a:endParaRPr lang="en-US"/>
          </a:p>
        </p:txBody>
      </p:sp>
      <p:pic>
        <p:nvPicPr>
          <p:cNvPr id="11755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31863"/>
            <a:ext cx="4311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89213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2613"/>
            <a:ext cx="44434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63675"/>
            <a:ext cx="44434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62314"/>
            <a:ext cx="13049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4651375"/>
            <a:ext cx="4311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105400"/>
            <a:ext cx="1816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556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7A61-A6DB-4352-820F-0BAC3C859C80}" type="slidenum">
              <a:rPr lang="en-US"/>
              <a:pPr/>
              <a:t>35</a:t>
            </a:fld>
            <a:endParaRPr lang="en-US"/>
          </a:p>
        </p:txBody>
      </p:sp>
      <p:pic>
        <p:nvPicPr>
          <p:cNvPr id="11765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79463"/>
            <a:ext cx="4311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0863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311275"/>
            <a:ext cx="49736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22738"/>
            <a:ext cx="5200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8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75075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8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7750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658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6590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0" y="5702300"/>
            <a:ext cx="5945188" cy="982663"/>
            <a:chOff x="762000" y="5702300"/>
            <a:chExt cx="5945188" cy="982663"/>
          </a:xfrm>
        </p:grpSpPr>
        <p:pic>
          <p:nvPicPr>
            <p:cNvPr id="1176582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040438"/>
              <a:ext cx="642938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6583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702300"/>
              <a:ext cx="4954588" cy="98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3297" y="92565"/>
            <a:ext cx="4823213" cy="27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0117" y="1282874"/>
            <a:ext cx="6827683" cy="377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76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0956">
            <a:off x="2106613" y="3565525"/>
            <a:ext cx="2079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4225"/>
            <a:ext cx="5521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887538"/>
            <a:ext cx="7261623" cy="434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77607" name="Rectangle 7"/>
          <p:cNvSpPr>
            <a:spLocks noChangeArrowheads="1"/>
          </p:cNvSpPr>
          <p:nvPr/>
        </p:nvSpPr>
        <p:spPr bwMode="auto">
          <a:xfrm>
            <a:off x="279400" y="2449513"/>
            <a:ext cx="3244850" cy="10509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76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022725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660900"/>
            <a:ext cx="91725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40052"/>
            <a:ext cx="787241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1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298825"/>
            <a:ext cx="4708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12" name="Line 12"/>
          <p:cNvSpPr>
            <a:spLocks noChangeShapeType="1"/>
          </p:cNvSpPr>
          <p:nvPr/>
        </p:nvSpPr>
        <p:spPr bwMode="auto">
          <a:xfrm flipH="1">
            <a:off x="4103688" y="2438400"/>
            <a:ext cx="50371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13" name="Line 13"/>
          <p:cNvSpPr>
            <a:spLocks noChangeShapeType="1"/>
          </p:cNvSpPr>
          <p:nvPr/>
        </p:nvSpPr>
        <p:spPr bwMode="auto">
          <a:xfrm>
            <a:off x="4114800" y="2430463"/>
            <a:ext cx="0" cy="14620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14" name="Line 14"/>
          <p:cNvSpPr>
            <a:spLocks noChangeShapeType="1"/>
          </p:cNvSpPr>
          <p:nvPr/>
        </p:nvSpPr>
        <p:spPr bwMode="auto">
          <a:xfrm>
            <a:off x="4103688" y="3886200"/>
            <a:ext cx="50371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1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508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16" name="Line 16"/>
          <p:cNvSpPr>
            <a:spLocks noChangeShapeType="1"/>
          </p:cNvSpPr>
          <p:nvPr/>
        </p:nvSpPr>
        <p:spPr bwMode="auto">
          <a:xfrm>
            <a:off x="7086600" y="2895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2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1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7138"/>
            <a:ext cx="31972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1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4D2C8B38-DCA7-460B-875B-EE37C411F899}" type="slidenum">
              <a:rPr lang="en-US"/>
              <a:pPr/>
              <a:t>36</a:t>
            </a:fld>
            <a:endParaRPr lang="en-US"/>
          </a:p>
        </p:txBody>
      </p:sp>
      <p:sp>
        <p:nvSpPr>
          <p:cNvPr id="1177620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7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7" grpId="0" animBg="1"/>
      <p:bldP spid="1177612" grpId="0" animBg="1"/>
      <p:bldP spid="1177613" grpId="0" animBg="1"/>
      <p:bldP spid="1177614" grpId="0" animBg="1"/>
      <p:bldP spid="11776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4CC-D48D-4744-A547-95DB0C86399E}" type="slidenum">
              <a:rPr lang="en-US"/>
              <a:pPr/>
              <a:t>37</a:t>
            </a:fld>
            <a:endParaRPr lang="en-US"/>
          </a:p>
        </p:txBody>
      </p:sp>
      <p:pic>
        <p:nvPicPr>
          <p:cNvPr id="117864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4225"/>
            <a:ext cx="5521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44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279400" y="2449513"/>
            <a:ext cx="1778000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0117" y="1282874"/>
            <a:ext cx="6827683" cy="377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86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298825"/>
            <a:ext cx="4708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30" name="Line 6"/>
          <p:cNvSpPr>
            <a:spLocks noChangeShapeType="1"/>
          </p:cNvSpPr>
          <p:nvPr/>
        </p:nvSpPr>
        <p:spPr bwMode="auto">
          <a:xfrm flipH="1">
            <a:off x="4103688" y="2438400"/>
            <a:ext cx="50371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631" name="Line 7"/>
          <p:cNvSpPr>
            <a:spLocks noChangeShapeType="1"/>
          </p:cNvSpPr>
          <p:nvPr/>
        </p:nvSpPr>
        <p:spPr bwMode="auto">
          <a:xfrm>
            <a:off x="4114800" y="2430463"/>
            <a:ext cx="0" cy="14620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632" name="Line 8"/>
          <p:cNvSpPr>
            <a:spLocks noChangeShapeType="1"/>
          </p:cNvSpPr>
          <p:nvPr/>
        </p:nvSpPr>
        <p:spPr bwMode="auto">
          <a:xfrm>
            <a:off x="4103688" y="3886200"/>
            <a:ext cx="50371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86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508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34" name="Line 10"/>
          <p:cNvSpPr>
            <a:spLocks noChangeShapeType="1"/>
          </p:cNvSpPr>
          <p:nvPr/>
        </p:nvSpPr>
        <p:spPr bwMode="auto">
          <a:xfrm>
            <a:off x="7086600" y="2895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863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7138"/>
            <a:ext cx="1703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48" y="1887538"/>
            <a:ext cx="7999474" cy="359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863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966">
            <a:off x="1239838" y="3429000"/>
            <a:ext cx="2079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3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95446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3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4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642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0958-0268-440B-BCF5-38340705CE8A}" type="slidenum">
              <a:rPr lang="en-US"/>
              <a:pPr/>
              <a:t>38</a:t>
            </a:fld>
            <a:endParaRPr lang="en-US"/>
          </a:p>
        </p:txBody>
      </p:sp>
      <p:pic>
        <p:nvPicPr>
          <p:cNvPr id="1179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535146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06700"/>
            <a:ext cx="53324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892550"/>
            <a:ext cx="52006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1450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5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57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9DB-18BE-4875-962D-05807C737D77}" type="slidenum">
              <a:rPr lang="en-US"/>
              <a:pPr/>
              <a:t>39</a:t>
            </a:fld>
            <a:endParaRPr lang="en-US"/>
          </a:p>
        </p:txBody>
      </p:sp>
      <p:pic>
        <p:nvPicPr>
          <p:cNvPr id="1180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572928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06700"/>
            <a:ext cx="5729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21200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9258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068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8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4D8-2E11-4D7D-81AE-A6342395743E}" type="slidenum">
              <a:rPr lang="en-US"/>
              <a:pPr/>
              <a:t>4</a:t>
            </a:fld>
            <a:endParaRPr lang="en-US"/>
          </a:p>
        </p:txBody>
      </p:sp>
      <p:pic>
        <p:nvPicPr>
          <p:cNvPr id="1145858" name="Picture 2" descr="zoom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985838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85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0825"/>
            <a:ext cx="408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586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571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58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812800"/>
            <a:ext cx="1758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58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72150"/>
            <a:ext cx="4141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586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9624"/>
            <a:ext cx="427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ACBD-558D-418D-98BB-453527CDC68B}" type="slidenum">
              <a:rPr lang="en-US"/>
              <a:pPr/>
              <a:t>40</a:t>
            </a:fld>
            <a:endParaRPr lang="en-US"/>
          </a:p>
        </p:txBody>
      </p:sp>
      <p:pic>
        <p:nvPicPr>
          <p:cNvPr id="1181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1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56737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17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06700"/>
            <a:ext cx="56737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17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21200"/>
            <a:ext cx="5654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17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9258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170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0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17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987-88F8-4F0A-A9B1-AA7E631004B6}" type="slidenum">
              <a:rPr lang="en-US"/>
              <a:pPr/>
              <a:t>41</a:t>
            </a:fld>
            <a:endParaRPr lang="en-US"/>
          </a:p>
        </p:txBody>
      </p:sp>
      <p:pic>
        <p:nvPicPr>
          <p:cNvPr id="11827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5654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06700"/>
            <a:ext cx="5654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21200"/>
            <a:ext cx="55784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9258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272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729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27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5B9-C2F3-4DAC-8672-57366BEBA6C1}" type="slidenum">
              <a:rPr lang="en-US"/>
              <a:pPr/>
              <a:t>42</a:t>
            </a:fld>
            <a:endParaRPr lang="en-US"/>
          </a:p>
        </p:txBody>
      </p:sp>
      <p:pic>
        <p:nvPicPr>
          <p:cNvPr id="11837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37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5654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37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06700"/>
            <a:ext cx="5654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37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21200"/>
            <a:ext cx="5597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37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9258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375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753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375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C40-0E58-4217-9ADE-65ECE060DA06}" type="slidenum">
              <a:rPr lang="en-US"/>
              <a:pPr/>
              <a:t>43</a:t>
            </a:fld>
            <a:endParaRPr lang="en-US"/>
          </a:p>
        </p:txBody>
      </p:sp>
      <p:pic>
        <p:nvPicPr>
          <p:cNvPr id="11878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952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44" name="Rectangle 4"/>
          <p:cNvSpPr>
            <a:spLocks noChangeArrowheads="1"/>
          </p:cNvSpPr>
          <p:nvPr/>
        </p:nvSpPr>
        <p:spPr bwMode="auto">
          <a:xfrm>
            <a:off x="327025" y="2593975"/>
            <a:ext cx="3101975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966" y="1981200"/>
            <a:ext cx="7374708" cy="377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624" y="1524000"/>
            <a:ext cx="6504376" cy="3596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87846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724400"/>
            <a:ext cx="7885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662613"/>
            <a:ext cx="889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50" name="Rectangle 10"/>
          <p:cNvSpPr>
            <a:spLocks noChangeArrowheads="1"/>
          </p:cNvSpPr>
          <p:nvPr/>
        </p:nvSpPr>
        <p:spPr bwMode="auto">
          <a:xfrm>
            <a:off x="8382000" y="5638800"/>
            <a:ext cx="411163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51" name="Line 11"/>
          <p:cNvSpPr>
            <a:spLocks noChangeShapeType="1"/>
          </p:cNvSpPr>
          <p:nvPr/>
        </p:nvSpPr>
        <p:spPr bwMode="auto">
          <a:xfrm>
            <a:off x="4343400" y="55626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5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727700"/>
            <a:ext cx="3573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5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27700"/>
            <a:ext cx="2949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5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6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56" name="Rectangle 16"/>
          <p:cNvSpPr>
            <a:spLocks noChangeArrowheads="1"/>
          </p:cNvSpPr>
          <p:nvPr/>
        </p:nvSpPr>
        <p:spPr bwMode="auto">
          <a:xfrm>
            <a:off x="304800" y="5713413"/>
            <a:ext cx="6096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57" name="Rectangle 17"/>
          <p:cNvSpPr>
            <a:spLocks noChangeArrowheads="1"/>
          </p:cNvSpPr>
          <p:nvPr/>
        </p:nvSpPr>
        <p:spPr bwMode="auto">
          <a:xfrm>
            <a:off x="263525" y="1955800"/>
            <a:ext cx="609600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85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7888"/>
            <a:ext cx="84899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5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60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67" y="821803"/>
            <a:ext cx="8301326" cy="377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4" grpId="0" animBg="1"/>
      <p:bldP spid="1187846" grpId="0" animBg="1"/>
      <p:bldP spid="1187850" grpId="0" animBg="1"/>
      <p:bldP spid="1187851" grpId="0" animBg="1"/>
      <p:bldP spid="1187856" grpId="0" animBg="1"/>
      <p:bldP spid="11878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FDC-26FE-4086-B688-093827F56111}" type="slidenum">
              <a:rPr lang="en-US"/>
              <a:pPr/>
              <a:t>44</a:t>
            </a:fld>
            <a:endParaRPr lang="en-US"/>
          </a:p>
        </p:txBody>
      </p:sp>
      <p:pic>
        <p:nvPicPr>
          <p:cNvPr id="11888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8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9788"/>
            <a:ext cx="13049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8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597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8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931863"/>
            <a:ext cx="4462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8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651375"/>
            <a:ext cx="544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8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105400"/>
            <a:ext cx="2952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8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084388"/>
            <a:ext cx="67881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8873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874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DACC-4C20-4442-AF68-9273BAA3FE3E}" type="slidenum">
              <a:rPr lang="en-US"/>
              <a:pPr/>
              <a:t>45</a:t>
            </a:fld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/>
        </p:nvSpPr>
        <p:spPr bwMode="auto">
          <a:xfrm>
            <a:off x="2362200" y="2776538"/>
            <a:ext cx="2011363" cy="10334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894" name="Rectangle 6"/>
          <p:cNvSpPr>
            <a:spLocks noChangeArrowheads="1"/>
          </p:cNvSpPr>
          <p:nvPr/>
        </p:nvSpPr>
        <p:spPr bwMode="auto">
          <a:xfrm>
            <a:off x="2362200" y="152400"/>
            <a:ext cx="1050925" cy="10239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989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77800"/>
            <a:ext cx="9842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8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39713"/>
            <a:ext cx="153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89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487488"/>
            <a:ext cx="14763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8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549400"/>
            <a:ext cx="20256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9899" name="Rectangle 11"/>
          <p:cNvSpPr>
            <a:spLocks noChangeArrowheads="1"/>
          </p:cNvSpPr>
          <p:nvPr/>
        </p:nvSpPr>
        <p:spPr bwMode="auto">
          <a:xfrm>
            <a:off x="2362200" y="1452563"/>
            <a:ext cx="1544638" cy="10334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990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811463"/>
            <a:ext cx="19304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9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73375"/>
            <a:ext cx="2481263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90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083050"/>
            <a:ext cx="3476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9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515938"/>
            <a:ext cx="11747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90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811338"/>
            <a:ext cx="13271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990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124200"/>
            <a:ext cx="17256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9906" name="Rectangle 18"/>
          <p:cNvSpPr>
            <a:spLocks noChangeArrowheads="1"/>
          </p:cNvSpPr>
          <p:nvPr/>
        </p:nvSpPr>
        <p:spPr bwMode="auto">
          <a:xfrm>
            <a:off x="5943600" y="484188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07" name="Rectangle 19"/>
          <p:cNvSpPr>
            <a:spLocks noChangeArrowheads="1"/>
          </p:cNvSpPr>
          <p:nvPr/>
        </p:nvSpPr>
        <p:spPr bwMode="auto">
          <a:xfrm>
            <a:off x="6873875" y="1773238"/>
            <a:ext cx="776288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08" name="Rectangle 20"/>
          <p:cNvSpPr>
            <a:spLocks noChangeArrowheads="1"/>
          </p:cNvSpPr>
          <p:nvPr/>
        </p:nvSpPr>
        <p:spPr bwMode="auto">
          <a:xfrm>
            <a:off x="7669213" y="3089275"/>
            <a:ext cx="11699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991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038"/>
            <a:ext cx="2117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9916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17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3" grpId="0" animBg="1"/>
      <p:bldP spid="1189899" grpId="0" animBg="1"/>
      <p:bldP spid="1189907" grpId="0" animBg="1"/>
      <p:bldP spid="118990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6608-82A6-493D-A858-E8C480751DA3}" type="slidenum">
              <a:rPr lang="en-US"/>
              <a:pPr/>
              <a:t>46</a:t>
            </a:fld>
            <a:endParaRPr lang="en-US"/>
          </a:p>
        </p:txBody>
      </p:sp>
      <p:pic>
        <p:nvPicPr>
          <p:cNvPr id="11909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9091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49091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17" name="Line 5"/>
          <p:cNvSpPr>
            <a:spLocks noChangeShapeType="1"/>
          </p:cNvSpPr>
          <p:nvPr/>
        </p:nvSpPr>
        <p:spPr bwMode="auto">
          <a:xfrm>
            <a:off x="1676400" y="3657600"/>
            <a:ext cx="12192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09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9463"/>
            <a:ext cx="4462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505200"/>
            <a:ext cx="8318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77343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2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77343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2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27175"/>
            <a:ext cx="641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2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4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9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9D9A-51D4-4BAB-9BF9-D3DAF9145971}" type="slidenum">
              <a:rPr lang="en-US"/>
              <a:pPr/>
              <a:t>47</a:t>
            </a:fld>
            <a:endParaRPr lang="en-US"/>
          </a:p>
        </p:txBody>
      </p:sp>
      <p:pic>
        <p:nvPicPr>
          <p:cNvPr id="11919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546225"/>
            <a:ext cx="36687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1940" name="Line 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194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48225"/>
            <a:ext cx="2268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381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381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419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5715000"/>
            <a:ext cx="419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6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262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248400"/>
            <a:ext cx="419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9825"/>
            <a:ext cx="2306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382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7579" y="2376488"/>
            <a:ext cx="2685446" cy="397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91950" name="Group 14"/>
          <p:cNvGrpSpPr>
            <a:grpSpLocks/>
          </p:cNvGrpSpPr>
          <p:nvPr/>
        </p:nvGrpSpPr>
        <p:grpSpPr bwMode="auto">
          <a:xfrm>
            <a:off x="0" y="6248400"/>
            <a:ext cx="2743200" cy="609600"/>
            <a:chOff x="0" y="3936"/>
            <a:chExt cx="1728" cy="384"/>
          </a:xfrm>
        </p:grpSpPr>
        <p:sp>
          <p:nvSpPr>
            <p:cNvPr id="1191951" name="Line 15"/>
            <p:cNvSpPr>
              <a:spLocks noChangeShapeType="1"/>
            </p:cNvSpPr>
            <p:nvPr/>
          </p:nvSpPr>
          <p:spPr bwMode="auto">
            <a:xfrm>
              <a:off x="0" y="3936"/>
              <a:ext cx="172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52" name="Line 16"/>
            <p:cNvSpPr>
              <a:spLocks noChangeShapeType="1"/>
            </p:cNvSpPr>
            <p:nvPr/>
          </p:nvSpPr>
          <p:spPr bwMode="auto">
            <a:xfrm>
              <a:off x="1717" y="3936"/>
              <a:ext cx="0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91953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34"/>
              <a:ext cx="120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9195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9775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5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8813"/>
            <a:ext cx="1797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00" y="1134171"/>
            <a:ext cx="8623039" cy="377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54" y="3557936"/>
            <a:ext cx="8587298" cy="377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00" y="746125"/>
            <a:ext cx="8717163" cy="340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54" y="3184525"/>
            <a:ext cx="8660116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1960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690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61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74" y="240188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62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4625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196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64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97-AC5A-431D-AB7A-E5D25A8E0729}" type="slidenum">
              <a:rPr lang="en-US"/>
              <a:pPr/>
              <a:t>48</a:t>
            </a:fld>
            <a:endParaRPr lang="en-US"/>
          </a:p>
        </p:txBody>
      </p:sp>
      <p:pic>
        <p:nvPicPr>
          <p:cNvPr id="1192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29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4625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29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9800"/>
            <a:ext cx="2268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2965" name="Line 5"/>
          <p:cNvSpPr>
            <a:spLocks noChangeShapeType="1"/>
          </p:cNvSpPr>
          <p:nvPr/>
        </p:nvSpPr>
        <p:spPr bwMode="auto">
          <a:xfrm>
            <a:off x="152400" y="609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6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67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0087 -0.557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92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2F91-6994-4CFD-8419-C2DCF17F960E}" type="slidenum">
              <a:rPr lang="en-US"/>
              <a:pPr/>
              <a:t>49</a:t>
            </a:fld>
            <a:endParaRPr lang="en-US"/>
          </a:p>
        </p:txBody>
      </p:sp>
      <p:pic>
        <p:nvPicPr>
          <p:cNvPr id="11939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9800"/>
            <a:ext cx="2268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3987" name="Line 3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9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3989" name="Line 5"/>
          <p:cNvSpPr>
            <a:spLocks noChangeShapeType="1"/>
          </p:cNvSpPr>
          <p:nvPr/>
        </p:nvSpPr>
        <p:spPr bwMode="auto">
          <a:xfrm>
            <a:off x="152400" y="609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990" name="Line 6"/>
          <p:cNvSpPr>
            <a:spLocks noChangeShapeType="1"/>
          </p:cNvSpPr>
          <p:nvPr/>
        </p:nvSpPr>
        <p:spPr bwMode="auto">
          <a:xfrm>
            <a:off x="152400" y="22860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991" name="Line 7"/>
          <p:cNvSpPr>
            <a:spLocks noChangeShapeType="1"/>
          </p:cNvSpPr>
          <p:nvPr/>
        </p:nvSpPr>
        <p:spPr bwMode="auto">
          <a:xfrm>
            <a:off x="152400" y="1371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992" name="Line 8"/>
          <p:cNvSpPr>
            <a:spLocks noChangeShapeType="1"/>
          </p:cNvSpPr>
          <p:nvPr/>
        </p:nvSpPr>
        <p:spPr bwMode="auto">
          <a:xfrm>
            <a:off x="2438400" y="32004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99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5775"/>
            <a:ext cx="381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99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3350"/>
            <a:ext cx="419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99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673350"/>
            <a:ext cx="419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99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60775"/>
            <a:ext cx="419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99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5775"/>
            <a:ext cx="381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9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1413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9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365625"/>
            <a:ext cx="2232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860925"/>
            <a:ext cx="2287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432425"/>
            <a:ext cx="3952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927725"/>
            <a:ext cx="150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6423025"/>
            <a:ext cx="452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5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69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6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563688"/>
            <a:ext cx="1698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7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430463"/>
            <a:ext cx="150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8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3371850"/>
            <a:ext cx="4524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09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57673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10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41875"/>
            <a:ext cx="57483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11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75325"/>
            <a:ext cx="66754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12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08725"/>
            <a:ext cx="61452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13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18125"/>
            <a:ext cx="6164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4014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362200"/>
            <a:ext cx="39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4015" name="Rectangle 31"/>
          <p:cNvSpPr>
            <a:spLocks noChangeArrowheads="1"/>
          </p:cNvSpPr>
          <p:nvPr/>
        </p:nvSpPr>
        <p:spPr bwMode="auto">
          <a:xfrm>
            <a:off x="1882775" y="657225"/>
            <a:ext cx="822325" cy="6667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2695575" y="1435100"/>
            <a:ext cx="1554163" cy="7223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17" name="Rectangle 33"/>
          <p:cNvSpPr>
            <a:spLocks noChangeArrowheads="1"/>
          </p:cNvSpPr>
          <p:nvPr/>
        </p:nvSpPr>
        <p:spPr bwMode="auto">
          <a:xfrm>
            <a:off x="6727825" y="1525588"/>
            <a:ext cx="1554163" cy="6302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18" name="Rectangle 34"/>
          <p:cNvSpPr>
            <a:spLocks noChangeArrowheads="1"/>
          </p:cNvSpPr>
          <p:nvPr/>
        </p:nvSpPr>
        <p:spPr bwMode="auto">
          <a:xfrm>
            <a:off x="2887663" y="2330450"/>
            <a:ext cx="1746250" cy="749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19" name="Rectangle 35"/>
          <p:cNvSpPr>
            <a:spLocks noChangeArrowheads="1"/>
          </p:cNvSpPr>
          <p:nvPr/>
        </p:nvSpPr>
        <p:spPr bwMode="auto">
          <a:xfrm>
            <a:off x="7265988" y="2403475"/>
            <a:ext cx="1746250" cy="6667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20" name="Rectangle 36"/>
          <p:cNvSpPr>
            <a:spLocks noChangeArrowheads="1"/>
          </p:cNvSpPr>
          <p:nvPr/>
        </p:nvSpPr>
        <p:spPr bwMode="auto">
          <a:xfrm>
            <a:off x="6388100" y="3335338"/>
            <a:ext cx="1746250" cy="7223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2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22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9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9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9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9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9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9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9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9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9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9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9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9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9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9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9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9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9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87" grpId="0" animBg="1"/>
      <p:bldP spid="1193990" grpId="0" animBg="1"/>
      <p:bldP spid="1193991" grpId="0" animBg="1"/>
      <p:bldP spid="1193992" grpId="0" animBg="1"/>
      <p:bldP spid="1194015" grpId="0" animBg="1"/>
      <p:bldP spid="1194016" grpId="0" animBg="1"/>
      <p:bldP spid="1194017" grpId="0" animBg="1"/>
      <p:bldP spid="1194018" grpId="0" animBg="1"/>
      <p:bldP spid="1194019" grpId="0" animBg="1"/>
      <p:bldP spid="11940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08B-7FEC-43A2-90D4-F0118D5C8530}" type="slidenum">
              <a:rPr lang="en-US"/>
              <a:pPr/>
              <a:t>5</a:t>
            </a:fld>
            <a:endParaRPr lang="en-US"/>
          </a:p>
        </p:txBody>
      </p:sp>
      <p:pic>
        <p:nvPicPr>
          <p:cNvPr id="11468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8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8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074863"/>
            <a:ext cx="5049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8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89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6886" name="Group 6"/>
          <p:cNvGrpSpPr>
            <a:grpSpLocks/>
          </p:cNvGrpSpPr>
          <p:nvPr/>
        </p:nvGrpSpPr>
        <p:grpSpPr bwMode="auto">
          <a:xfrm>
            <a:off x="3886200" y="4340225"/>
            <a:ext cx="1558925" cy="515938"/>
            <a:chOff x="2448" y="2734"/>
            <a:chExt cx="982" cy="325"/>
          </a:xfrm>
        </p:grpSpPr>
        <p:pic>
          <p:nvPicPr>
            <p:cNvPr id="1146887" name="Picture 7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734"/>
              <a:ext cx="98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6888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8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68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95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6890" name="Group 10"/>
          <p:cNvGrpSpPr>
            <a:grpSpLocks/>
          </p:cNvGrpSpPr>
          <p:nvPr/>
        </p:nvGrpSpPr>
        <p:grpSpPr bwMode="auto">
          <a:xfrm>
            <a:off x="3810000" y="5943600"/>
            <a:ext cx="2133600" cy="533400"/>
            <a:chOff x="2400" y="3744"/>
            <a:chExt cx="1344" cy="336"/>
          </a:xfrm>
        </p:grpSpPr>
        <p:pic>
          <p:nvPicPr>
            <p:cNvPr id="1146891" name="Picture 11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744"/>
              <a:ext cx="13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6892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901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46893" name="Group 13"/>
          <p:cNvGrpSpPr>
            <a:grpSpLocks/>
          </p:cNvGrpSpPr>
          <p:nvPr/>
        </p:nvGrpSpPr>
        <p:grpSpPr bwMode="auto">
          <a:xfrm>
            <a:off x="6477000" y="5943600"/>
            <a:ext cx="2133600" cy="533400"/>
            <a:chOff x="4080" y="3744"/>
            <a:chExt cx="1344" cy="336"/>
          </a:xfrm>
        </p:grpSpPr>
        <p:pic>
          <p:nvPicPr>
            <p:cNvPr id="1146894" name="Picture 14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744"/>
              <a:ext cx="13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689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901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689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12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1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6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89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13025"/>
            <a:ext cx="4160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6900" name="Group 20"/>
          <p:cNvGrpSpPr>
            <a:grpSpLocks/>
          </p:cNvGrpSpPr>
          <p:nvPr/>
        </p:nvGrpSpPr>
        <p:grpSpPr bwMode="auto">
          <a:xfrm>
            <a:off x="762000" y="5964238"/>
            <a:ext cx="2473325" cy="512762"/>
            <a:chOff x="480" y="3757"/>
            <a:chExt cx="1558" cy="323"/>
          </a:xfrm>
        </p:grpSpPr>
        <p:pic>
          <p:nvPicPr>
            <p:cNvPr id="1146901" name="Picture 21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57"/>
              <a:ext cx="155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6902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3901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46903" name="Group 23"/>
          <p:cNvGrpSpPr>
            <a:grpSpLocks/>
          </p:cNvGrpSpPr>
          <p:nvPr/>
        </p:nvGrpSpPr>
        <p:grpSpPr bwMode="auto">
          <a:xfrm>
            <a:off x="5908675" y="4343400"/>
            <a:ext cx="2473325" cy="512763"/>
            <a:chOff x="3722" y="2736"/>
            <a:chExt cx="1558" cy="323"/>
          </a:xfrm>
        </p:grpSpPr>
        <p:pic>
          <p:nvPicPr>
            <p:cNvPr id="1146904" name="Picture 24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736"/>
              <a:ext cx="155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6905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880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6906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7" name="Line 27"/>
          <p:cNvSpPr>
            <a:spLocks noChangeShapeType="1"/>
          </p:cNvSpPr>
          <p:nvPr/>
        </p:nvSpPr>
        <p:spPr bwMode="auto">
          <a:xfrm>
            <a:off x="4191000" y="1773238"/>
            <a:ext cx="457200" cy="27876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0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0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4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4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4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7" grpId="0" animBg="1"/>
      <p:bldP spid="114690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8EFF-1C61-42F3-B74C-3F6D788078B9}" type="slidenum">
              <a:rPr lang="en-US"/>
              <a:pPr/>
              <a:t>50</a:t>
            </a:fld>
            <a:endParaRPr lang="en-US"/>
          </a:p>
        </p:txBody>
      </p:sp>
      <p:pic>
        <p:nvPicPr>
          <p:cNvPr id="11950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346575"/>
            <a:ext cx="57673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4841875"/>
            <a:ext cx="5748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75325"/>
            <a:ext cx="66754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08725"/>
            <a:ext cx="61452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318125"/>
            <a:ext cx="6164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9800"/>
            <a:ext cx="170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5016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5017" name="Line 9"/>
          <p:cNvSpPr>
            <a:spLocks noChangeShapeType="1"/>
          </p:cNvSpPr>
          <p:nvPr/>
        </p:nvSpPr>
        <p:spPr bwMode="auto">
          <a:xfrm>
            <a:off x="152400" y="609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5018" name="Line 10"/>
          <p:cNvSpPr>
            <a:spLocks noChangeShapeType="1"/>
          </p:cNvSpPr>
          <p:nvPr/>
        </p:nvSpPr>
        <p:spPr bwMode="auto">
          <a:xfrm>
            <a:off x="152400" y="22860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5019" name="Line 11"/>
          <p:cNvSpPr>
            <a:spLocks noChangeShapeType="1"/>
          </p:cNvSpPr>
          <p:nvPr/>
        </p:nvSpPr>
        <p:spPr bwMode="auto">
          <a:xfrm>
            <a:off x="152400" y="1371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5020" name="Line 12"/>
          <p:cNvSpPr>
            <a:spLocks noChangeShapeType="1"/>
          </p:cNvSpPr>
          <p:nvPr/>
        </p:nvSpPr>
        <p:spPr bwMode="auto">
          <a:xfrm>
            <a:off x="2438400" y="32004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50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1413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365625"/>
            <a:ext cx="2232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860925"/>
            <a:ext cx="2287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432425"/>
            <a:ext cx="3952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927725"/>
            <a:ext cx="150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6423025"/>
            <a:ext cx="452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5775"/>
            <a:ext cx="2420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2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3350"/>
            <a:ext cx="285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3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5775"/>
            <a:ext cx="2420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31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673350"/>
            <a:ext cx="2590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32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60775"/>
            <a:ext cx="2911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5033" name="Rectangle 25"/>
          <p:cNvSpPr>
            <a:spLocks noChangeArrowheads="1"/>
          </p:cNvSpPr>
          <p:nvPr/>
        </p:nvSpPr>
        <p:spPr bwMode="auto">
          <a:xfrm>
            <a:off x="1882775" y="657225"/>
            <a:ext cx="822325" cy="6667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34" name="Rectangle 26"/>
          <p:cNvSpPr>
            <a:spLocks noChangeArrowheads="1"/>
          </p:cNvSpPr>
          <p:nvPr/>
        </p:nvSpPr>
        <p:spPr bwMode="auto">
          <a:xfrm>
            <a:off x="2695575" y="1435100"/>
            <a:ext cx="1554163" cy="7223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35" name="Rectangle 27"/>
          <p:cNvSpPr>
            <a:spLocks noChangeArrowheads="1"/>
          </p:cNvSpPr>
          <p:nvPr/>
        </p:nvSpPr>
        <p:spPr bwMode="auto">
          <a:xfrm>
            <a:off x="6727825" y="1525588"/>
            <a:ext cx="1554163" cy="6302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36" name="Rectangle 28"/>
          <p:cNvSpPr>
            <a:spLocks noChangeArrowheads="1"/>
          </p:cNvSpPr>
          <p:nvPr/>
        </p:nvSpPr>
        <p:spPr bwMode="auto">
          <a:xfrm>
            <a:off x="2887663" y="2330450"/>
            <a:ext cx="1746250" cy="749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37" name="Rectangle 29"/>
          <p:cNvSpPr>
            <a:spLocks noChangeArrowheads="1"/>
          </p:cNvSpPr>
          <p:nvPr/>
        </p:nvSpPr>
        <p:spPr bwMode="auto">
          <a:xfrm>
            <a:off x="7265988" y="2403475"/>
            <a:ext cx="1746250" cy="6667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38" name="Rectangle 30"/>
          <p:cNvSpPr>
            <a:spLocks noChangeArrowheads="1"/>
          </p:cNvSpPr>
          <p:nvPr/>
        </p:nvSpPr>
        <p:spPr bwMode="auto">
          <a:xfrm>
            <a:off x="6388100" y="3335338"/>
            <a:ext cx="1746250" cy="7223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3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40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F1EE-3952-451C-A4FE-68C0456C098A}" type="slidenum">
              <a:rPr lang="en-US"/>
              <a:pPr/>
              <a:t>51</a:t>
            </a:fld>
            <a:endParaRPr lang="en-US"/>
          </a:p>
        </p:txBody>
      </p:sp>
      <p:sp>
        <p:nvSpPr>
          <p:cNvPr id="1196034" name="Line 2"/>
          <p:cNvSpPr>
            <a:spLocks noChangeShapeType="1"/>
          </p:cNvSpPr>
          <p:nvPr/>
        </p:nvSpPr>
        <p:spPr bwMode="auto">
          <a:xfrm>
            <a:off x="0" y="4327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35" name="Line 3"/>
          <p:cNvSpPr>
            <a:spLocks noChangeShapeType="1"/>
          </p:cNvSpPr>
          <p:nvPr/>
        </p:nvSpPr>
        <p:spPr bwMode="auto">
          <a:xfrm>
            <a:off x="152400" y="609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36" name="Line 4"/>
          <p:cNvSpPr>
            <a:spLocks noChangeShapeType="1"/>
          </p:cNvSpPr>
          <p:nvPr/>
        </p:nvSpPr>
        <p:spPr bwMode="auto">
          <a:xfrm>
            <a:off x="152400" y="22860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37" name="Line 5"/>
          <p:cNvSpPr>
            <a:spLocks noChangeShapeType="1"/>
          </p:cNvSpPr>
          <p:nvPr/>
        </p:nvSpPr>
        <p:spPr bwMode="auto">
          <a:xfrm>
            <a:off x="152400" y="13716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38" name="Line 6"/>
          <p:cNvSpPr>
            <a:spLocks noChangeShapeType="1"/>
          </p:cNvSpPr>
          <p:nvPr/>
        </p:nvSpPr>
        <p:spPr bwMode="auto">
          <a:xfrm>
            <a:off x="2438400" y="32004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603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9800"/>
            <a:ext cx="170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604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5775"/>
            <a:ext cx="2420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604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5775"/>
            <a:ext cx="2420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96042" name="Group 10"/>
          <p:cNvGrpSpPr>
            <a:grpSpLocks/>
          </p:cNvGrpSpPr>
          <p:nvPr/>
        </p:nvGrpSpPr>
        <p:grpSpPr bwMode="auto">
          <a:xfrm>
            <a:off x="304800" y="4578350"/>
            <a:ext cx="8453438" cy="2127250"/>
            <a:chOff x="192" y="2884"/>
            <a:chExt cx="5325" cy="1340"/>
          </a:xfrm>
        </p:grpSpPr>
        <p:pic>
          <p:nvPicPr>
            <p:cNvPr id="1196043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4"/>
              <a:ext cx="53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6044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590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6045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206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6046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926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9604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1413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604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3350"/>
            <a:ext cx="285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604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673350"/>
            <a:ext cx="2590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605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60775"/>
            <a:ext cx="2911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605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6052" name="Line 20"/>
          <p:cNvSpPr>
            <a:spLocks noChangeShapeType="1"/>
          </p:cNvSpPr>
          <p:nvPr/>
        </p:nvSpPr>
        <p:spPr bwMode="auto">
          <a:xfrm flipH="1">
            <a:off x="1790700" y="401638"/>
            <a:ext cx="301625" cy="42878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53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054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3" dur="500"/>
                                        <p:tgtEl>
                                          <p:spTgt spid="119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52" grpId="0" animBg="1"/>
      <p:bldP spid="119605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1B2A-BB21-4A5B-A28B-5A7225F81ADD}" type="slidenum">
              <a:rPr lang="en-US"/>
              <a:pPr/>
              <a:t>52</a:t>
            </a:fld>
            <a:endParaRPr lang="en-US"/>
          </a:p>
        </p:txBody>
      </p:sp>
      <p:sp>
        <p:nvSpPr>
          <p:cNvPr id="1197058" name="Line 2"/>
          <p:cNvSpPr>
            <a:spLocks noChangeShapeType="1"/>
          </p:cNvSpPr>
          <p:nvPr/>
        </p:nvSpPr>
        <p:spPr bwMode="auto">
          <a:xfrm>
            <a:off x="0" y="4327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62398"/>
            <a:ext cx="8226146" cy="377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706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8350"/>
            <a:ext cx="8453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0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699125"/>
            <a:ext cx="304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06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089525"/>
            <a:ext cx="3479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06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6232525"/>
            <a:ext cx="30829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07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262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7065" name="Group 9"/>
          <p:cNvGrpSpPr>
            <a:grpSpLocks/>
          </p:cNvGrpSpPr>
          <p:nvPr/>
        </p:nvGrpSpPr>
        <p:grpSpPr bwMode="auto">
          <a:xfrm>
            <a:off x="533400" y="2413000"/>
            <a:ext cx="8572500" cy="1778000"/>
            <a:chOff x="336" y="1520"/>
            <a:chExt cx="5400" cy="1120"/>
          </a:xfrm>
        </p:grpSpPr>
        <p:pic>
          <p:nvPicPr>
            <p:cNvPr id="1197066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20"/>
              <a:ext cx="142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7067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778"/>
              <a:ext cx="24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7068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778"/>
              <a:ext cx="24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7069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66"/>
              <a:ext cx="26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7070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066"/>
              <a:ext cx="26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7071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402"/>
              <a:ext cx="26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7072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415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9707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5013"/>
            <a:ext cx="1797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49300"/>
            <a:ext cx="8660116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707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9400"/>
            <a:ext cx="7299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707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07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62398"/>
            <a:ext cx="8226146" cy="377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49300"/>
            <a:ext cx="8660116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8442-20D4-400F-8938-B2E2501F4A82}" type="slidenum">
              <a:rPr lang="en-US"/>
              <a:pPr/>
              <a:t>53</a:t>
            </a:fld>
            <a:endParaRPr lang="en-US"/>
          </a:p>
        </p:txBody>
      </p:sp>
      <p:grpSp>
        <p:nvGrpSpPr>
          <p:cNvPr id="1198082" name="Group 2"/>
          <p:cNvGrpSpPr>
            <a:grpSpLocks/>
          </p:cNvGrpSpPr>
          <p:nvPr/>
        </p:nvGrpSpPr>
        <p:grpSpPr bwMode="auto">
          <a:xfrm>
            <a:off x="342378" y="1676400"/>
            <a:ext cx="8453438" cy="2127250"/>
            <a:chOff x="192" y="1056"/>
            <a:chExt cx="5325" cy="1340"/>
          </a:xfrm>
        </p:grpSpPr>
        <p:pic>
          <p:nvPicPr>
            <p:cNvPr id="1198083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56"/>
              <a:ext cx="53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8084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762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8085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378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8086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098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98088" name="Group 8"/>
          <p:cNvGrpSpPr>
            <a:grpSpLocks/>
          </p:cNvGrpSpPr>
          <p:nvPr/>
        </p:nvGrpSpPr>
        <p:grpSpPr bwMode="auto">
          <a:xfrm>
            <a:off x="304800" y="4578350"/>
            <a:ext cx="8453438" cy="2127250"/>
            <a:chOff x="192" y="2884"/>
            <a:chExt cx="5325" cy="1340"/>
          </a:xfrm>
        </p:grpSpPr>
        <p:pic>
          <p:nvPicPr>
            <p:cNvPr id="1198089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4"/>
              <a:ext cx="53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8090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590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8091" name="Picture 1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206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8092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926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9809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262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094" name="Line 14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62" y="4038600"/>
            <a:ext cx="1625225" cy="283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809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8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451 -0.422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9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9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62398"/>
            <a:ext cx="8226146" cy="377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342378" y="1676400"/>
            <a:ext cx="8453438" cy="2127250"/>
            <a:chOff x="192" y="1056"/>
            <a:chExt cx="5325" cy="1340"/>
          </a:xfrm>
        </p:grpSpPr>
        <p:pic>
          <p:nvPicPr>
            <p:cNvPr id="24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56"/>
              <a:ext cx="53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762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378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098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49300"/>
            <a:ext cx="8660116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E293-3EE7-4855-BF92-044DBF8E2A02}" type="slidenum">
              <a:rPr lang="en-US"/>
              <a:pPr/>
              <a:t>54</a:t>
            </a:fld>
            <a:endParaRPr lang="en-US"/>
          </a:p>
        </p:txBody>
      </p:sp>
      <p:pic>
        <p:nvPicPr>
          <p:cNvPr id="119912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262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24" y="4457700"/>
            <a:ext cx="6804051" cy="283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649" y="5983288"/>
            <a:ext cx="7200929" cy="283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9110" name="Line 6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1" name="Line 7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911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878388"/>
            <a:ext cx="4667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911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403975"/>
            <a:ext cx="5045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912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418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2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0386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912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22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E37E-C573-461F-A0BC-4C3D002745CA}" type="slidenum">
              <a:rPr lang="en-US"/>
              <a:pPr/>
              <a:t>55</a:t>
            </a:fld>
            <a:endParaRPr lang="en-US"/>
          </a:p>
        </p:txBody>
      </p:sp>
      <p:grpSp>
        <p:nvGrpSpPr>
          <p:cNvPr id="1200130" name="Group 2"/>
          <p:cNvGrpSpPr>
            <a:grpSpLocks/>
          </p:cNvGrpSpPr>
          <p:nvPr/>
        </p:nvGrpSpPr>
        <p:grpSpPr bwMode="auto">
          <a:xfrm>
            <a:off x="342378" y="228600"/>
            <a:ext cx="8453438" cy="2127250"/>
            <a:chOff x="192" y="144"/>
            <a:chExt cx="5325" cy="1340"/>
          </a:xfrm>
        </p:grpSpPr>
        <p:pic>
          <p:nvPicPr>
            <p:cNvPr id="1200131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53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0132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850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0133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466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0134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186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0135" name="Group 7"/>
          <p:cNvGrpSpPr>
            <a:grpSpLocks/>
          </p:cNvGrpSpPr>
          <p:nvPr/>
        </p:nvGrpSpPr>
        <p:grpSpPr bwMode="auto">
          <a:xfrm>
            <a:off x="354904" y="1676400"/>
            <a:ext cx="8453438" cy="2127250"/>
            <a:chOff x="192" y="1056"/>
            <a:chExt cx="5325" cy="1340"/>
          </a:xfrm>
        </p:grpSpPr>
        <p:pic>
          <p:nvPicPr>
            <p:cNvPr id="1200136" name="Picture 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56"/>
              <a:ext cx="53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0137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762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0138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378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0139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098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0140" name="Line 12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0141" name="Group 13"/>
          <p:cNvGrpSpPr>
            <a:grpSpLocks/>
          </p:cNvGrpSpPr>
          <p:nvPr/>
        </p:nvGrpSpPr>
        <p:grpSpPr bwMode="auto">
          <a:xfrm>
            <a:off x="228600" y="2667000"/>
            <a:ext cx="2971800" cy="411163"/>
            <a:chOff x="144" y="1680"/>
            <a:chExt cx="1872" cy="259"/>
          </a:xfrm>
        </p:grpSpPr>
        <p:sp>
          <p:nvSpPr>
            <p:cNvPr id="1200142" name="Rectangle 14"/>
            <p:cNvSpPr>
              <a:spLocks noChangeArrowheads="1"/>
            </p:cNvSpPr>
            <p:nvPr/>
          </p:nvSpPr>
          <p:spPr bwMode="auto">
            <a:xfrm>
              <a:off x="144" y="1680"/>
              <a:ext cx="1872" cy="2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00143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28"/>
              <a:ext cx="177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014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45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5.55556E-7 -0.2 " pathEditMode="relative" ptsTypes="AA">
                                      <p:cBhvr>
                                        <p:cTn id="6" dur="500" fill="hold"/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90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F072-D91E-4567-85D9-A3DD2620BB1F}" type="slidenum">
              <a:rPr lang="en-US"/>
              <a:pPr/>
              <a:t>56</a:t>
            </a:fld>
            <a:endParaRPr lang="en-US"/>
          </a:p>
        </p:txBody>
      </p:sp>
      <p:sp>
        <p:nvSpPr>
          <p:cNvPr id="1201154" name="Rectangle 2"/>
          <p:cNvSpPr>
            <a:spLocks noChangeArrowheads="1"/>
          </p:cNvSpPr>
          <p:nvPr/>
        </p:nvSpPr>
        <p:spPr bwMode="auto">
          <a:xfrm>
            <a:off x="228600" y="2667000"/>
            <a:ext cx="2971800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11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8" y="228600"/>
            <a:ext cx="8453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56" name="Line 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57" name="Line 5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11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4495800"/>
            <a:ext cx="62023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59" name="Line 7"/>
          <p:cNvSpPr>
            <a:spLocks noChangeShapeType="1"/>
          </p:cNvSpPr>
          <p:nvPr/>
        </p:nvSpPr>
        <p:spPr bwMode="auto">
          <a:xfrm>
            <a:off x="0" y="5638800"/>
            <a:ext cx="6781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116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611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61" name="Line 9"/>
          <p:cNvSpPr>
            <a:spLocks noChangeShapeType="1"/>
          </p:cNvSpPr>
          <p:nvPr/>
        </p:nvSpPr>
        <p:spPr bwMode="auto">
          <a:xfrm>
            <a:off x="152400" y="4953000"/>
            <a:ext cx="65532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116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4688"/>
            <a:ext cx="4651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28" y="1349375"/>
            <a:ext cx="304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28" y="739775"/>
            <a:ext cx="3479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53" y="1882775"/>
            <a:ext cx="30829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819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67" name="Line 15"/>
          <p:cNvSpPr>
            <a:spLocks noChangeShapeType="1"/>
          </p:cNvSpPr>
          <p:nvPr/>
        </p:nvSpPr>
        <p:spPr bwMode="auto">
          <a:xfrm>
            <a:off x="3538538" y="2590800"/>
            <a:ext cx="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1168" name="Group 16"/>
          <p:cNvGrpSpPr>
            <a:grpSpLocks/>
          </p:cNvGrpSpPr>
          <p:nvPr/>
        </p:nvGrpSpPr>
        <p:grpSpPr bwMode="auto">
          <a:xfrm>
            <a:off x="3733800" y="2668588"/>
            <a:ext cx="1279525" cy="1041400"/>
            <a:chOff x="2458" y="1681"/>
            <a:chExt cx="806" cy="656"/>
          </a:xfrm>
        </p:grpSpPr>
        <p:sp>
          <p:nvSpPr>
            <p:cNvPr id="1201169" name="Rectangle 17"/>
            <p:cNvSpPr>
              <a:spLocks noChangeArrowheads="1"/>
            </p:cNvSpPr>
            <p:nvPr/>
          </p:nvSpPr>
          <p:spPr bwMode="auto">
            <a:xfrm>
              <a:off x="2458" y="1681"/>
              <a:ext cx="806" cy="65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0117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2124"/>
              <a:ext cx="41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1171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" y="1920"/>
              <a:ext cx="75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1172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717"/>
              <a:ext cx="34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11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4525"/>
            <a:ext cx="304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6940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089525"/>
            <a:ext cx="5767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117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48400"/>
            <a:ext cx="2962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177" name="Rectangle 25"/>
          <p:cNvSpPr>
            <a:spLocks noChangeArrowheads="1"/>
          </p:cNvSpPr>
          <p:nvPr/>
        </p:nvSpPr>
        <p:spPr bwMode="auto">
          <a:xfrm>
            <a:off x="3757091" y="190500"/>
            <a:ext cx="4706937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78" name="Rectangle 26"/>
          <p:cNvSpPr>
            <a:spLocks noChangeArrowheads="1"/>
          </p:cNvSpPr>
          <p:nvPr/>
        </p:nvSpPr>
        <p:spPr bwMode="auto">
          <a:xfrm>
            <a:off x="273050" y="5715000"/>
            <a:ext cx="4706938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79" name="Line 27"/>
          <p:cNvSpPr>
            <a:spLocks noChangeShapeType="1"/>
          </p:cNvSpPr>
          <p:nvPr/>
        </p:nvSpPr>
        <p:spPr bwMode="auto">
          <a:xfrm flipH="1">
            <a:off x="2667000" y="620713"/>
            <a:ext cx="3429000" cy="5083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118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8957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1182" name="Group 30"/>
          <p:cNvGrpSpPr>
            <a:grpSpLocks/>
          </p:cNvGrpSpPr>
          <p:nvPr/>
        </p:nvGrpSpPr>
        <p:grpSpPr bwMode="auto">
          <a:xfrm>
            <a:off x="4225925" y="6261100"/>
            <a:ext cx="2438400" cy="471488"/>
            <a:chOff x="3360" y="3944"/>
            <a:chExt cx="1536" cy="297"/>
          </a:xfrm>
        </p:grpSpPr>
        <p:pic>
          <p:nvPicPr>
            <p:cNvPr id="1201183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00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1184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944"/>
              <a:ext cx="124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1185" name="Line 33"/>
          <p:cNvSpPr>
            <a:spLocks noChangeShapeType="1"/>
          </p:cNvSpPr>
          <p:nvPr/>
        </p:nvSpPr>
        <p:spPr bwMode="auto">
          <a:xfrm>
            <a:off x="6781800" y="5621338"/>
            <a:ext cx="0" cy="12334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1186" name="Group 34"/>
          <p:cNvGrpSpPr>
            <a:grpSpLocks/>
          </p:cNvGrpSpPr>
          <p:nvPr/>
        </p:nvGrpSpPr>
        <p:grpSpPr bwMode="auto">
          <a:xfrm>
            <a:off x="7010400" y="5257800"/>
            <a:ext cx="2055813" cy="912813"/>
            <a:chOff x="4416" y="3638"/>
            <a:chExt cx="1295" cy="575"/>
          </a:xfrm>
        </p:grpSpPr>
        <p:pic>
          <p:nvPicPr>
            <p:cNvPr id="1201187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" y="3638"/>
              <a:ext cx="48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1188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975"/>
              <a:ext cx="12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118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91" name="Line 39"/>
          <p:cNvSpPr>
            <a:spLocks noChangeShapeType="1"/>
          </p:cNvSpPr>
          <p:nvPr/>
        </p:nvSpPr>
        <p:spPr bwMode="auto">
          <a:xfrm>
            <a:off x="6781800" y="51181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92" name="Line 40"/>
          <p:cNvSpPr>
            <a:spLocks noChangeShapeType="1"/>
          </p:cNvSpPr>
          <p:nvPr/>
        </p:nvSpPr>
        <p:spPr bwMode="auto">
          <a:xfrm>
            <a:off x="6781800" y="51054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81" name="Rectangle 29"/>
          <p:cNvSpPr>
            <a:spLocks noChangeArrowheads="1"/>
          </p:cNvSpPr>
          <p:nvPr/>
        </p:nvSpPr>
        <p:spPr bwMode="auto">
          <a:xfrm>
            <a:off x="4360341" y="730250"/>
            <a:ext cx="3536950" cy="162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0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0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0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7" grpId="0" animBg="1"/>
      <p:bldP spid="1201159" grpId="0" animBg="1"/>
      <p:bldP spid="1201161" grpId="0" animBg="1"/>
      <p:bldP spid="1201167" grpId="0" animBg="1"/>
      <p:bldP spid="1201177" grpId="0" animBg="1"/>
      <p:bldP spid="1201177" grpId="1" animBg="1"/>
      <p:bldP spid="1201178" grpId="0" animBg="1"/>
      <p:bldP spid="1201178" grpId="1" animBg="1"/>
      <p:bldP spid="1201179" grpId="0" animBg="1"/>
      <p:bldP spid="1201179" grpId="1" animBg="1"/>
      <p:bldP spid="1201185" grpId="0" animBg="1"/>
      <p:bldP spid="1201191" grpId="0" animBg="1"/>
      <p:bldP spid="1201192" grpId="0" animBg="1"/>
      <p:bldP spid="120118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547-2963-4165-90E4-CBD096F38859}" type="slidenum">
              <a:rPr lang="en-US"/>
              <a:pPr/>
              <a:t>57</a:t>
            </a:fld>
            <a:endParaRPr lang="en-US"/>
          </a:p>
        </p:txBody>
      </p:sp>
      <p:pic>
        <p:nvPicPr>
          <p:cNvPr id="12021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8938"/>
            <a:ext cx="389572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21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8957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2180" name="Group 4"/>
          <p:cNvGrpSpPr>
            <a:grpSpLocks/>
          </p:cNvGrpSpPr>
          <p:nvPr/>
        </p:nvGrpSpPr>
        <p:grpSpPr bwMode="auto">
          <a:xfrm>
            <a:off x="152400" y="4876800"/>
            <a:ext cx="3479800" cy="1616075"/>
            <a:chOff x="96" y="3158"/>
            <a:chExt cx="2192" cy="1018"/>
          </a:xfrm>
        </p:grpSpPr>
        <p:pic>
          <p:nvPicPr>
            <p:cNvPr id="1202181" name="Picture 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42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2182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58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2183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78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2184" name="Group 8"/>
          <p:cNvGrpSpPr>
            <a:grpSpLocks/>
          </p:cNvGrpSpPr>
          <p:nvPr/>
        </p:nvGrpSpPr>
        <p:grpSpPr bwMode="auto">
          <a:xfrm>
            <a:off x="4387328" y="739775"/>
            <a:ext cx="3479800" cy="1616075"/>
            <a:chOff x="2740" y="466"/>
            <a:chExt cx="2192" cy="1018"/>
          </a:xfrm>
        </p:grpSpPr>
        <p:pic>
          <p:nvPicPr>
            <p:cNvPr id="1202185" name="Picture 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850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2186" name="Picture 1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466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2187" name="Picture 1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1186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218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174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218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43802 -0.33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16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45764 0.607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174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372A-A673-4A55-8DAE-DA78F80D103B}" type="slidenum">
              <a:rPr lang="en-US"/>
              <a:pPr/>
              <a:t>58</a:t>
            </a:fld>
            <a:endParaRPr lang="en-US"/>
          </a:p>
        </p:txBody>
      </p:sp>
      <p:grpSp>
        <p:nvGrpSpPr>
          <p:cNvPr id="1203220" name="Group 20"/>
          <p:cNvGrpSpPr>
            <a:grpSpLocks/>
          </p:cNvGrpSpPr>
          <p:nvPr/>
        </p:nvGrpSpPr>
        <p:grpSpPr bwMode="auto">
          <a:xfrm>
            <a:off x="152400" y="4876800"/>
            <a:ext cx="3479800" cy="1616075"/>
            <a:chOff x="96" y="3158"/>
            <a:chExt cx="2192" cy="1018"/>
          </a:xfrm>
        </p:grpSpPr>
        <p:pic>
          <p:nvPicPr>
            <p:cNvPr id="1203221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42"/>
              <a:ext cx="19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3222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58"/>
              <a:ext cx="219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3223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78"/>
              <a:ext cx="19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32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8938"/>
            <a:ext cx="389572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32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8838"/>
            <a:ext cx="8037513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4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3205" name="Line 5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3224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6828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1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050925"/>
            <a:ext cx="2457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32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49288"/>
            <a:ext cx="2324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321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0088"/>
            <a:ext cx="72421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3214" name="Group 14"/>
          <p:cNvGrpSpPr>
            <a:grpSpLocks/>
          </p:cNvGrpSpPr>
          <p:nvPr/>
        </p:nvGrpSpPr>
        <p:grpSpPr bwMode="auto">
          <a:xfrm>
            <a:off x="3659188" y="4800600"/>
            <a:ext cx="2911475" cy="1828800"/>
            <a:chOff x="2305" y="3120"/>
            <a:chExt cx="1834" cy="1152"/>
          </a:xfrm>
        </p:grpSpPr>
        <p:pic>
          <p:nvPicPr>
            <p:cNvPr id="1203215" name="Picture 15" descr="txp_fig"/>
            <p:cNvPicPr preferRelativeResize="0"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3120"/>
              <a:ext cx="109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3216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364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3217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3374"/>
              <a:ext cx="1358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A57A-79A9-4656-9D7B-35AACF2D2095}" type="slidenum">
              <a:rPr lang="en-US"/>
              <a:pPr/>
              <a:t>59</a:t>
            </a:fld>
            <a:endParaRPr lang="en-US"/>
          </a:p>
        </p:txBody>
      </p:sp>
      <p:grpSp>
        <p:nvGrpSpPr>
          <p:cNvPr id="1204226" name="Group 2"/>
          <p:cNvGrpSpPr>
            <a:grpSpLocks/>
          </p:cNvGrpSpPr>
          <p:nvPr/>
        </p:nvGrpSpPr>
        <p:grpSpPr bwMode="auto">
          <a:xfrm>
            <a:off x="5103813" y="2557463"/>
            <a:ext cx="3811587" cy="719137"/>
            <a:chOff x="3215" y="1611"/>
            <a:chExt cx="2401" cy="453"/>
          </a:xfrm>
        </p:grpSpPr>
        <p:pic>
          <p:nvPicPr>
            <p:cNvPr id="1204227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" y="1611"/>
              <a:ext cx="240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4228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" y="1817"/>
              <a:ext cx="178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4229" name="Group 5"/>
          <p:cNvGrpSpPr>
            <a:grpSpLocks/>
          </p:cNvGrpSpPr>
          <p:nvPr/>
        </p:nvGrpSpPr>
        <p:grpSpPr bwMode="auto">
          <a:xfrm>
            <a:off x="139700" y="76200"/>
            <a:ext cx="6032500" cy="892175"/>
            <a:chOff x="88" y="48"/>
            <a:chExt cx="3800" cy="562"/>
          </a:xfrm>
        </p:grpSpPr>
        <p:pic>
          <p:nvPicPr>
            <p:cNvPr id="1204230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8"/>
              <a:ext cx="380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4231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384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423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290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511425"/>
            <a:ext cx="22510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87675"/>
            <a:ext cx="421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9025"/>
            <a:ext cx="538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584325"/>
            <a:ext cx="550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0425"/>
            <a:ext cx="782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813175"/>
            <a:ext cx="8358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3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4513"/>
            <a:ext cx="6713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4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52988"/>
            <a:ext cx="71675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4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87963"/>
            <a:ext cx="74501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424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5745163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4243" name="Line 19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4244" name="Line 20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424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4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0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0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43" grpId="0" animBg="1"/>
      <p:bldP spid="1204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4DB-3CA9-4701-BC6F-5D753436F79C}" type="slidenum">
              <a:rPr lang="en-US"/>
              <a:pPr/>
              <a:t>6</a:t>
            </a:fld>
            <a:endParaRPr lang="en-US"/>
          </a:p>
        </p:txBody>
      </p:sp>
      <p:pic>
        <p:nvPicPr>
          <p:cNvPr id="11479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95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7907" name="Group 3"/>
          <p:cNvGrpSpPr>
            <a:grpSpLocks/>
          </p:cNvGrpSpPr>
          <p:nvPr/>
        </p:nvGrpSpPr>
        <p:grpSpPr bwMode="auto">
          <a:xfrm>
            <a:off x="3810000" y="5943600"/>
            <a:ext cx="2133600" cy="533400"/>
            <a:chOff x="2400" y="3744"/>
            <a:chExt cx="1344" cy="336"/>
          </a:xfrm>
        </p:grpSpPr>
        <p:pic>
          <p:nvPicPr>
            <p:cNvPr id="1147908" name="Picture 4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744"/>
              <a:ext cx="13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7909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901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47910" name="Group 6"/>
          <p:cNvGrpSpPr>
            <a:grpSpLocks/>
          </p:cNvGrpSpPr>
          <p:nvPr/>
        </p:nvGrpSpPr>
        <p:grpSpPr bwMode="auto">
          <a:xfrm>
            <a:off x="6477000" y="5943600"/>
            <a:ext cx="2133600" cy="533400"/>
            <a:chOff x="4080" y="3744"/>
            <a:chExt cx="1344" cy="336"/>
          </a:xfrm>
        </p:grpSpPr>
        <p:pic>
          <p:nvPicPr>
            <p:cNvPr id="1147911" name="Picture 7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744"/>
              <a:ext cx="13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7912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901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47913" name="Group 9"/>
          <p:cNvGrpSpPr>
            <a:grpSpLocks/>
          </p:cNvGrpSpPr>
          <p:nvPr/>
        </p:nvGrpSpPr>
        <p:grpSpPr bwMode="auto">
          <a:xfrm>
            <a:off x="762000" y="5964238"/>
            <a:ext cx="2473325" cy="512762"/>
            <a:chOff x="480" y="3757"/>
            <a:chExt cx="1558" cy="323"/>
          </a:xfrm>
        </p:grpSpPr>
        <p:pic>
          <p:nvPicPr>
            <p:cNvPr id="1147914" name="Picture 10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57"/>
              <a:ext cx="155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7915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3901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79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1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7918" name="Group 14"/>
          <p:cNvGrpSpPr>
            <a:grpSpLocks/>
          </p:cNvGrpSpPr>
          <p:nvPr/>
        </p:nvGrpSpPr>
        <p:grpSpPr bwMode="auto">
          <a:xfrm>
            <a:off x="3276600" y="4260850"/>
            <a:ext cx="1558925" cy="515938"/>
            <a:chOff x="2064" y="2684"/>
            <a:chExt cx="982" cy="325"/>
          </a:xfrm>
        </p:grpSpPr>
        <p:pic>
          <p:nvPicPr>
            <p:cNvPr id="1147919" name="Picture 15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84"/>
              <a:ext cx="98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7920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3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792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10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7922" name="Group 18"/>
          <p:cNvGrpSpPr>
            <a:grpSpLocks/>
          </p:cNvGrpSpPr>
          <p:nvPr/>
        </p:nvGrpSpPr>
        <p:grpSpPr bwMode="auto">
          <a:xfrm>
            <a:off x="5334000" y="4264025"/>
            <a:ext cx="1828800" cy="512763"/>
            <a:chOff x="3360" y="2686"/>
            <a:chExt cx="1152" cy="323"/>
          </a:xfrm>
        </p:grpSpPr>
        <p:pic>
          <p:nvPicPr>
            <p:cNvPr id="1147923" name="Picture 19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86"/>
              <a:ext cx="115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7924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30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792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39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12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4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6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2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13025"/>
            <a:ext cx="4160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2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3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074863"/>
            <a:ext cx="504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931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609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32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33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05200"/>
            <a:ext cx="609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3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052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935" name="Line 31"/>
          <p:cNvSpPr>
            <a:spLocks noChangeShapeType="1"/>
          </p:cNvSpPr>
          <p:nvPr/>
        </p:nvSpPr>
        <p:spPr bwMode="auto">
          <a:xfrm flipH="1">
            <a:off x="4067175" y="1773238"/>
            <a:ext cx="82550" cy="26876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936" name="Line 32"/>
          <p:cNvSpPr>
            <a:spLocks noChangeShapeType="1"/>
          </p:cNvSpPr>
          <p:nvPr/>
        </p:nvSpPr>
        <p:spPr bwMode="auto">
          <a:xfrm flipV="1">
            <a:off x="4953000" y="4800600"/>
            <a:ext cx="114300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93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938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14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4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35" grpId="0" animBg="1"/>
      <p:bldP spid="1147936" grpId="0" animBg="1"/>
      <p:bldP spid="114793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27BA-DE7E-4F42-B45D-B240AC9308F2}" type="slidenum">
              <a:rPr lang="en-US"/>
              <a:pPr/>
              <a:t>60</a:t>
            </a:fld>
            <a:endParaRPr lang="en-US"/>
          </a:p>
        </p:txBody>
      </p:sp>
      <p:pic>
        <p:nvPicPr>
          <p:cNvPr id="12052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5699125"/>
            <a:ext cx="678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52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52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31863"/>
            <a:ext cx="5483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52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70025"/>
            <a:ext cx="4878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54" name="Line 6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52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641725"/>
            <a:ext cx="504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5256" name="Line 8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2133600" y="3603625"/>
            <a:ext cx="457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3792538" y="3630613"/>
            <a:ext cx="639762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638800" y="3581400"/>
            <a:ext cx="15240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1828800" y="5661025"/>
            <a:ext cx="50323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581400" y="5688013"/>
            <a:ext cx="990600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5791200" y="5638800"/>
            <a:ext cx="15240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527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8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2638"/>
            <a:ext cx="1739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7970838" y="5697538"/>
            <a:ext cx="6223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526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162300"/>
            <a:ext cx="550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526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164138"/>
            <a:ext cx="5370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7000" y="3603625"/>
            <a:ext cx="1993900" cy="622300"/>
            <a:chOff x="127000" y="3603625"/>
            <a:chExt cx="1993900" cy="622300"/>
          </a:xfrm>
        </p:grpSpPr>
        <p:pic>
          <p:nvPicPr>
            <p:cNvPr id="1205269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8" y="3941763"/>
              <a:ext cx="104775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5270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38" y="3633788"/>
              <a:ext cx="1363663" cy="3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5271" name="Rectangle 23"/>
            <p:cNvSpPr>
              <a:spLocks noChangeArrowheads="1"/>
            </p:cNvSpPr>
            <p:nvPr/>
          </p:nvSpPr>
          <p:spPr bwMode="auto">
            <a:xfrm>
              <a:off x="127000" y="3603625"/>
              <a:ext cx="1417638" cy="622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72" name="Line 24"/>
            <p:cNvSpPr>
              <a:spLocks noChangeShapeType="1"/>
            </p:cNvSpPr>
            <p:nvPr/>
          </p:nvSpPr>
          <p:spPr bwMode="auto">
            <a:xfrm flipV="1">
              <a:off x="1544638" y="3832225"/>
              <a:ext cx="576262" cy="920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527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927225"/>
            <a:ext cx="690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5274" name="Group 26"/>
          <p:cNvGrpSpPr>
            <a:grpSpLocks/>
          </p:cNvGrpSpPr>
          <p:nvPr/>
        </p:nvGrpSpPr>
        <p:grpSpPr bwMode="auto">
          <a:xfrm>
            <a:off x="2147888" y="4724400"/>
            <a:ext cx="3154362" cy="457200"/>
            <a:chOff x="1353" y="3216"/>
            <a:chExt cx="1987" cy="288"/>
          </a:xfrm>
        </p:grpSpPr>
        <p:pic>
          <p:nvPicPr>
            <p:cNvPr id="1205275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3216"/>
              <a:ext cx="191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5276" name="AutoShape 28"/>
            <p:cNvSpPr>
              <a:spLocks/>
            </p:cNvSpPr>
            <p:nvPr/>
          </p:nvSpPr>
          <p:spPr bwMode="auto">
            <a:xfrm rot="-5400000">
              <a:off x="2275" y="2438"/>
              <a:ext cx="144" cy="1987"/>
            </a:xfrm>
            <a:prstGeom prst="leftBrace">
              <a:avLst>
                <a:gd name="adj1" fmla="val 11498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5277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78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4" grpId="0" animBg="1"/>
      <p:bldP spid="1205256" grpId="0" animBg="1"/>
      <p:bldP spid="1205257" grpId="0" animBg="1"/>
      <p:bldP spid="1205258" grpId="0" animBg="1"/>
      <p:bldP spid="1205259" grpId="0" animBg="1"/>
      <p:bldP spid="1205260" grpId="0" animBg="1"/>
      <p:bldP spid="1205261" grpId="0" animBg="1"/>
      <p:bldP spid="1205262" grpId="0" animBg="1"/>
      <p:bldP spid="12052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849-F704-4C8E-966F-648C71BDD6FA}" type="slidenum">
              <a:rPr lang="en-US"/>
              <a:pPr/>
              <a:t>61</a:t>
            </a:fld>
            <a:endParaRPr lang="en-US"/>
          </a:p>
        </p:txBody>
      </p:sp>
      <p:pic>
        <p:nvPicPr>
          <p:cNvPr id="118580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73025"/>
            <a:ext cx="32337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44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3713"/>
            <a:ext cx="688498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0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85775"/>
            <a:ext cx="1089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580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0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580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06463"/>
            <a:ext cx="7099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1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290638"/>
            <a:ext cx="32829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72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921000"/>
            <a:ext cx="77755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37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60775"/>
            <a:ext cx="3440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38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4125913"/>
            <a:ext cx="46497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61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081213"/>
            <a:ext cx="77597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2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60625"/>
            <a:ext cx="2516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2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76400"/>
            <a:ext cx="42814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62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125913"/>
            <a:ext cx="15859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3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397375"/>
            <a:ext cx="746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36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318000"/>
            <a:ext cx="2174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40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3225"/>
            <a:ext cx="125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42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13225"/>
            <a:ext cx="125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46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40338"/>
            <a:ext cx="927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53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22875"/>
            <a:ext cx="32083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55" name="Picture 6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25320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5863" name="Group 71"/>
          <p:cNvGrpSpPr>
            <a:grpSpLocks/>
          </p:cNvGrpSpPr>
          <p:nvPr/>
        </p:nvGrpSpPr>
        <p:grpSpPr bwMode="auto">
          <a:xfrm>
            <a:off x="228600" y="5991225"/>
            <a:ext cx="7772400" cy="790575"/>
            <a:chOff x="144" y="3774"/>
            <a:chExt cx="4896" cy="498"/>
          </a:xfrm>
        </p:grpSpPr>
        <p:pic>
          <p:nvPicPr>
            <p:cNvPr id="1185858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774"/>
              <a:ext cx="4828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5860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4014"/>
              <a:ext cx="458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85871" name="Group 79"/>
          <p:cNvGrpSpPr>
            <a:grpSpLocks/>
          </p:cNvGrpSpPr>
          <p:nvPr/>
        </p:nvGrpSpPr>
        <p:grpSpPr bwMode="auto">
          <a:xfrm>
            <a:off x="630238" y="3573463"/>
            <a:ext cx="839787" cy="511175"/>
            <a:chOff x="397" y="2251"/>
            <a:chExt cx="529" cy="322"/>
          </a:xfrm>
        </p:grpSpPr>
        <p:pic>
          <p:nvPicPr>
            <p:cNvPr id="1185869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" y="2268"/>
              <a:ext cx="51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5870" name="Rectangle 78"/>
            <p:cNvSpPr>
              <a:spLocks noChangeArrowheads="1"/>
            </p:cNvSpPr>
            <p:nvPr/>
          </p:nvSpPr>
          <p:spPr bwMode="auto">
            <a:xfrm>
              <a:off x="397" y="2251"/>
              <a:ext cx="426" cy="322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853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7" y="2081213"/>
            <a:ext cx="77597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3713"/>
            <a:ext cx="688498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85775"/>
            <a:ext cx="1089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06463"/>
            <a:ext cx="7099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290638"/>
            <a:ext cx="32829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4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76400"/>
            <a:ext cx="42814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BDAB-0706-4A88-89B2-0A5289425F41}" type="slidenum">
              <a:rPr lang="en-US"/>
              <a:pPr/>
              <a:t>62</a:t>
            </a:fld>
            <a:endParaRPr lang="en-US"/>
          </a:p>
        </p:txBody>
      </p:sp>
      <p:pic>
        <p:nvPicPr>
          <p:cNvPr id="1186854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60625"/>
            <a:ext cx="2516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2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822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6867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025"/>
            <a:ext cx="7261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4837" y="2932113"/>
            <a:ext cx="8311963" cy="1335087"/>
            <a:chOff x="374837" y="2932113"/>
            <a:chExt cx="8311963" cy="1335087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837" y="2932113"/>
              <a:ext cx="8311963" cy="3392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837" y="3330575"/>
              <a:ext cx="8169316" cy="392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86855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803650"/>
              <a:ext cx="2693987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09189" y="4495800"/>
            <a:ext cx="8227019" cy="1050463"/>
            <a:chOff x="809189" y="4495800"/>
            <a:chExt cx="8227019" cy="105046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9189" y="4495800"/>
              <a:ext cx="6959233" cy="5171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1921" y="5029200"/>
              <a:ext cx="6334287" cy="517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6656-763C-42F9-B8D0-2ABA28996AA8}" type="slidenum">
              <a:rPr lang="en-US"/>
              <a:pPr/>
              <a:t>63</a:t>
            </a:fld>
            <a:endParaRPr lang="en-US"/>
          </a:p>
        </p:txBody>
      </p:sp>
      <p:pic>
        <p:nvPicPr>
          <p:cNvPr id="11847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549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590800"/>
            <a:ext cx="61420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636588"/>
            <a:ext cx="52085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779588"/>
            <a:ext cx="52085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28600"/>
            <a:ext cx="675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971800"/>
            <a:ext cx="52085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572000"/>
            <a:ext cx="52085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191000"/>
            <a:ext cx="5638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6248400"/>
            <a:ext cx="52085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371600"/>
            <a:ext cx="49466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810000"/>
            <a:ext cx="5208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5867400"/>
            <a:ext cx="44434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8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5492750"/>
            <a:ext cx="53959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4783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35C3-3B72-4DBE-84CA-D27F911E047E}" type="slidenum">
              <a:rPr lang="en-US"/>
              <a:pPr/>
              <a:t>64</a:t>
            </a:fld>
            <a:endParaRPr lang="en-US"/>
          </a:p>
        </p:txBody>
      </p:sp>
      <p:sp>
        <p:nvSpPr>
          <p:cNvPr id="405507" name="Line 3"/>
          <p:cNvSpPr>
            <a:spLocks noChangeShapeType="1"/>
          </p:cNvSpPr>
          <p:nvPr/>
        </p:nvSpPr>
        <p:spPr bwMode="auto">
          <a:xfrm>
            <a:off x="0" y="5329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" y="5389563"/>
            <a:ext cx="8572500" cy="1216025"/>
            <a:chOff x="533400" y="5389563"/>
            <a:chExt cx="8572500" cy="1216025"/>
          </a:xfrm>
        </p:grpSpPr>
        <p:pic>
          <p:nvPicPr>
            <p:cNvPr id="405506" name="Picture 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770563"/>
              <a:ext cx="848518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09" name="Picture 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0" y="5389563"/>
              <a:ext cx="789940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2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6227763"/>
              <a:ext cx="3571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551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6472238"/>
            <a:ext cx="2841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39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25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5538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41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" y="6167438"/>
            <a:ext cx="7677150" cy="690562"/>
            <a:chOff x="76200" y="6167438"/>
            <a:chExt cx="7677150" cy="690562"/>
          </a:xfrm>
        </p:grpSpPr>
        <p:pic>
          <p:nvPicPr>
            <p:cNvPr id="405540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6618288"/>
              <a:ext cx="1581150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0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167438"/>
              <a:ext cx="1412875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552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"/>
            <a:ext cx="793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9875" y="1298575"/>
            <a:ext cx="8169275" cy="3021013"/>
            <a:chOff x="269875" y="1298575"/>
            <a:chExt cx="8169275" cy="3021013"/>
          </a:xfrm>
        </p:grpSpPr>
        <p:pic>
          <p:nvPicPr>
            <p:cNvPr id="405514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1635125"/>
              <a:ext cx="3552825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5" name="Picture 1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051175"/>
              <a:ext cx="301625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6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75" y="3048000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7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0"/>
              <a:ext cx="2054225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8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150" y="3048000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19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775" y="3048000"/>
              <a:ext cx="2092325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20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2536825"/>
              <a:ext cx="7407275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22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1298575"/>
              <a:ext cx="18526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5524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941763"/>
              <a:ext cx="682148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26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2074863"/>
              <a:ext cx="6594475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29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3070225"/>
              <a:ext cx="566738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30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05200"/>
              <a:ext cx="39497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31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3536950"/>
              <a:ext cx="2474912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32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3517900"/>
              <a:ext cx="79375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33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850" y="4187825"/>
              <a:ext cx="57150" cy="5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534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22550"/>
              <a:ext cx="320675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4367234" y="3505200"/>
            <a:ext cx="2405041" cy="352425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22200" y="3870499"/>
            <a:ext cx="1370682" cy="851438"/>
            <a:chOff x="5722200" y="3870499"/>
            <a:chExt cx="1370682" cy="851438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2200" y="4444652"/>
              <a:ext cx="1370682" cy="2772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6172200" y="3870499"/>
              <a:ext cx="182880" cy="54864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841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animBg="1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2A8D-C6F3-4C91-AFFD-CB0367F02AF4}" type="slidenum">
              <a:rPr lang="en-US"/>
              <a:pPr/>
              <a:t>65</a:t>
            </a:fld>
            <a:endParaRPr lang="en-US"/>
          </a:p>
        </p:txBody>
      </p:sp>
      <p:grpSp>
        <p:nvGrpSpPr>
          <p:cNvPr id="406530" name="Group 2"/>
          <p:cNvGrpSpPr>
            <a:grpSpLocks/>
          </p:cNvGrpSpPr>
          <p:nvPr/>
        </p:nvGrpSpPr>
        <p:grpSpPr bwMode="auto">
          <a:xfrm>
            <a:off x="304800" y="152400"/>
            <a:ext cx="8077200" cy="1271588"/>
            <a:chOff x="192" y="1920"/>
            <a:chExt cx="5088" cy="801"/>
          </a:xfrm>
        </p:grpSpPr>
        <p:pic>
          <p:nvPicPr>
            <p:cNvPr id="406531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2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2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192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3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20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4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192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5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1920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6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83"/>
              <a:ext cx="42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7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08"/>
              <a:ext cx="24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8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2208"/>
              <a:ext cx="155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9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193"/>
              <a:ext cx="5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0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2638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6558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6542" name="Group 14"/>
          <p:cNvGrpSpPr>
            <a:grpSpLocks/>
          </p:cNvGrpSpPr>
          <p:nvPr/>
        </p:nvGrpSpPr>
        <p:grpSpPr bwMode="auto">
          <a:xfrm>
            <a:off x="304800" y="3048000"/>
            <a:ext cx="8077200" cy="1271588"/>
            <a:chOff x="192" y="1920"/>
            <a:chExt cx="5088" cy="801"/>
          </a:xfrm>
        </p:grpSpPr>
        <p:pic>
          <p:nvPicPr>
            <p:cNvPr id="406543" name="Picture 1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2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4" name="Picture 1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192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5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20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6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192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7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1920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8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83"/>
              <a:ext cx="42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9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08"/>
              <a:ext cx="24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50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2208"/>
              <a:ext cx="155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51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193"/>
              <a:ext cx="5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5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2638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6553" name="Rectangle 25"/>
          <p:cNvSpPr>
            <a:spLocks noChangeArrowheads="1"/>
          </p:cNvSpPr>
          <p:nvPr/>
        </p:nvSpPr>
        <p:spPr bwMode="auto">
          <a:xfrm>
            <a:off x="6059488" y="593725"/>
            <a:ext cx="731837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4" name="Line 26"/>
          <p:cNvSpPr>
            <a:spLocks noChangeShapeType="1"/>
          </p:cNvSpPr>
          <p:nvPr/>
        </p:nvSpPr>
        <p:spPr bwMode="auto">
          <a:xfrm>
            <a:off x="4405313" y="912813"/>
            <a:ext cx="2362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5" name="Line 27"/>
          <p:cNvSpPr>
            <a:spLocks noChangeShapeType="1"/>
          </p:cNvSpPr>
          <p:nvPr/>
        </p:nvSpPr>
        <p:spPr bwMode="auto">
          <a:xfrm>
            <a:off x="309563" y="995363"/>
            <a:ext cx="1179512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7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9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10983E-6 L -3.33333E-6 -0.42174 " pathEditMode="relative" ptsTypes="AA">
                                      <p:cBhvr>
                                        <p:cTn id="6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53" grpId="0" animBg="1"/>
      <p:bldP spid="406554" grpId="0" animBg="1"/>
      <p:bldP spid="406554" grpId="1" animBg="1"/>
      <p:bldP spid="406555" grpId="0" animBg="1"/>
      <p:bldP spid="40655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69D-805E-4019-8FBE-F699FD6BB59A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407622" name="Group 70"/>
          <p:cNvGrpSpPr>
            <a:grpSpLocks/>
          </p:cNvGrpSpPr>
          <p:nvPr/>
        </p:nvGrpSpPr>
        <p:grpSpPr bwMode="auto">
          <a:xfrm>
            <a:off x="1219200" y="2324100"/>
            <a:ext cx="6591300" cy="376238"/>
            <a:chOff x="672" y="96"/>
            <a:chExt cx="4152" cy="237"/>
          </a:xfrm>
        </p:grpSpPr>
        <p:pic>
          <p:nvPicPr>
            <p:cNvPr id="407623" name="Picture 7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624" name="Picture 7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625" name="Picture 7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626" name="Picture 7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627" name="Picture 7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7554" name="Group 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07555" name="Picture 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56" name="Picture 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57" name="Picture 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58" name="Picture 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59" name="Picture 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756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609600"/>
            <a:ext cx="2587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6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7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656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73" name="Picture 21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1095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74" name="Picture 22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33888"/>
            <a:ext cx="1095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7575" name="Group 23"/>
          <p:cNvGrpSpPr>
            <a:grpSpLocks/>
          </p:cNvGrpSpPr>
          <p:nvPr/>
        </p:nvGrpSpPr>
        <p:grpSpPr bwMode="auto">
          <a:xfrm>
            <a:off x="7891463" y="4448175"/>
            <a:ext cx="1119187" cy="1600200"/>
            <a:chOff x="4971" y="1632"/>
            <a:chExt cx="705" cy="1008"/>
          </a:xfrm>
        </p:grpSpPr>
        <p:pic>
          <p:nvPicPr>
            <p:cNvPr id="407576" name="Picture 24" descr="txp_fig"/>
            <p:cNvPicPr preferRelativeResize="0">
              <a:picLocks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1" y="1632"/>
              <a:ext cx="6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77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1961"/>
              <a:ext cx="58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78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" y="2138"/>
              <a:ext cx="54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79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2305"/>
              <a:ext cx="53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80" name="Picture 2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2490"/>
              <a:ext cx="5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758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567113"/>
            <a:ext cx="184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7582" name="Rectangle 30"/>
          <p:cNvSpPr>
            <a:spLocks noChangeArrowheads="1"/>
          </p:cNvSpPr>
          <p:nvPr/>
        </p:nvSpPr>
        <p:spPr bwMode="auto">
          <a:xfrm>
            <a:off x="6005513" y="630238"/>
            <a:ext cx="841375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7621" name="Picture 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7583" name="Group 31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07584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85" name="Picture 3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86" name="Picture 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87" name="Picture 3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88" name="Picture 3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7589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7590" name="Group 38"/>
          <p:cNvGrpSpPr>
            <a:grpSpLocks/>
          </p:cNvGrpSpPr>
          <p:nvPr/>
        </p:nvGrpSpPr>
        <p:grpSpPr bwMode="auto">
          <a:xfrm>
            <a:off x="7891463" y="2147888"/>
            <a:ext cx="1119187" cy="1614487"/>
            <a:chOff x="4971" y="1632"/>
            <a:chExt cx="705" cy="1017"/>
          </a:xfrm>
        </p:grpSpPr>
        <p:pic>
          <p:nvPicPr>
            <p:cNvPr id="407591" name="Picture 39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1" y="1632"/>
              <a:ext cx="6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92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1961"/>
              <a:ext cx="58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93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" y="2138"/>
              <a:ext cx="54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94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2499"/>
              <a:ext cx="5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95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2305"/>
              <a:ext cx="53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7596" name="Group 44"/>
          <p:cNvGrpSpPr>
            <a:grpSpLocks/>
          </p:cNvGrpSpPr>
          <p:nvPr/>
        </p:nvGrpSpPr>
        <p:grpSpPr bwMode="auto">
          <a:xfrm>
            <a:off x="76200" y="3138488"/>
            <a:ext cx="1379538" cy="1219200"/>
            <a:chOff x="48" y="2256"/>
            <a:chExt cx="869" cy="768"/>
          </a:xfrm>
        </p:grpSpPr>
        <p:pic>
          <p:nvPicPr>
            <p:cNvPr id="407597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37"/>
              <a:ext cx="8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98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640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7599" name="Line 47"/>
            <p:cNvSpPr>
              <a:spLocks noChangeShapeType="1"/>
            </p:cNvSpPr>
            <p:nvPr/>
          </p:nvSpPr>
          <p:spPr bwMode="auto">
            <a:xfrm flipV="1">
              <a:off x="192" y="2256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600" name="Line 48"/>
            <p:cNvSpPr>
              <a:spLocks noChangeShapeType="1"/>
            </p:cNvSpPr>
            <p:nvPr/>
          </p:nvSpPr>
          <p:spPr bwMode="auto">
            <a:xfrm>
              <a:off x="192" y="2832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7601" name="Group 49"/>
          <p:cNvGrpSpPr>
            <a:grpSpLocks/>
          </p:cNvGrpSpPr>
          <p:nvPr/>
        </p:nvGrpSpPr>
        <p:grpSpPr bwMode="auto">
          <a:xfrm>
            <a:off x="482600" y="5618163"/>
            <a:ext cx="2003425" cy="644525"/>
            <a:chOff x="304" y="3818"/>
            <a:chExt cx="1262" cy="406"/>
          </a:xfrm>
        </p:grpSpPr>
        <p:pic>
          <p:nvPicPr>
            <p:cNvPr id="407602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818"/>
              <a:ext cx="1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603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4021"/>
              <a:ext cx="10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7604" name="Group 52"/>
          <p:cNvGrpSpPr>
            <a:grpSpLocks/>
          </p:cNvGrpSpPr>
          <p:nvPr/>
        </p:nvGrpSpPr>
        <p:grpSpPr bwMode="auto">
          <a:xfrm>
            <a:off x="4778375" y="5618163"/>
            <a:ext cx="1927225" cy="644525"/>
            <a:chOff x="2314" y="3818"/>
            <a:chExt cx="1214" cy="406"/>
          </a:xfrm>
        </p:grpSpPr>
        <p:pic>
          <p:nvPicPr>
            <p:cNvPr id="40760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" y="3818"/>
              <a:ext cx="12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606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4021"/>
              <a:ext cx="11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7607" name="Line 55"/>
          <p:cNvSpPr>
            <a:spLocks noChangeShapeType="1"/>
          </p:cNvSpPr>
          <p:nvPr/>
        </p:nvSpPr>
        <p:spPr bwMode="auto">
          <a:xfrm>
            <a:off x="4084638" y="941388"/>
            <a:ext cx="3940175" cy="16906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7608" name="Rectangle 56"/>
          <p:cNvSpPr>
            <a:spLocks noChangeArrowheads="1"/>
          </p:cNvSpPr>
          <p:nvPr/>
        </p:nvSpPr>
        <p:spPr bwMode="auto">
          <a:xfrm>
            <a:off x="8034338" y="2636838"/>
            <a:ext cx="987425" cy="1143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609" name="Line 57"/>
          <p:cNvSpPr>
            <a:spLocks noChangeShapeType="1"/>
          </p:cNvSpPr>
          <p:nvPr/>
        </p:nvSpPr>
        <p:spPr bwMode="auto">
          <a:xfrm>
            <a:off x="4084638" y="941388"/>
            <a:ext cx="3940175" cy="39766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7610" name="Rectangle 58"/>
          <p:cNvSpPr>
            <a:spLocks noChangeArrowheads="1"/>
          </p:cNvSpPr>
          <p:nvPr/>
        </p:nvSpPr>
        <p:spPr bwMode="auto">
          <a:xfrm>
            <a:off x="8034338" y="4922838"/>
            <a:ext cx="987425" cy="1143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7611" name="Group 59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07612" name="Picture 6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613" name="Picture 6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7614" name="Line 62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7615" name="Line 63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7616" name="Group 64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07617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618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7620" name="Rectangle 6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628" name="Rectangle 7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1214E-7 L 0.01459 0.316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07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5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39306E-6 L -0.03958 0.519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0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59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0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82" grpId="0" animBg="1"/>
      <p:bldP spid="407607" grpId="0" animBg="1"/>
      <p:bldP spid="407607" grpId="1" animBg="1"/>
      <p:bldP spid="407608" grpId="0" animBg="1"/>
      <p:bldP spid="407608" grpId="1" animBg="1"/>
      <p:bldP spid="407609" grpId="0" animBg="1"/>
      <p:bldP spid="407609" grpId="1" animBg="1"/>
      <p:bldP spid="407610" grpId="0" animBg="1"/>
      <p:bldP spid="407610" grpId="1" animBg="1"/>
      <p:bldP spid="407614" grpId="0" animBg="1"/>
      <p:bldP spid="4076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2E86-3268-4BBC-8889-474E5A9A97D4}" type="slidenum">
              <a:rPr lang="en-US"/>
              <a:pPr/>
              <a:t>67</a:t>
            </a:fld>
            <a:endParaRPr lang="en-US"/>
          </a:p>
        </p:txBody>
      </p:sp>
      <p:grpSp>
        <p:nvGrpSpPr>
          <p:cNvPr id="408578" name="Group 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08579" name="Picture 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80" name="Picture 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81" name="Picture 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82" name="Picture 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83" name="Picture 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85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8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8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609600"/>
            <a:ext cx="2587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8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8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08591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92" name="Picture 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93" name="Picture 1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94" name="Picture 1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95" name="Picture 1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8596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635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08598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599" name="Picture 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8600" name="Group 24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08601" name="Picture 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02" name="Picture 2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8603" name="Line 27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604" name="Line 28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860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457450"/>
            <a:ext cx="2073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0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741863"/>
            <a:ext cx="2097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07" name="Picture 3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1095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08" name="Picture 32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33888"/>
            <a:ext cx="1095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8609" name="Group 33"/>
          <p:cNvGrpSpPr>
            <a:grpSpLocks/>
          </p:cNvGrpSpPr>
          <p:nvPr/>
        </p:nvGrpSpPr>
        <p:grpSpPr bwMode="auto">
          <a:xfrm>
            <a:off x="7891463" y="4448175"/>
            <a:ext cx="1119187" cy="1600200"/>
            <a:chOff x="4971" y="1632"/>
            <a:chExt cx="705" cy="1008"/>
          </a:xfrm>
        </p:grpSpPr>
        <p:pic>
          <p:nvPicPr>
            <p:cNvPr id="408610" name="Picture 34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1" y="1632"/>
              <a:ext cx="6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11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1961"/>
              <a:ext cx="58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12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" y="2138"/>
              <a:ext cx="54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13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2305"/>
              <a:ext cx="53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14" name="Picture 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2490"/>
              <a:ext cx="5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8615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567113"/>
            <a:ext cx="184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8616" name="Group 40"/>
          <p:cNvGrpSpPr>
            <a:grpSpLocks/>
          </p:cNvGrpSpPr>
          <p:nvPr/>
        </p:nvGrpSpPr>
        <p:grpSpPr bwMode="auto">
          <a:xfrm>
            <a:off x="7891463" y="2147888"/>
            <a:ext cx="1119187" cy="1614487"/>
            <a:chOff x="4971" y="1632"/>
            <a:chExt cx="705" cy="1017"/>
          </a:xfrm>
        </p:grpSpPr>
        <p:pic>
          <p:nvPicPr>
            <p:cNvPr id="408617" name="Picture 41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1" y="1632"/>
              <a:ext cx="6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18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1961"/>
              <a:ext cx="58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19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" y="2138"/>
              <a:ext cx="54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20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2499"/>
              <a:ext cx="5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21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2305"/>
              <a:ext cx="53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8622" name="Group 46"/>
          <p:cNvGrpSpPr>
            <a:grpSpLocks/>
          </p:cNvGrpSpPr>
          <p:nvPr/>
        </p:nvGrpSpPr>
        <p:grpSpPr bwMode="auto">
          <a:xfrm>
            <a:off x="76200" y="3138488"/>
            <a:ext cx="1379538" cy="1219200"/>
            <a:chOff x="48" y="2256"/>
            <a:chExt cx="869" cy="768"/>
          </a:xfrm>
        </p:grpSpPr>
        <p:pic>
          <p:nvPicPr>
            <p:cNvPr id="408623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37"/>
              <a:ext cx="8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24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640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8625" name="Line 49"/>
            <p:cNvSpPr>
              <a:spLocks noChangeShapeType="1"/>
            </p:cNvSpPr>
            <p:nvPr/>
          </p:nvSpPr>
          <p:spPr bwMode="auto">
            <a:xfrm flipV="1">
              <a:off x="192" y="2256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626" name="Line 50"/>
            <p:cNvSpPr>
              <a:spLocks noChangeShapeType="1"/>
            </p:cNvSpPr>
            <p:nvPr/>
          </p:nvSpPr>
          <p:spPr bwMode="auto">
            <a:xfrm>
              <a:off x="192" y="2832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627" name="Group 51"/>
          <p:cNvGrpSpPr>
            <a:grpSpLocks/>
          </p:cNvGrpSpPr>
          <p:nvPr/>
        </p:nvGrpSpPr>
        <p:grpSpPr bwMode="auto">
          <a:xfrm>
            <a:off x="482600" y="5618163"/>
            <a:ext cx="2003425" cy="644525"/>
            <a:chOff x="304" y="3818"/>
            <a:chExt cx="1262" cy="406"/>
          </a:xfrm>
        </p:grpSpPr>
        <p:pic>
          <p:nvPicPr>
            <p:cNvPr id="408628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818"/>
              <a:ext cx="1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29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4021"/>
              <a:ext cx="10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8630" name="Group 54"/>
          <p:cNvGrpSpPr>
            <a:grpSpLocks/>
          </p:cNvGrpSpPr>
          <p:nvPr/>
        </p:nvGrpSpPr>
        <p:grpSpPr bwMode="auto">
          <a:xfrm>
            <a:off x="4778375" y="5618163"/>
            <a:ext cx="1927225" cy="644525"/>
            <a:chOff x="2314" y="3818"/>
            <a:chExt cx="1214" cy="406"/>
          </a:xfrm>
        </p:grpSpPr>
        <p:pic>
          <p:nvPicPr>
            <p:cNvPr id="408631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" y="3818"/>
              <a:ext cx="12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8632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4021"/>
              <a:ext cx="11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8634" name="Rectangle 5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636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4D9-86C9-48AD-94AD-F6FB01F400C7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409602" name="Group 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09603" name="Picture 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04" name="Picture 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05" name="Picture 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06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07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60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609600"/>
            <a:ext cx="2587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14" name="Group 14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09615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16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17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18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19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64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2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21" name="Group 21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09622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62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9624" name="Group 24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0962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62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9627" name="Line 27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8" name="Line 28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2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457450"/>
            <a:ext cx="2073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4741863"/>
            <a:ext cx="2116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11538"/>
            <a:ext cx="13795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869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4" name="Line 34"/>
          <p:cNvSpPr>
            <a:spLocks noChangeShapeType="1"/>
          </p:cNvSpPr>
          <p:nvPr/>
        </p:nvSpPr>
        <p:spPr bwMode="auto">
          <a:xfrm flipV="1">
            <a:off x="1471613" y="2743200"/>
            <a:ext cx="1676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5" name="Line 35"/>
          <p:cNvSpPr>
            <a:spLocks noChangeShapeType="1"/>
          </p:cNvSpPr>
          <p:nvPr/>
        </p:nvSpPr>
        <p:spPr bwMode="auto">
          <a:xfrm>
            <a:off x="931863" y="3984625"/>
            <a:ext cx="2422525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36" name="Group 36"/>
          <p:cNvGrpSpPr>
            <a:grpSpLocks/>
          </p:cNvGrpSpPr>
          <p:nvPr/>
        </p:nvGrpSpPr>
        <p:grpSpPr bwMode="auto">
          <a:xfrm>
            <a:off x="482600" y="6061075"/>
            <a:ext cx="2003425" cy="644525"/>
            <a:chOff x="304" y="3818"/>
            <a:chExt cx="1262" cy="406"/>
          </a:xfrm>
        </p:grpSpPr>
        <p:pic>
          <p:nvPicPr>
            <p:cNvPr id="409637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818"/>
              <a:ext cx="1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638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4021"/>
              <a:ext cx="10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9639" name="Group 39"/>
          <p:cNvGrpSpPr>
            <a:grpSpLocks/>
          </p:cNvGrpSpPr>
          <p:nvPr/>
        </p:nvGrpSpPr>
        <p:grpSpPr bwMode="auto">
          <a:xfrm>
            <a:off x="4778375" y="6061075"/>
            <a:ext cx="1927225" cy="644525"/>
            <a:chOff x="2314" y="3818"/>
            <a:chExt cx="1214" cy="406"/>
          </a:xfrm>
        </p:grpSpPr>
        <p:pic>
          <p:nvPicPr>
            <p:cNvPr id="409640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" y="3818"/>
              <a:ext cx="12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641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4021"/>
              <a:ext cx="11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9643" name="Rectangle 4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567113"/>
            <a:ext cx="184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8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246-26C6-4700-AB5D-F776CA9A46B7}" type="slidenum">
              <a:rPr lang="en-US"/>
              <a:pPr/>
              <a:t>69</a:t>
            </a:fld>
            <a:endParaRPr lang="en-US"/>
          </a:p>
        </p:txBody>
      </p:sp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0627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628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0629" name="Group 5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0630" name="Picture 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631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632" name="Line 8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33" name="Line 9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634" name="Group 10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0635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36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37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38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39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64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4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4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609600"/>
            <a:ext cx="2587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4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646" name="Group 2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0647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48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49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50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51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652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53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47307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5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457450"/>
            <a:ext cx="2073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5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4743450"/>
            <a:ext cx="2116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5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563938"/>
            <a:ext cx="184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57" name="Rectangle 33"/>
          <p:cNvSpPr>
            <a:spLocks noChangeArrowheads="1"/>
          </p:cNvSpPr>
          <p:nvPr/>
        </p:nvSpPr>
        <p:spPr bwMode="auto">
          <a:xfrm>
            <a:off x="6005513" y="630238"/>
            <a:ext cx="841375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59" name="Rectangle 3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60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61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1214E-6 L -0.19496 -0.041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0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20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0289E-6 L 0.07309 -0.374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1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187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8844E-6 L -0.06493 -0.2205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11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9C3-4C6E-4507-A37B-A28F6673E7F2}" type="slidenum">
              <a:rPr lang="en-US"/>
              <a:pPr/>
              <a:t>7</a:t>
            </a:fld>
            <a:endParaRPr lang="en-US"/>
          </a:p>
        </p:txBody>
      </p:sp>
      <p:pic>
        <p:nvPicPr>
          <p:cNvPr id="11489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8932" name="Group 4"/>
          <p:cNvGrpSpPr>
            <a:grpSpLocks/>
          </p:cNvGrpSpPr>
          <p:nvPr/>
        </p:nvGrpSpPr>
        <p:grpSpPr bwMode="auto">
          <a:xfrm>
            <a:off x="3276600" y="4260850"/>
            <a:ext cx="1558925" cy="515938"/>
            <a:chOff x="2064" y="2684"/>
            <a:chExt cx="982" cy="325"/>
          </a:xfrm>
        </p:grpSpPr>
        <p:pic>
          <p:nvPicPr>
            <p:cNvPr id="1148933" name="Picture 5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84"/>
              <a:ext cx="98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8934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3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89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100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8936" name="Group 8"/>
          <p:cNvGrpSpPr>
            <a:grpSpLocks/>
          </p:cNvGrpSpPr>
          <p:nvPr/>
        </p:nvGrpSpPr>
        <p:grpSpPr bwMode="auto">
          <a:xfrm>
            <a:off x="5334000" y="4264025"/>
            <a:ext cx="1828800" cy="512763"/>
            <a:chOff x="3360" y="2686"/>
            <a:chExt cx="1152" cy="323"/>
          </a:xfrm>
        </p:grpSpPr>
        <p:pic>
          <p:nvPicPr>
            <p:cNvPr id="1148937" name="Picture 9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86"/>
              <a:ext cx="115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8938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30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89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4825"/>
            <a:ext cx="302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611813"/>
            <a:ext cx="1608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7053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550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5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1213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6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13025"/>
            <a:ext cx="4160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75"/>
            <a:ext cx="767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58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6388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074863"/>
            <a:ext cx="504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74" y="3430044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5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96" y="3430044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95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51575"/>
            <a:ext cx="5427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8952" name="Line 24"/>
          <p:cNvSpPr>
            <a:spLocks noChangeShapeType="1"/>
          </p:cNvSpPr>
          <p:nvPr/>
        </p:nvSpPr>
        <p:spPr bwMode="auto">
          <a:xfrm flipH="1">
            <a:off x="3429000" y="4038600"/>
            <a:ext cx="2362200" cy="1600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53" name="Line 25"/>
          <p:cNvSpPr>
            <a:spLocks noChangeShapeType="1"/>
          </p:cNvSpPr>
          <p:nvPr/>
        </p:nvSpPr>
        <p:spPr bwMode="auto">
          <a:xfrm>
            <a:off x="2057400" y="5757863"/>
            <a:ext cx="4495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5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955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4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52" grpId="0" animBg="1"/>
      <p:bldP spid="1148952" grpId="1" animBg="1"/>
      <p:bldP spid="1148953" grpId="0" animBg="1"/>
      <p:bldP spid="114895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A7A-4B37-4922-9A4D-DE67F4913CDD}" type="slidenum">
              <a:rPr lang="en-US"/>
              <a:pPr/>
              <a:t>70</a:t>
            </a:fld>
            <a:endParaRPr lang="en-US"/>
          </a:p>
        </p:txBody>
      </p:sp>
      <p:grpSp>
        <p:nvGrpSpPr>
          <p:cNvPr id="411650" name="Group 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1651" name="Picture 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52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53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54" name="Picture 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55" name="Picture 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165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609600"/>
            <a:ext cx="2474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5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1662" name="Group 14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1663" name="Picture 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64" name="Picture 1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65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66" name="Picture 1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67" name="Picture 1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166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1669" name="Group 21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1670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71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1672" name="Group 24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1673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74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1675" name="Line 27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76" name="Line 28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77" name="Rectangle 29"/>
          <p:cNvSpPr>
            <a:spLocks noChangeArrowheads="1"/>
          </p:cNvSpPr>
          <p:nvPr/>
        </p:nvSpPr>
        <p:spPr bwMode="auto">
          <a:xfrm>
            <a:off x="6069013" y="630238"/>
            <a:ext cx="712787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67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47307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7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67000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8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1273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8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5845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82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0417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1683" name="Group 35"/>
          <p:cNvGrpSpPr>
            <a:grpSpLocks noChangeAspect="1"/>
          </p:cNvGrpSpPr>
          <p:nvPr/>
        </p:nvGrpSpPr>
        <p:grpSpPr bwMode="auto">
          <a:xfrm rot="-5400000">
            <a:off x="6684963" y="3206750"/>
            <a:ext cx="1169988" cy="547687"/>
            <a:chOff x="4795" y="1968"/>
            <a:chExt cx="869" cy="406"/>
          </a:xfrm>
        </p:grpSpPr>
        <p:pic>
          <p:nvPicPr>
            <p:cNvPr id="411684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1968"/>
              <a:ext cx="8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85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171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1686" name="Group 38"/>
          <p:cNvGrpSpPr>
            <a:grpSpLocks noChangeAspect="1"/>
          </p:cNvGrpSpPr>
          <p:nvPr/>
        </p:nvGrpSpPr>
        <p:grpSpPr bwMode="auto">
          <a:xfrm rot="-5400000">
            <a:off x="-249237" y="3206750"/>
            <a:ext cx="1169988" cy="547687"/>
            <a:chOff x="4795" y="1968"/>
            <a:chExt cx="869" cy="406"/>
          </a:xfrm>
        </p:grpSpPr>
        <p:pic>
          <p:nvPicPr>
            <p:cNvPr id="41168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1968"/>
              <a:ext cx="8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88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171"/>
              <a:ext cx="5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1689" name="Rectangle 41"/>
          <p:cNvSpPr>
            <a:spLocks noChangeArrowheads="1"/>
          </p:cNvSpPr>
          <p:nvPr/>
        </p:nvSpPr>
        <p:spPr bwMode="auto">
          <a:xfrm>
            <a:off x="620713" y="2641600"/>
            <a:ext cx="6343650" cy="1819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690" name="Group 42"/>
          <p:cNvGrpSpPr>
            <a:grpSpLocks/>
          </p:cNvGrpSpPr>
          <p:nvPr/>
        </p:nvGrpSpPr>
        <p:grpSpPr bwMode="auto">
          <a:xfrm>
            <a:off x="444500" y="4648200"/>
            <a:ext cx="2079625" cy="644525"/>
            <a:chOff x="280" y="3818"/>
            <a:chExt cx="1310" cy="406"/>
          </a:xfrm>
        </p:grpSpPr>
        <p:pic>
          <p:nvPicPr>
            <p:cNvPr id="411691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3818"/>
              <a:ext cx="1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92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4021"/>
              <a:ext cx="11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1693" name="Group 45"/>
          <p:cNvGrpSpPr>
            <a:grpSpLocks/>
          </p:cNvGrpSpPr>
          <p:nvPr/>
        </p:nvGrpSpPr>
        <p:grpSpPr bwMode="auto">
          <a:xfrm>
            <a:off x="4656138" y="4648200"/>
            <a:ext cx="2173287" cy="644525"/>
            <a:chOff x="2933" y="3818"/>
            <a:chExt cx="1369" cy="406"/>
          </a:xfrm>
        </p:grpSpPr>
        <p:pic>
          <p:nvPicPr>
            <p:cNvPr id="411694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" y="3818"/>
              <a:ext cx="136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95" name="Picture 4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" y="4021"/>
              <a:ext cx="11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1697" name="Rectangle 4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698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699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77" grpId="0" animBg="1"/>
      <p:bldP spid="41168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C7E4-C4BA-4CCA-8648-74CEE58C2470}" type="slidenum">
              <a:rPr lang="en-US"/>
              <a:pPr/>
              <a:t>71</a:t>
            </a:fld>
            <a:endParaRPr lang="en-US"/>
          </a:p>
        </p:txBody>
      </p:sp>
      <p:grpSp>
        <p:nvGrpSpPr>
          <p:cNvPr id="412674" name="Group 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2675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76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77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78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79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26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609600"/>
            <a:ext cx="2474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8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686" name="Group 14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2687" name="Picture 1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88" name="Picture 1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89" name="Picture 1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90" name="Picture 1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691" name="Picture 1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269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693" name="Group 21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2694" name="Picture 2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695" name="Picture 2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2696" name="Group 24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2697" name="Picture 2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698" name="Picture 2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2699" name="Line 27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00" name="Line 28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70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47307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67000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1273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4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5845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5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0417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6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86338"/>
            <a:ext cx="4286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2707" name="Group 35"/>
          <p:cNvGrpSpPr>
            <a:grpSpLocks/>
          </p:cNvGrpSpPr>
          <p:nvPr/>
        </p:nvGrpSpPr>
        <p:grpSpPr bwMode="auto">
          <a:xfrm>
            <a:off x="381000" y="4627563"/>
            <a:ext cx="8458200" cy="1454150"/>
            <a:chOff x="240" y="3230"/>
            <a:chExt cx="5328" cy="916"/>
          </a:xfrm>
        </p:grpSpPr>
        <p:pic>
          <p:nvPicPr>
            <p:cNvPr id="412708" name="Picture 36" descr="txp_fig"/>
            <p:cNvPicPr preferRelativeResize="0"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3230"/>
              <a:ext cx="62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12709" name="Group 37"/>
            <p:cNvGrpSpPr>
              <a:grpSpLocks noChangeAspect="1"/>
            </p:cNvGrpSpPr>
            <p:nvPr/>
          </p:nvGrpSpPr>
          <p:grpSpPr bwMode="auto">
            <a:xfrm>
              <a:off x="4933" y="3230"/>
              <a:ext cx="635" cy="907"/>
              <a:chOff x="4971" y="1632"/>
              <a:chExt cx="705" cy="1008"/>
            </a:xfrm>
          </p:grpSpPr>
          <p:pic>
            <p:nvPicPr>
              <p:cNvPr id="412710" name="Picture 38" descr="txp_fig"/>
              <p:cNvPicPr preferRelativeResize="0"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71" y="1632"/>
                <a:ext cx="69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11" name="Picture 39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" y="1961"/>
                <a:ext cx="58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12" name="Picture 40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5" y="2138"/>
                <a:ext cx="54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13" name="Picture 41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5" y="2305"/>
                <a:ext cx="53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14" name="Picture 42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7" y="2490"/>
                <a:ext cx="52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2715" name="Picture 43" descr="txp_fig"/>
            <p:cNvPicPr preferRelativeResize="0"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30"/>
              <a:ext cx="62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12716" name="Group 44"/>
            <p:cNvGrpSpPr>
              <a:grpSpLocks noChangeAspect="1"/>
            </p:cNvGrpSpPr>
            <p:nvPr/>
          </p:nvGrpSpPr>
          <p:grpSpPr bwMode="auto">
            <a:xfrm>
              <a:off x="1957" y="3230"/>
              <a:ext cx="635" cy="916"/>
              <a:chOff x="4971" y="1632"/>
              <a:chExt cx="705" cy="1017"/>
            </a:xfrm>
          </p:grpSpPr>
          <p:pic>
            <p:nvPicPr>
              <p:cNvPr id="412717" name="Picture 45" descr="txp_fig"/>
              <p:cNvPicPr preferRelativeResize="0"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71" y="1632"/>
                <a:ext cx="69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18" name="Picture 46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" y="1961"/>
                <a:ext cx="58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19" name="Picture 47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5" y="2138"/>
                <a:ext cx="54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20" name="Picture 48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7" y="2499"/>
                <a:ext cx="52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2721" name="Picture 49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5" y="2305"/>
                <a:ext cx="53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12722" name="Rectangle 50"/>
          <p:cNvSpPr>
            <a:spLocks noChangeArrowheads="1"/>
          </p:cNvSpPr>
          <p:nvPr/>
        </p:nvSpPr>
        <p:spPr bwMode="auto">
          <a:xfrm>
            <a:off x="620713" y="4003675"/>
            <a:ext cx="6343650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23" name="Rectangle 51"/>
          <p:cNvSpPr>
            <a:spLocks noChangeArrowheads="1"/>
          </p:cNvSpPr>
          <p:nvPr/>
        </p:nvSpPr>
        <p:spPr bwMode="auto">
          <a:xfrm>
            <a:off x="338138" y="4572000"/>
            <a:ext cx="8534400" cy="1563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2724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910138"/>
            <a:ext cx="1866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25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10138"/>
            <a:ext cx="1889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06413" y="4681538"/>
            <a:ext cx="7342187" cy="747712"/>
            <a:chOff x="319" y="3264"/>
            <a:chExt cx="4625" cy="471"/>
          </a:xfrm>
        </p:grpSpPr>
        <p:pic>
          <p:nvPicPr>
            <p:cNvPr id="412727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264"/>
              <a:ext cx="257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728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3264"/>
              <a:ext cx="257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729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408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730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3408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731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" y="3408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732" name="Picture 6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3408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2733" name="Line 61"/>
          <p:cNvSpPr>
            <a:spLocks noChangeShapeType="1"/>
          </p:cNvSpPr>
          <p:nvPr/>
        </p:nvSpPr>
        <p:spPr bwMode="auto">
          <a:xfrm>
            <a:off x="1219200" y="4368800"/>
            <a:ext cx="609600" cy="50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34" name="Line 62"/>
          <p:cNvSpPr>
            <a:spLocks noChangeShapeType="1"/>
          </p:cNvSpPr>
          <p:nvPr/>
        </p:nvSpPr>
        <p:spPr bwMode="auto">
          <a:xfrm>
            <a:off x="4624388" y="4343400"/>
            <a:ext cx="633412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35" name="Rectangle 63"/>
          <p:cNvSpPr>
            <a:spLocks noChangeArrowheads="1"/>
          </p:cNvSpPr>
          <p:nvPr/>
        </p:nvSpPr>
        <p:spPr bwMode="auto">
          <a:xfrm>
            <a:off x="1882775" y="4057650"/>
            <a:ext cx="1481138" cy="3651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36" name="Rectangle 64"/>
          <p:cNvSpPr>
            <a:spLocks noChangeArrowheads="1"/>
          </p:cNvSpPr>
          <p:nvPr/>
        </p:nvSpPr>
        <p:spPr bwMode="auto">
          <a:xfrm>
            <a:off x="5300663" y="4057650"/>
            <a:ext cx="1481137" cy="3651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37" name="Rectangle 65"/>
          <p:cNvSpPr>
            <a:spLocks noChangeArrowheads="1"/>
          </p:cNvSpPr>
          <p:nvPr/>
        </p:nvSpPr>
        <p:spPr bwMode="auto">
          <a:xfrm>
            <a:off x="3244850" y="5075238"/>
            <a:ext cx="871538" cy="10239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38" name="Rectangle 66"/>
          <p:cNvSpPr>
            <a:spLocks noChangeArrowheads="1"/>
          </p:cNvSpPr>
          <p:nvPr/>
        </p:nvSpPr>
        <p:spPr bwMode="auto">
          <a:xfrm>
            <a:off x="7967663" y="5075238"/>
            <a:ext cx="871537" cy="10239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39" name="Line 67"/>
          <p:cNvSpPr>
            <a:spLocks noChangeShapeType="1"/>
          </p:cNvSpPr>
          <p:nvPr/>
        </p:nvSpPr>
        <p:spPr bwMode="auto">
          <a:xfrm>
            <a:off x="3765550" y="4305300"/>
            <a:ext cx="804863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740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78550"/>
            <a:ext cx="2752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742" name="Rectangle 7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2743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744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1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1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22" grpId="0" animBg="1"/>
      <p:bldP spid="412723" grpId="0" animBg="1"/>
      <p:bldP spid="412733" grpId="0" animBg="1"/>
      <p:bldP spid="412733" grpId="1" animBg="1"/>
      <p:bldP spid="412734" grpId="0" animBg="1"/>
      <p:bldP spid="412734" grpId="1" animBg="1"/>
      <p:bldP spid="412735" grpId="0" animBg="1"/>
      <p:bldP spid="412735" grpId="1" animBg="1"/>
      <p:bldP spid="412736" grpId="0" animBg="1"/>
      <p:bldP spid="412736" grpId="1" animBg="1"/>
      <p:bldP spid="412737" grpId="0" animBg="1"/>
      <p:bldP spid="412737" grpId="1" animBg="1"/>
      <p:bldP spid="412738" grpId="0" animBg="1"/>
      <p:bldP spid="412738" grpId="1" animBg="1"/>
      <p:bldP spid="412739" grpId="0" animBg="1"/>
      <p:bldP spid="412739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BD16-1AB8-4A5D-9FB8-270806D6C5EB}" type="slidenum">
              <a:rPr lang="en-US"/>
              <a:pPr/>
              <a:t>72</a:t>
            </a:fld>
            <a:endParaRPr lang="en-US"/>
          </a:p>
        </p:txBody>
      </p:sp>
      <p:grpSp>
        <p:nvGrpSpPr>
          <p:cNvPr id="413698" name="Group 2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3699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00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01" name="Picture 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02" name="Picture 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03" name="Picture 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3704" name="Group 8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370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3706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3707" name="Line 11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8" name="Line 12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709" name="Group 13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3710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11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12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13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1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371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1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1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609600"/>
            <a:ext cx="2474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1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1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2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2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47307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2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67000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2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1273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2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5845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3726" name="Group 30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3727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3728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3729" name="Rectangle 33"/>
          <p:cNvSpPr>
            <a:spLocks noChangeArrowheads="1"/>
          </p:cNvSpPr>
          <p:nvPr/>
        </p:nvSpPr>
        <p:spPr bwMode="auto">
          <a:xfrm>
            <a:off x="620713" y="2641600"/>
            <a:ext cx="6343650" cy="1819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730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041775"/>
            <a:ext cx="6257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31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414963"/>
            <a:ext cx="6183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620713" y="4886325"/>
            <a:ext cx="6343650" cy="10048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733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4953000"/>
            <a:ext cx="3554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3735" name="Rectangle 3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736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3737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F9CF-4D12-4DBE-87C0-5DF630AD5C20}" type="slidenum">
              <a:rPr lang="en-US"/>
              <a:pPr/>
              <a:t>73</a:t>
            </a:fld>
            <a:endParaRPr lang="en-US"/>
          </a:p>
        </p:txBody>
      </p:sp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Line 3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4724" name="Group 4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4725" name="Picture 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4726" name="Picture 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4727" name="Group 7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4728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29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0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1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2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4733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609600"/>
            <a:ext cx="2474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73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474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4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4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43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44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474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4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47307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4747" name="Group 27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4748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4749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475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784475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4751" name="Group 31"/>
          <p:cNvGrpSpPr>
            <a:grpSpLocks/>
          </p:cNvGrpSpPr>
          <p:nvPr/>
        </p:nvGrpSpPr>
        <p:grpSpPr bwMode="auto">
          <a:xfrm>
            <a:off x="700088" y="3448050"/>
            <a:ext cx="6183312" cy="895350"/>
            <a:chOff x="441" y="3120"/>
            <a:chExt cx="3895" cy="564"/>
          </a:xfrm>
        </p:grpSpPr>
        <p:pic>
          <p:nvPicPr>
            <p:cNvPr id="414752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3411"/>
              <a:ext cx="389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475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3120"/>
              <a:ext cx="22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4754" name="Group 34"/>
          <p:cNvGrpSpPr>
            <a:grpSpLocks/>
          </p:cNvGrpSpPr>
          <p:nvPr/>
        </p:nvGrpSpPr>
        <p:grpSpPr bwMode="auto">
          <a:xfrm>
            <a:off x="700088" y="4953000"/>
            <a:ext cx="6183312" cy="895350"/>
            <a:chOff x="441" y="3120"/>
            <a:chExt cx="3895" cy="564"/>
          </a:xfrm>
        </p:grpSpPr>
        <p:pic>
          <p:nvPicPr>
            <p:cNvPr id="414755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3411"/>
              <a:ext cx="389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4756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3120"/>
              <a:ext cx="22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6069013" y="630238"/>
            <a:ext cx="712787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59" name="Rectangle 3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476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4761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81503E-6 L -8.67362E-19 -0.21086 " pathEditMode="relative" ptsTypes="AA">
                                      <p:cBhvr>
                                        <p:cTn id="6" dur="500" fill="hold"/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5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BF04676-70C1-44D2-970E-7438A523E7A1}" type="slidenum">
              <a:rPr lang="en-US"/>
              <a:pPr/>
              <a:t>74</a:t>
            </a:fld>
            <a:endParaRPr lang="en-US"/>
          </a:p>
        </p:txBody>
      </p:sp>
      <p:sp>
        <p:nvSpPr>
          <p:cNvPr id="415788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86" name="Rectangle 4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5746" name="Group 2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5747" name="Picture 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5748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5749" name="Line 5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5751" name="Group 7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5752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53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54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55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56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5757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2922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5760" name="Group 16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5761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62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63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64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765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576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6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47307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5768" name="Group 24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5769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5770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577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784475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5772" name="Group 28"/>
          <p:cNvGrpSpPr>
            <a:grpSpLocks/>
          </p:cNvGrpSpPr>
          <p:nvPr/>
        </p:nvGrpSpPr>
        <p:grpSpPr bwMode="auto">
          <a:xfrm>
            <a:off x="700088" y="3448050"/>
            <a:ext cx="6183312" cy="895350"/>
            <a:chOff x="441" y="3120"/>
            <a:chExt cx="3895" cy="564"/>
          </a:xfrm>
        </p:grpSpPr>
        <p:pic>
          <p:nvPicPr>
            <p:cNvPr id="41577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3411"/>
              <a:ext cx="389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577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3120"/>
              <a:ext cx="22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577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7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09600"/>
            <a:ext cx="2474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77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5778" name="Rectangle 34"/>
          <p:cNvSpPr>
            <a:spLocks noChangeArrowheads="1"/>
          </p:cNvSpPr>
          <p:nvPr/>
        </p:nvSpPr>
        <p:spPr bwMode="auto">
          <a:xfrm>
            <a:off x="6059488" y="584200"/>
            <a:ext cx="73183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5779" name="Group 35"/>
          <p:cNvGrpSpPr>
            <a:grpSpLocks/>
          </p:cNvGrpSpPr>
          <p:nvPr/>
        </p:nvGrpSpPr>
        <p:grpSpPr bwMode="auto">
          <a:xfrm>
            <a:off x="304800" y="4765675"/>
            <a:ext cx="6975475" cy="1558925"/>
            <a:chOff x="192" y="3002"/>
            <a:chExt cx="4394" cy="982"/>
          </a:xfrm>
        </p:grpSpPr>
        <p:pic>
          <p:nvPicPr>
            <p:cNvPr id="415780" name="Picture 3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002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5781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711"/>
              <a:ext cx="439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5782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3420"/>
              <a:ext cx="247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578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6432550"/>
            <a:ext cx="46180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8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6432550"/>
            <a:ext cx="2573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8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1682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3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7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7092-6126-40D3-8A6C-6E3220012F48}" type="slidenum">
              <a:rPr lang="en-US"/>
              <a:pPr/>
              <a:t>75</a:t>
            </a:fld>
            <a:endParaRPr lang="en-US"/>
          </a:p>
        </p:txBody>
      </p:sp>
      <p:grpSp>
        <p:nvGrpSpPr>
          <p:cNvPr id="416770" name="Group 2"/>
          <p:cNvGrpSpPr>
            <a:grpSpLocks/>
          </p:cNvGrpSpPr>
          <p:nvPr/>
        </p:nvGrpSpPr>
        <p:grpSpPr bwMode="auto">
          <a:xfrm>
            <a:off x="7843838" y="1416050"/>
            <a:ext cx="1206500" cy="473075"/>
            <a:chOff x="4941" y="892"/>
            <a:chExt cx="760" cy="298"/>
          </a:xfrm>
        </p:grpSpPr>
        <p:pic>
          <p:nvPicPr>
            <p:cNvPr id="416771" name="Picture 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1053"/>
              <a:ext cx="76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772" name="Picture 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3476">
              <a:off x="5253" y="892"/>
              <a:ext cx="7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67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7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09600"/>
            <a:ext cx="2474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7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78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7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91213"/>
            <a:ext cx="69754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5429250"/>
            <a:ext cx="3932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6778" name="Group 10"/>
          <p:cNvGrpSpPr>
            <a:grpSpLocks/>
          </p:cNvGrpSpPr>
          <p:nvPr/>
        </p:nvGrpSpPr>
        <p:grpSpPr bwMode="auto">
          <a:xfrm>
            <a:off x="1066800" y="152400"/>
            <a:ext cx="6591300" cy="376238"/>
            <a:chOff x="672" y="96"/>
            <a:chExt cx="4152" cy="237"/>
          </a:xfrm>
        </p:grpSpPr>
        <p:pic>
          <p:nvPicPr>
            <p:cNvPr id="416779" name="Picture 1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6780" name="Picture 1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6781" name="Picture 1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"/>
              <a:ext cx="1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6782" name="Picture 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6783" name="Picture 1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96"/>
              <a:ext cx="13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678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61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6785" name="Group 17"/>
          <p:cNvGrpSpPr>
            <a:grpSpLocks/>
          </p:cNvGrpSpPr>
          <p:nvPr/>
        </p:nvGrpSpPr>
        <p:grpSpPr bwMode="auto">
          <a:xfrm>
            <a:off x="7696200" y="414338"/>
            <a:ext cx="1423988" cy="271462"/>
            <a:chOff x="4848" y="261"/>
            <a:chExt cx="897" cy="171"/>
          </a:xfrm>
        </p:grpSpPr>
        <p:pic>
          <p:nvPicPr>
            <p:cNvPr id="416786" name="Picture 1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5"/>
              <a:ext cx="75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787" name="Picture 1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430">
              <a:off x="4848" y="261"/>
              <a:ext cx="164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6789" name="Group 21"/>
          <p:cNvGrpSpPr>
            <a:grpSpLocks/>
          </p:cNvGrpSpPr>
          <p:nvPr/>
        </p:nvGrpSpPr>
        <p:grpSpPr bwMode="auto">
          <a:xfrm>
            <a:off x="657225" y="6329363"/>
            <a:ext cx="4295775" cy="198437"/>
            <a:chOff x="414" y="3987"/>
            <a:chExt cx="2706" cy="125"/>
          </a:xfrm>
        </p:grpSpPr>
        <p:pic>
          <p:nvPicPr>
            <p:cNvPr id="416790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3992"/>
              <a:ext cx="9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791" name="Picture 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3992"/>
              <a:ext cx="9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792" name="Picture 2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987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793" name="Picture 2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987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6833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3622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794" name="Line 26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679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722563"/>
            <a:ext cx="7088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9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276600"/>
            <a:ext cx="2752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797" name="Line 29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0" y="52371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 flipV="1">
            <a:off x="785813" y="609600"/>
            <a:ext cx="7669212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0" name="Line 32"/>
          <p:cNvSpPr>
            <a:spLocks noChangeShapeType="1"/>
          </p:cNvSpPr>
          <p:nvPr/>
        </p:nvSpPr>
        <p:spPr bwMode="auto">
          <a:xfrm flipV="1">
            <a:off x="1196975" y="685800"/>
            <a:ext cx="748665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1" name="Line 33"/>
          <p:cNvSpPr>
            <a:spLocks noChangeShapeType="1"/>
          </p:cNvSpPr>
          <p:nvPr/>
        </p:nvSpPr>
        <p:spPr bwMode="auto">
          <a:xfrm flipV="1">
            <a:off x="4597400" y="1828800"/>
            <a:ext cx="3784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2" name="Line 34"/>
          <p:cNvSpPr>
            <a:spLocks noChangeShapeType="1"/>
          </p:cNvSpPr>
          <p:nvPr/>
        </p:nvSpPr>
        <p:spPr bwMode="auto">
          <a:xfrm flipV="1">
            <a:off x="5008563" y="1873250"/>
            <a:ext cx="3602037" cy="1023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803" name="Group 35"/>
          <p:cNvGrpSpPr>
            <a:grpSpLocks/>
          </p:cNvGrpSpPr>
          <p:nvPr/>
        </p:nvGrpSpPr>
        <p:grpSpPr bwMode="auto">
          <a:xfrm>
            <a:off x="76200" y="3663950"/>
            <a:ext cx="9031288" cy="1454150"/>
            <a:chOff x="48" y="2308"/>
            <a:chExt cx="5689" cy="916"/>
          </a:xfrm>
        </p:grpSpPr>
        <p:pic>
          <p:nvPicPr>
            <p:cNvPr id="416804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2534"/>
              <a:ext cx="2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05" name="Picture 37" descr="txp_fig"/>
            <p:cNvPicPr preferRelativeResize="0"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" y="2308"/>
              <a:ext cx="62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16806" name="Group 38"/>
            <p:cNvGrpSpPr>
              <a:grpSpLocks noChangeAspect="1"/>
            </p:cNvGrpSpPr>
            <p:nvPr/>
          </p:nvGrpSpPr>
          <p:grpSpPr bwMode="auto">
            <a:xfrm>
              <a:off x="5102" y="2308"/>
              <a:ext cx="635" cy="907"/>
              <a:chOff x="4971" y="1632"/>
              <a:chExt cx="705" cy="1008"/>
            </a:xfrm>
          </p:grpSpPr>
          <p:pic>
            <p:nvPicPr>
              <p:cNvPr id="416807" name="Picture 39" descr="txp_fig"/>
              <p:cNvPicPr preferRelativeResize="0"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71" y="1632"/>
                <a:ext cx="69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08" name="Picture 4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" y="1961"/>
                <a:ext cx="58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09" name="Picture 4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5" y="2138"/>
                <a:ext cx="54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10" name="Picture 4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5" y="2305"/>
                <a:ext cx="53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11" name="Picture 4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7" y="2490"/>
                <a:ext cx="52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6812" name="Group 44"/>
            <p:cNvGrpSpPr>
              <a:grpSpLocks noChangeAspect="1"/>
            </p:cNvGrpSpPr>
            <p:nvPr/>
          </p:nvGrpSpPr>
          <p:grpSpPr bwMode="auto">
            <a:xfrm>
              <a:off x="2078" y="2308"/>
              <a:ext cx="635" cy="916"/>
              <a:chOff x="4971" y="1632"/>
              <a:chExt cx="705" cy="1017"/>
            </a:xfrm>
          </p:grpSpPr>
          <p:pic>
            <p:nvPicPr>
              <p:cNvPr id="416813" name="Picture 45" descr="txp_fig"/>
              <p:cNvPicPr preferRelativeResize="0"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71" y="1632"/>
                <a:ext cx="69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14" name="Picture 46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" y="1961"/>
                <a:ext cx="58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15" name="Picture 4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5" y="2138"/>
                <a:ext cx="54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16" name="Picture 48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7" y="2499"/>
                <a:ext cx="529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6817" name="Picture 49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5" y="2305"/>
                <a:ext cx="53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6818" name="Picture 50" descr="txp_fig"/>
            <p:cNvPicPr preferRelativeResize="0"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08"/>
              <a:ext cx="62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6819" name="Group 51"/>
          <p:cNvGrpSpPr>
            <a:grpSpLocks/>
          </p:cNvGrpSpPr>
          <p:nvPr/>
        </p:nvGrpSpPr>
        <p:grpSpPr bwMode="auto">
          <a:xfrm>
            <a:off x="182563" y="3657600"/>
            <a:ext cx="7934325" cy="884238"/>
            <a:chOff x="90" y="2304"/>
            <a:chExt cx="4998" cy="557"/>
          </a:xfrm>
        </p:grpSpPr>
        <p:pic>
          <p:nvPicPr>
            <p:cNvPr id="416820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304"/>
              <a:ext cx="557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1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2486"/>
              <a:ext cx="11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2" name="Picture 5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2486"/>
              <a:ext cx="119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3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486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4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2486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5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2486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6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" y="2486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827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" y="2304"/>
              <a:ext cx="557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6828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286000"/>
            <a:ext cx="3081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829" name="Line 61"/>
          <p:cNvSpPr>
            <a:spLocks noChangeShapeType="1"/>
          </p:cNvSpPr>
          <p:nvPr/>
        </p:nvSpPr>
        <p:spPr bwMode="auto">
          <a:xfrm>
            <a:off x="1068388" y="557213"/>
            <a:ext cx="65722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30" name="Line 62"/>
          <p:cNvSpPr>
            <a:spLocks noChangeShapeType="1"/>
          </p:cNvSpPr>
          <p:nvPr/>
        </p:nvSpPr>
        <p:spPr bwMode="auto">
          <a:xfrm>
            <a:off x="1452563" y="1447800"/>
            <a:ext cx="6800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32" name="Rectangle 6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834" name="Rectangle 6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7391400" y="5334000"/>
            <a:ext cx="914400" cy="914400"/>
            <a:chOff x="4853" y="1680"/>
            <a:chExt cx="576" cy="576"/>
          </a:xfrm>
        </p:grpSpPr>
        <p:sp>
          <p:nvSpPr>
            <p:cNvPr id="67" name="AutoShape 1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7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1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41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4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4" grpId="0" animBg="1"/>
      <p:bldP spid="416797" grpId="0" animBg="1"/>
      <p:bldP spid="416798" grpId="0" animBg="1"/>
      <p:bldP spid="416799" grpId="0" animBg="1"/>
      <p:bldP spid="416799" grpId="1" animBg="1"/>
      <p:bldP spid="416800" grpId="0" animBg="1"/>
      <p:bldP spid="416800" grpId="1" animBg="1"/>
      <p:bldP spid="416801" grpId="0" animBg="1"/>
      <p:bldP spid="416801" grpId="1" animBg="1"/>
      <p:bldP spid="416802" grpId="0" animBg="1"/>
      <p:bldP spid="41680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3DF7-2B22-4481-A974-F6BDA6CDCE6F}" type="slidenum">
              <a:rPr lang="en-US"/>
              <a:pPr/>
              <a:t>8</a:t>
            </a:fld>
            <a:endParaRPr lang="en-US"/>
          </a:p>
        </p:txBody>
      </p:sp>
      <p:pic>
        <p:nvPicPr>
          <p:cNvPr id="11499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4825"/>
            <a:ext cx="302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611813"/>
            <a:ext cx="1608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51575"/>
            <a:ext cx="5427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98575"/>
            <a:ext cx="57483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99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384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996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7053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0465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6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5975"/>
            <a:ext cx="19478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6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9375"/>
            <a:ext cx="2268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6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2775"/>
            <a:ext cx="599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6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00274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97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6388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7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9971" name="Line 19"/>
          <p:cNvSpPr>
            <a:spLocks noChangeShapeType="1"/>
          </p:cNvSpPr>
          <p:nvPr/>
        </p:nvSpPr>
        <p:spPr bwMode="auto">
          <a:xfrm>
            <a:off x="7570788" y="1752600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9972" name="Line 20"/>
          <p:cNvSpPr>
            <a:spLocks noChangeShapeType="1"/>
          </p:cNvSpPr>
          <p:nvPr/>
        </p:nvSpPr>
        <p:spPr bwMode="auto">
          <a:xfrm>
            <a:off x="6858000" y="1773238"/>
            <a:ext cx="14255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9973" name="Line 21"/>
          <p:cNvSpPr>
            <a:spLocks noChangeShapeType="1"/>
          </p:cNvSpPr>
          <p:nvPr/>
        </p:nvSpPr>
        <p:spPr bwMode="auto">
          <a:xfrm flipH="1" flipV="1">
            <a:off x="838200" y="3276600"/>
            <a:ext cx="6858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997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97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974" name="Line 22"/>
          <p:cNvSpPr>
            <a:spLocks noChangeShapeType="1"/>
          </p:cNvSpPr>
          <p:nvPr/>
        </p:nvSpPr>
        <p:spPr bwMode="auto">
          <a:xfrm flipH="1">
            <a:off x="1219200" y="2362200"/>
            <a:ext cx="39624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9970" name="Line 18"/>
          <p:cNvSpPr>
            <a:spLocks noChangeShapeType="1"/>
          </p:cNvSpPr>
          <p:nvPr/>
        </p:nvSpPr>
        <p:spPr bwMode="auto">
          <a:xfrm flipH="1" flipV="1">
            <a:off x="5715000" y="2514600"/>
            <a:ext cx="914400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14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14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4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9" grpId="0" animBg="1"/>
      <p:bldP spid="1149961" grpId="0" animBg="1"/>
      <p:bldP spid="1149971" grpId="0" animBg="1"/>
      <p:bldP spid="1149971" grpId="1" animBg="1"/>
      <p:bldP spid="1149972" grpId="0" animBg="1"/>
      <p:bldP spid="1149972" grpId="1" animBg="1"/>
      <p:bldP spid="1149973" grpId="0" animBg="1"/>
      <p:bldP spid="1149973" grpId="1" animBg="1"/>
      <p:bldP spid="1149974" grpId="0" animBg="1"/>
      <p:bldP spid="1149974" grpId="1" animBg="1"/>
      <p:bldP spid="1149970" grpId="0" animBg="1"/>
      <p:bldP spid="114997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4BE77-6CF0-4700-8225-9B7220DEAFC9}" type="slidenum">
              <a:rPr lang="en-US"/>
              <a:pPr/>
              <a:t>9</a:t>
            </a:fld>
            <a:endParaRPr lang="en-US"/>
          </a:p>
        </p:txBody>
      </p:sp>
      <p:pic>
        <p:nvPicPr>
          <p:cNvPr id="11509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98575"/>
            <a:ext cx="57483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0980" name="Line 4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09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384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0982" name="Line 6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09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0465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5975"/>
            <a:ext cx="19478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9375"/>
            <a:ext cx="2268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2775"/>
            <a:ext cx="599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00274"/>
            <a:ext cx="523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9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8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9575"/>
            <a:ext cx="7904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90" name="Picture 14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436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91" name="Picture 15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1336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92" name="Picture 16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64238"/>
            <a:ext cx="2473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9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928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99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61928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099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99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099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92838"/>
            <a:ext cx="266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849" y="3327711"/>
            <a:ext cx="3233433" cy="623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5308" y="3338149"/>
            <a:ext cx="3480070" cy="624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011" y="3993246"/>
            <a:ext cx="2001589" cy="273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74670&quot;&gt;&lt;property id=&quot;20148&quot; value=&quot;5&quot;/&gt;&lt;property id=&quot;20300&quot; value=&quot;Slide 2&quot;/&gt;&lt;property id=&quot;20307&quot; value=&quot;257&quot;/&gt;&lt;/object&gt;&lt;object type=&quot;3&quot; unique_id=&quot;74671&quot;&gt;&lt;property id=&quot;20148&quot; value=&quot;5&quot;/&gt;&lt;property id=&quot;20300&quot; value=&quot;Slide 3&quot;/&gt;&lt;property id=&quot;20307&quot; value=&quot;258&quot;/&gt;&lt;/object&gt;&lt;object type=&quot;3&quot; unique_id=&quot;74672&quot;&gt;&lt;property id=&quot;20148&quot; value=&quot;5&quot;/&gt;&lt;property id=&quot;20300&quot; value=&quot;Slide 4&quot;/&gt;&lt;property id=&quot;20307&quot; value=&quot;259&quot;/&gt;&lt;/object&gt;&lt;object type=&quot;3&quot; unique_id=&quot;74673&quot;&gt;&lt;property id=&quot;20148&quot; value=&quot;5&quot;/&gt;&lt;property id=&quot;20300&quot; value=&quot;Slide 5&quot;/&gt;&lt;property id=&quot;20307&quot; value=&quot;260&quot;/&gt;&lt;/object&gt;&lt;object type=&quot;3&quot; unique_id=&quot;74674&quot;&gt;&lt;property id=&quot;20148&quot; value=&quot;5&quot;/&gt;&lt;property id=&quot;20300&quot; value=&quot;Slide 6&quot;/&gt;&lt;property id=&quot;20307&quot; value=&quot;261&quot;/&gt;&lt;/object&gt;&lt;object type=&quot;3&quot; unique_id=&quot;74675&quot;&gt;&lt;property id=&quot;20148&quot; value=&quot;5&quot;/&gt;&lt;property id=&quot;20300&quot; value=&quot;Slide 7&quot;/&gt;&lt;property id=&quot;20307&quot; value=&quot;262&quot;/&gt;&lt;/object&gt;&lt;object type=&quot;3&quot; unique_id=&quot;74676&quot;&gt;&lt;property id=&quot;20148&quot; value=&quot;5&quot;/&gt;&lt;property id=&quot;20300&quot; value=&quot;Slide 8&quot;/&gt;&lt;property id=&quot;20307&quot; value=&quot;263&quot;/&gt;&lt;/object&gt;&lt;object type=&quot;3&quot; unique_id=&quot;74677&quot;&gt;&lt;property id=&quot;20148&quot; value=&quot;5&quot;/&gt;&lt;property id=&quot;20300&quot; value=&quot;Slide 9&quot;/&gt;&lt;property id=&quot;20307&quot; value=&quot;264&quot;/&gt;&lt;/object&gt;&lt;object type=&quot;3&quot; unique_id=&quot;74678&quot;&gt;&lt;property id=&quot;20148&quot; value=&quot;5&quot;/&gt;&lt;property id=&quot;20300&quot; value=&quot;Slide 10&quot;/&gt;&lt;property id=&quot;20307&quot; value=&quot;265&quot;/&gt;&lt;/object&gt;&lt;object type=&quot;3&quot; unique_id=&quot;74679&quot;&gt;&lt;property id=&quot;20148&quot; value=&quot;5&quot;/&gt;&lt;property id=&quot;20300&quot; value=&quot;Slide 11&quot;/&gt;&lt;property id=&quot;20307&quot; value=&quot;266&quot;/&gt;&lt;/object&gt;&lt;object type=&quot;3&quot; unique_id=&quot;74680&quot;&gt;&lt;property id=&quot;20148&quot; value=&quot;5&quot;/&gt;&lt;property id=&quot;20300&quot; value=&quot;Slide 12&quot;/&gt;&lt;property id=&quot;20307&quot; value=&quot;267&quot;/&gt;&lt;/object&gt;&lt;object type=&quot;3&quot; unique_id=&quot;74681&quot;&gt;&lt;property id=&quot;20148&quot; value=&quot;5&quot;/&gt;&lt;property id=&quot;20300&quot; value=&quot;Slide 13&quot;/&gt;&lt;property id=&quot;20307&quot; value=&quot;268&quot;/&gt;&lt;/object&gt;&lt;object type=&quot;3&quot; unique_id=&quot;74682&quot;&gt;&lt;property id=&quot;20148&quot; value=&quot;5&quot;/&gt;&lt;property id=&quot;20300&quot; value=&quot;Slide 14&quot;/&gt;&lt;property id=&quot;20307&quot; value=&quot;269&quot;/&gt;&lt;/object&gt;&lt;object type=&quot;3&quot; unique_id=&quot;74683&quot;&gt;&lt;property id=&quot;20148&quot; value=&quot;5&quot;/&gt;&lt;property id=&quot;20300&quot; value=&quot;Slide 15&quot;/&gt;&lt;property id=&quot;20307&quot; value=&quot;270&quot;/&gt;&lt;/object&gt;&lt;object type=&quot;3&quot; unique_id=&quot;74684&quot;&gt;&lt;property id=&quot;20148&quot; value=&quot;5&quot;/&gt;&lt;property id=&quot;20300&quot; value=&quot;Slide 16&quot;/&gt;&lt;property id=&quot;20307&quot; value=&quot;271&quot;/&gt;&lt;/object&gt;&lt;object type=&quot;3&quot; unique_id=&quot;74685&quot;&gt;&lt;property id=&quot;20148&quot; value=&quot;5&quot;/&gt;&lt;property id=&quot;20300&quot; value=&quot;Slide 17&quot;/&gt;&lt;property id=&quot;20307&quot; value=&quot;272&quot;/&gt;&lt;/object&gt;&lt;object type=&quot;3&quot; unique_id=&quot;74686&quot;&gt;&lt;property id=&quot;20148&quot; value=&quot;5&quot;/&gt;&lt;property id=&quot;20300&quot; value=&quot;Slide 18&quot;/&gt;&lt;property id=&quot;20307&quot; value=&quot;273&quot;/&gt;&lt;/object&gt;&lt;object type=&quot;3&quot; unique_id=&quot;74687&quot;&gt;&lt;property id=&quot;20148&quot; value=&quot;5&quot;/&gt;&lt;property id=&quot;20300&quot; value=&quot;Slide 19&quot;/&gt;&lt;property id=&quot;20307&quot; value=&quot;274&quot;/&gt;&lt;/object&gt;&lt;object type=&quot;3&quot; unique_id=&quot;74688&quot;&gt;&lt;property id=&quot;20148&quot; value=&quot;5&quot;/&gt;&lt;property id=&quot;20300&quot; value=&quot;Slide 20&quot;/&gt;&lt;property id=&quot;20307&quot; value=&quot;275&quot;/&gt;&lt;/object&gt;&lt;object type=&quot;3&quot; unique_id=&quot;74689&quot;&gt;&lt;property id=&quot;20148&quot; value=&quot;5&quot;/&gt;&lt;property id=&quot;20300&quot; value=&quot;Slide 21&quot;/&gt;&lt;property id=&quot;20307&quot; value=&quot;276&quot;/&gt;&lt;/object&gt;&lt;object type=&quot;3&quot; unique_id=&quot;74690&quot;&gt;&lt;property id=&quot;20148&quot; value=&quot;5&quot;/&gt;&lt;property id=&quot;20300&quot; value=&quot;Slide 22&quot;/&gt;&lt;property id=&quot;20307&quot; value=&quot;277&quot;/&gt;&lt;/object&gt;&lt;object type=&quot;3&quot; unique_id=&quot;74691&quot;&gt;&lt;property id=&quot;20148&quot; value=&quot;5&quot;/&gt;&lt;property id=&quot;20300&quot; value=&quot;Slide 23&quot;/&gt;&lt;property id=&quot;20307&quot; value=&quot;278&quot;/&gt;&lt;/object&gt;&lt;object type=&quot;3&quot; unique_id=&quot;74692&quot;&gt;&lt;property id=&quot;20148&quot; value=&quot;5&quot;/&gt;&lt;property id=&quot;20300&quot; value=&quot;Slide 24&quot;/&gt;&lt;property id=&quot;20307&quot; value=&quot;279&quot;/&gt;&lt;/object&gt;&lt;object type=&quot;3&quot; unique_id=&quot;74693&quot;&gt;&lt;property id=&quot;20148&quot; value=&quot;5&quot;/&gt;&lt;property id=&quot;20300&quot; value=&quot;Slide 25&quot;/&gt;&lt;property id=&quot;20307&quot; value=&quot;280&quot;/&gt;&lt;/object&gt;&lt;object type=&quot;3&quot; unique_id=&quot;74694&quot;&gt;&lt;property id=&quot;20148&quot; value=&quot;5&quot;/&gt;&lt;property id=&quot;20300&quot; value=&quot;Slide 26&quot;/&gt;&lt;property id=&quot;20307&quot; value=&quot;281&quot;/&gt;&lt;/object&gt;&lt;object type=&quot;3&quot; unique_id=&quot;74695&quot;&gt;&lt;property id=&quot;20148&quot; value=&quot;5&quot;/&gt;&lt;property id=&quot;20300&quot; value=&quot;Slide 28&quot;/&gt;&lt;property id=&quot;20307&quot; value=&quot;282&quot;/&gt;&lt;/object&gt;&lt;object type=&quot;3&quot; unique_id=&quot;74696&quot;&gt;&lt;property id=&quot;20148&quot; value=&quot;5&quot;/&gt;&lt;property id=&quot;20300&quot; value=&quot;Slide 29&quot;/&gt;&lt;property id=&quot;20307&quot; value=&quot;283&quot;/&gt;&lt;/object&gt;&lt;object type=&quot;3&quot; unique_id=&quot;74697&quot;&gt;&lt;property id=&quot;20148&quot; value=&quot;5&quot;/&gt;&lt;property id=&quot;20300&quot; value=&quot;Slide 30&quot;/&gt;&lt;property id=&quot;20307&quot; value=&quot;284&quot;/&gt;&lt;/object&gt;&lt;object type=&quot;3&quot; unique_id=&quot;74698&quot;&gt;&lt;property id=&quot;20148&quot; value=&quot;5&quot;/&gt;&lt;property id=&quot;20300&quot; value=&quot;Slide 31&quot;/&gt;&lt;property id=&quot;20307&quot; value=&quot;285&quot;/&gt;&lt;/object&gt;&lt;object type=&quot;3&quot; unique_id=&quot;74699&quot;&gt;&lt;property id=&quot;20148&quot; value=&quot;5&quot;/&gt;&lt;property id=&quot;20300&quot; value=&quot;Slide 32&quot;/&gt;&lt;property id=&quot;20307&quot; value=&quot;286&quot;/&gt;&lt;/object&gt;&lt;object type=&quot;3&quot; unique_id=&quot;74700&quot;&gt;&lt;property id=&quot;20148&quot; value=&quot;5&quot;/&gt;&lt;property id=&quot;20300&quot; value=&quot;Slide 34&quot;/&gt;&lt;property id=&quot;20307&quot; value=&quot;287&quot;/&gt;&lt;/object&gt;&lt;object type=&quot;3&quot; unique_id=&quot;74701&quot;&gt;&lt;property id=&quot;20148&quot; value=&quot;5&quot;/&gt;&lt;property id=&quot;20300&quot; value=&quot;Slide 35&quot;/&gt;&lt;property id=&quot;20307&quot; value=&quot;288&quot;/&gt;&lt;/object&gt;&lt;object type=&quot;3&quot; unique_id=&quot;74702&quot;&gt;&lt;property id=&quot;20148&quot; value=&quot;5&quot;/&gt;&lt;property id=&quot;20300&quot; value=&quot;Slide 36&quot;/&gt;&lt;property id=&quot;20307&quot; value=&quot;289&quot;/&gt;&lt;/object&gt;&lt;object type=&quot;3&quot; unique_id=&quot;74703&quot;&gt;&lt;property id=&quot;20148&quot; value=&quot;5&quot;/&gt;&lt;property id=&quot;20300&quot; value=&quot;Slide 37&quot;/&gt;&lt;property id=&quot;20307&quot; value=&quot;290&quot;/&gt;&lt;/object&gt;&lt;object type=&quot;3&quot; unique_id=&quot;74704&quot;&gt;&lt;property id=&quot;20148&quot; value=&quot;5&quot;/&gt;&lt;property id=&quot;20300&quot; value=&quot;Slide 38&quot;/&gt;&lt;property id=&quot;20307&quot; value=&quot;291&quot;/&gt;&lt;/object&gt;&lt;object type=&quot;3&quot; unique_id=&quot;74705&quot;&gt;&lt;property id=&quot;20148&quot; value=&quot;5&quot;/&gt;&lt;property id=&quot;20300&quot; value=&quot;Slide 39&quot;/&gt;&lt;property id=&quot;20307&quot; value=&quot;292&quot;/&gt;&lt;/object&gt;&lt;object type=&quot;3&quot; unique_id=&quot;74706&quot;&gt;&lt;property id=&quot;20148&quot; value=&quot;5&quot;/&gt;&lt;property id=&quot;20300&quot; value=&quot;Slide 40&quot;/&gt;&lt;property id=&quot;20307&quot; value=&quot;293&quot;/&gt;&lt;/object&gt;&lt;object type=&quot;3&quot; unique_id=&quot;74707&quot;&gt;&lt;property id=&quot;20148&quot; value=&quot;5&quot;/&gt;&lt;property id=&quot;20300&quot; value=&quot;Slide 41&quot;/&gt;&lt;property id=&quot;20307&quot; value=&quot;294&quot;/&gt;&lt;/object&gt;&lt;object type=&quot;3&quot; unique_id=&quot;74708&quot;&gt;&lt;property id=&quot;20148&quot; value=&quot;5&quot;/&gt;&lt;property id=&quot;20300&quot; value=&quot;Slide 42&quot;/&gt;&lt;property id=&quot;20307&quot; value=&quot;295&quot;/&gt;&lt;/object&gt;&lt;object type=&quot;3&quot; unique_id=&quot;74709&quot;&gt;&lt;property id=&quot;20148&quot; value=&quot;5&quot;/&gt;&lt;property id=&quot;20300&quot; value=&quot;Slide 43&quot;/&gt;&lt;property id=&quot;20307&quot; value=&quot;296&quot;/&gt;&lt;/object&gt;&lt;object type=&quot;3&quot; unique_id=&quot;74753&quot;&gt;&lt;property id=&quot;20148&quot; value=&quot;5&quot;/&gt;&lt;property id=&quot;20300&quot; value=&quot;Slide 65&quot;/&gt;&lt;property id=&quot;20307&quot; value=&quot;297&quot;/&gt;&lt;/object&gt;&lt;object type=&quot;3&quot; unique_id=&quot;74974&quot;&gt;&lt;property id=&quot;20148&quot; value=&quot;5&quot;/&gt;&lt;property id=&quot;20300&quot; value=&quot;Slide 63&quot;/&gt;&lt;property id=&quot;20307&quot; value=&quot;298&quot;/&gt;&lt;/object&gt;&lt;object type=&quot;3&quot; unique_id=&quot;74975&quot;&gt;&lt;property id=&quot;20148&quot; value=&quot;5&quot;/&gt;&lt;property id=&quot;20300&quot; value=&quot;Slide 64&quot;/&gt;&lt;property id=&quot;20307&quot; value=&quot;299&quot;/&gt;&lt;/object&gt;&lt;object type=&quot;3&quot; unique_id=&quot;75896&quot;&gt;&lt;property id=&quot;20148&quot; value=&quot;5&quot;/&gt;&lt;property id=&quot;20300&quot; value=&quot;Slide 44&quot;/&gt;&lt;property id=&quot;20307&quot; value=&quot;300&quot;/&gt;&lt;/object&gt;&lt;object type=&quot;3&quot; unique_id=&quot;75897&quot;&gt;&lt;property id=&quot;20148&quot; value=&quot;5&quot;/&gt;&lt;property id=&quot;20300&quot; value=&quot;Slide 45&quot;/&gt;&lt;property id=&quot;20307&quot; value=&quot;301&quot;/&gt;&lt;/object&gt;&lt;object type=&quot;3&quot; unique_id=&quot;75898&quot;&gt;&lt;property id=&quot;20148&quot; value=&quot;5&quot;/&gt;&lt;property id=&quot;20300&quot; value=&quot;Slide 46&quot;/&gt;&lt;property id=&quot;20307&quot; value=&quot;302&quot;/&gt;&lt;/object&gt;&lt;object type=&quot;3&quot; unique_id=&quot;75899&quot;&gt;&lt;property id=&quot;20148&quot; value=&quot;5&quot;/&gt;&lt;property id=&quot;20300&quot; value=&quot;Slide 47&quot;/&gt;&lt;property id=&quot;20307&quot; value=&quot;303&quot;/&gt;&lt;/object&gt;&lt;object type=&quot;3&quot; unique_id=&quot;75900&quot;&gt;&lt;property id=&quot;20148&quot; value=&quot;5&quot;/&gt;&lt;property id=&quot;20300&quot; value=&quot;Slide 49&quot;/&gt;&lt;property id=&quot;20307&quot; value=&quot;304&quot;/&gt;&lt;/object&gt;&lt;object type=&quot;3&quot; unique_id=&quot;75901&quot;&gt;&lt;property id=&quot;20148&quot; value=&quot;5&quot;/&gt;&lt;property id=&quot;20300&quot; value=&quot;Slide 50&quot;/&gt;&lt;property id=&quot;20307&quot; value=&quot;305&quot;/&gt;&lt;/object&gt;&lt;object type=&quot;3&quot; unique_id=&quot;75902&quot;&gt;&lt;property id=&quot;20148&quot; value=&quot;5&quot;/&gt;&lt;property id=&quot;20300&quot; value=&quot;Slide 51&quot;/&gt;&lt;property id=&quot;20307&quot; value=&quot;306&quot;/&gt;&lt;/object&gt;&lt;object type=&quot;3&quot; unique_id=&quot;75903&quot;&gt;&lt;property id=&quot;20148&quot; value=&quot;5&quot;/&gt;&lt;property id=&quot;20300&quot; value=&quot;Slide 52&quot;/&gt;&lt;property id=&quot;20307&quot; value=&quot;307&quot;/&gt;&lt;/object&gt;&lt;object type=&quot;3&quot; unique_id=&quot;75904&quot;&gt;&lt;property id=&quot;20148&quot; value=&quot;5&quot;/&gt;&lt;property id=&quot;20300&quot; value=&quot;Slide 53&quot;/&gt;&lt;property id=&quot;20307&quot; value=&quot;308&quot;/&gt;&lt;/object&gt;&lt;object type=&quot;3&quot; unique_id=&quot;75905&quot;&gt;&lt;property id=&quot;20148&quot; value=&quot;5&quot;/&gt;&lt;property id=&quot;20300&quot; value=&quot;Slide 54&quot;/&gt;&lt;property id=&quot;20307&quot; value=&quot;309&quot;/&gt;&lt;/object&gt;&lt;object type=&quot;3&quot; unique_id=&quot;75906&quot;&gt;&lt;property id=&quot;20148&quot; value=&quot;5&quot;/&gt;&lt;property id=&quot;20300&quot; value=&quot;Slide 55&quot;/&gt;&lt;property id=&quot;20307&quot; value=&quot;310&quot;/&gt;&lt;/object&gt;&lt;object type=&quot;3&quot; unique_id=&quot;75907&quot;&gt;&lt;property id=&quot;20148&quot; value=&quot;5&quot;/&gt;&lt;property id=&quot;20300&quot; value=&quot;Slide 56&quot;/&gt;&lt;property id=&quot;20307&quot; value=&quot;311&quot;/&gt;&lt;/object&gt;&lt;object type=&quot;3&quot; unique_id=&quot;75908&quot;&gt;&lt;property id=&quot;20148&quot; value=&quot;5&quot;/&gt;&lt;property id=&quot;20300&quot; value=&quot;Slide 57&quot;/&gt;&lt;property id=&quot;20307&quot; value=&quot;312&quot;/&gt;&lt;/object&gt;&lt;object type=&quot;3&quot; unique_id=&quot;75909&quot;&gt;&lt;property id=&quot;20148&quot; value=&quot;5&quot;/&gt;&lt;property id=&quot;20300&quot; value=&quot;Slide 58&quot;/&gt;&lt;property id=&quot;20307&quot; value=&quot;313&quot;/&gt;&lt;/object&gt;&lt;object type=&quot;3&quot; unique_id=&quot;75910&quot;&gt;&lt;property id=&quot;20148&quot; value=&quot;5&quot;/&gt;&lt;property id=&quot;20300&quot; value=&quot;Slide 59&quot;/&gt;&lt;property id=&quot;20307&quot; value=&quot;314&quot;/&gt;&lt;/object&gt;&lt;object type=&quot;3&quot; unique_id=&quot;75911&quot;&gt;&lt;property id=&quot;20148&quot; value=&quot;5&quot;/&gt;&lt;property id=&quot;20300&quot; value=&quot;Slide 60&quot;/&gt;&lt;property id=&quot;20307&quot; value=&quot;315&quot;/&gt;&lt;/object&gt;&lt;object type=&quot;3&quot; unique_id=&quot;76036&quot;&gt;&lt;property id=&quot;20148&quot; value=&quot;5&quot;/&gt;&lt;property id=&quot;20300&quot; value=&quot;Slide 61&quot;/&gt;&lt;property id=&quot;20307&quot; value=&quot;316&quot;/&gt;&lt;/object&gt;&lt;object type=&quot;3&quot; unique_id=&quot;76037&quot;&gt;&lt;property id=&quot;20148&quot; value=&quot;5&quot;/&gt;&lt;property id=&quot;20300&quot; value=&quot;Slide 62&quot;/&gt;&lt;property id=&quot;20307&quot; value=&quot;317&quot;/&gt;&lt;/object&gt;&lt;object type=&quot;3&quot; unique_id=&quot;137910&quot;&gt;&lt;property id=&quot;20148&quot; value=&quot;5&quot;/&gt;&lt;property id=&quot;20300&quot; value=&quot;Slide 27&quot;/&gt;&lt;property id=&quot;20307&quot; value=&quot;318&quot;/&gt;&lt;/object&gt;&lt;object type=&quot;3&quot; unique_id=&quot;138912&quot;&gt;&lt;property id=&quot;20148&quot; value=&quot;5&quot;/&gt;&lt;property id=&quot;20300&quot; value=&quot;Slide 33&quot;/&gt;&lt;property id=&quot;20307&quot; value=&quot;319&quot;/&gt;&lt;/object&gt;&lt;object type=&quot;3&quot; unique_id=&quot;139243&quot;&gt;&lt;property id=&quot;20148&quot; value=&quot;5&quot;/&gt;&lt;property id=&quot;20300&quot; value=&quot;Slide 48&quot;/&gt;&lt;property id=&quot;20307&quot; value=&quot;320&quot;/&gt;&lt;/object&gt;&lt;object type=&quot;3&quot; unique_id=&quot;139311&quot;&gt;&lt;property id=&quot;20148&quot; value=&quot;5&quot;/&gt;&lt;property id=&quot;20300&quot; value=&quot;Slide 1&quot;/&gt;&lt;property id=&quot;20307&quot; value=&quot;3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3)=e^3=20.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63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ze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794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two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2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76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ne ve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34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933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rde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ai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712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_1(0+h)]-[f_1(0)]\approx[f_1'(0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6584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1(h)=[f_1'(0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5317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ze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794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1'(x)=[\cos(e^3x)][e^3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994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348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26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rde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51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ai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712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two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24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7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ne ve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3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1'(0)=e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38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933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1(h)=e^3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853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ze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794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L_1(0.01)=[20.08553692][0.0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357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{\color{black}\,=\,}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306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348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268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20.2863922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07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o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9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{\color{black}\,=\,}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306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1A)(0,0,0,0){\color{black}\,=\,}(\partial_1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82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2A)(0,0,0,0){\color{black}\,=\,}(\partial_2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047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3A)(0,0,0,0){\color{black}\,=\,}(\partial_3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4A)(0,0,0,0){\color{black}\,=\,}(\partial_4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118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ight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109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76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four ve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556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7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rde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5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ai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712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rde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5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ai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7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o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9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{\color{black}\,=\,}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306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1A)(0,0,0,0){\color{black}\,=\,}(\partial_1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825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2A)(0,0,0,0){\color{black}\,=\,}(\partial_2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047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3A)(0,0,0,0){\color{black}\,=\,}(\partial_3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56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4A)(0,0,0,0){\color{black}\,=\,}(\partial_4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118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oo much sp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5410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partial}{\partial 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198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partial}{\partial 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198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0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855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left[\frac{d}{dx}[f_1(x)]\right]_{x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9439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o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9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{\color{black}\,=\,}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306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1A)(0,0,0,0){\color{black}\,=\,}(\partial_1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8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.01)=e^{3.01}=20.2873999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31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left[\frac{d}{dx}[f(x,1)]\right]_{x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0307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2A)(0,0,0,0){\color{black}\,=\,}(\partial_2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047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3A)(0,0,0,0){\color{black}\,=\,}(\partial_3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56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4A)(0,0,0,0){\color{black}\,=\,}(\partial_4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118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jA)(0,0,0,0){\color{black}\,=\,}(\partial_j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609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327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_1(x)=f(x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430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o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91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{\color{black}\,=\,}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306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jA)(0,0,0,0){\color{black}\,=\,}(\partial_j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60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327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jA)(0,0,0,0){\color{black}\,=\,}(\partial_j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609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327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0,0,0,0){\color{black}\,=\,}B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306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twice as many scalar eq'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099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as vector eq'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159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j\partial_kA)(0,0,0,0){\color{black}\,=\,}(\partial_j\partial_k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020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,k\in[1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72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jA)(0,0,0,0){\color{black}\,=\,}(\partial_j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609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327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0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855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j\partial_kA)(0,0,0,0){\color{black}\,=\,}(\partial_j\partial_k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0201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,k\in[1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721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partial_{\color{red}2}\partial_{\color{red}3}A)(0,0,0,0)&#10;{\color{black}\,=\,}&#10;(\partial_{\color{red}2}\partial_{\color{red}3}B)(0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9260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oo much sp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5410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two scalar eq'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808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partial^2}{\partial x\,\partial 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9592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partial^2}{\partial x\,\partial 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9592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.01)\approx&#10;[20.08553692]+[20.08553692][0.0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83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[f(0+h,1+k)]-[f(0,1)]\approx L(h,k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1070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.01,1.02)]-[f(0,1)]\approx L(0.01,0.0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08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rst order Taylor approx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902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0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85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[f(3)]+[f'(3)][0.0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210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[f(0+h,1+k)]-[f(0,1)]\approx L(h,k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107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,1.02)]-[f(0,1)]\approx L(0,0.0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8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y=[f(3)]+[f'(3)]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955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.0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0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.0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0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[f(0+h,1+k)]-[f(0,1)]\approx L(h,k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107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,1.02)]-[f(0,1)]\approx L(0,0.0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8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y=f(x)=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969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2(k):=L(0,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4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L_2(0.0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36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2(y):=f(0,y)=\sin((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54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2(1+k)]-[f_2(1)]\approx L_2(k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32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44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2(k):=L(0,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4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2(1+k)]-[f_2(1)]\approx L_2(k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323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L_2(0.0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3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.01)=f(3+0.0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65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_2(1+k)]-[f_2(1)]\approx[f_2'(1)]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9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2(k)=[f_2'(1)]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554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2'(1)=2e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022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2(y):=f(0,y)=\sin((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54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L_2(0.02)=[40.17107385][0.0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34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y+k)]-[g(y)]\approx[g'(y)]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452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_2'(y)=&#10;[\cos((2y-2)e^{3y})][2e^{3y}+(2y-2)3e^{3y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872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2(k)=2e^3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1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ingle 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81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y=[f(3)]+[f'(3)]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955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y+k)]-[g(y)]\approx[g'(y)]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452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_2(1+k)]-[f_2(1)]\approx[f_2'(1)]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9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2(k)=[f_2'(1)]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554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2'(1)=2e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02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L_2(0.02)=[40.17107385][0.0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34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_2'(y)=&#10;[\cos((2y-2)e^{3y})][2e^{3y}+(2y-2)3e^{3y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87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y=f(x)=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969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0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85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0.803421477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66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2(k)=2e^3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18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left[\frac{d}{dy}[f_2(y)]\right]_{y:\to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2031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_2(y)=f(0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55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left[\frac{d}{dy}[f(0,y)]\right]_{y:\to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09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44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[f(0+h,1+k)]-[f(0,1)]\approx L(h,k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107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.01,1.02)]-[f(0,1)]\approx L(0.01,0.0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082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.01)=f(3+0.0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658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0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85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0.803421477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6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[f(3)]+[f'(3)][0.0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2101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a}h+{\color{blue}b}k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08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+h,1+k)]-[g(0,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26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\approx$&#10;{\color[rgb]{0,.8,0}???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6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Next}:&#10;{\color[rgb]{1,0,1}Rephrase these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58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in terms of ``partial derivatives''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3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[\frac{d}{dy}[g(0,y)]\right]_{y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200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$\left[\frac{d}{dx}[g(x,1)]\right]_{x: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037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\partial}{\partial x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455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g$ be a function from (part of) ${\mathbb R}^2$ to&#10;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96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partial derivative}&#10;(or {\color{blue}partial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55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g(x,y)$ with respect to $x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6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partial derivative}&#10;(or {\color{blue}partial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55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\partial_1\,\,)(x,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83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g$ with respect to the first variable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8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function $\partial_1\,\,$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081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h\to0}\frac{[g(x+h,y)]-[g(x,y)]}{h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3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h\to0}\frac{[g(x+h,y)]-[g(x,y)]}{h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836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partial derivative}&#10;(or {\color{blue}partial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55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partial derivative}&#10;(or {\color{blue}partial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55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g(x,y)$ with respect to $y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80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g$ with respect to the second variable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1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g$ be a function from (part of) ${\mathbb R}^2$ to&#10;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96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.01,1.02)]-[f(0,1)]\approx L(0.01,0.0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082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\partial}{\partial y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497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function $\partial_2\,\,$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099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\partial_2\,\,)(x,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k\to0}\frac{[g(x,y+k)]-[g(x,y)]}{k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26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k\to0}\frac{[g(x,y+k)]-[g(x,y)]}{k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826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a}h+{\color{blue}b}k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08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+h,1+k)]-[g(0,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26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\approx$&#10;{\color[rgb]{0,.8,0}???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62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respect to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400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partial} of $g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738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[\frac{d}{dy}[g(0,y)]\right]_{y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2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4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respect to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65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partial} of $g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738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[&#10;\frac{\partial}{\partial y}[g(x,y)]&#10;\right]_{x:\to0,y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601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$\left[&#10;\frac{\partial}{\partial x}[g(x,y)]&#10;\right]_{x:\to0,y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466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$\left[\frac{d}{dx}[g(x,1)]\right]_{x: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037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+h,1+k)]-[g(0,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2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\approx$&#10;{\color[rgb]{0,.8,0}???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62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0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0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$\left[&#10;\frac{\partial}{\partial x}[g(x,y)]&#10;\right]_{x:\to0,y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466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[&#10;\frac{\partial}{\partial y}[g(x,y)]&#10;\right]_{x:\to0,y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601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+h,1+k)]-[g(0,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26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\approx$&#10;{\color[rgb]{0,.8,0}???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62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[f(0+h,1+k)]-[f(0,1)]&#10;\approx L(h,k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107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63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3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0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01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3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0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0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+h,1+k)]-[g(0,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26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)]-[g(x)]\approx[g'(x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398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\approx$&#10;{\color[rgb]{0,.8,0}???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62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63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0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01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=(x,y),\quad\Delta p=(h,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70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63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3.0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90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63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63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=(x,y),\quad\Delta p=(h,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70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44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y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478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frac{\partial}{\partial x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434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h,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68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lta 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50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h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5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k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4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left[&#10;\frac{\partial}{\partial x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0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&#10;\frac{\partial}{\partial y}[g(x,y)]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92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h,y+k)]-[g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63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=(x,y),\quad\Delta p=(h,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70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44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y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478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frac{\partial}{\partial x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434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50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Next}:&#10;{\color[rgb]{1,0,1}Rephrase this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66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in terms of the ``gradient''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4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: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5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g$ be a function from (part of) ${\mathbb R}^2$ to&#10;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96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\nabla g)(x,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3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0.01,0.02)=[L(0.01,0)]+[L(0,0.02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64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frac{\partial}{\partial x}[g(x,y)],&#10;\frac{\partial}{\partial y}[g(x,y)]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3170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(\partial_1g)(x,y),&#10;(\partial_2g)(x,y)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239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gradient} of $g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8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nabla g=(\partial_1g,\partial_2g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284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partial_1g&amp;\partial_2g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36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(part of) ${\mathbb R}^2$ to ${\mathbb R}^2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88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44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nabla g)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972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50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=(x,y),\quad\Delta p=(h,k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70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44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y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478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frac{\partial}{\partial x}[g(x,y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434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50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nabla g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31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 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44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.01,1)]-[f(0,1)]\approx L(0.01,0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19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nabla g)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972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+\Delta x)]-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646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'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44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lta 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4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50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cf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4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ingle 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819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38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radi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93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\quad\partial_1g\quad,\quad\partial_2g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052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44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nabla g)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972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\quad\partial_1g\quad,\quad\partial_2g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05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)=e^3=20.085536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06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384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radi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93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50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0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graph}} of $z=g(x,y)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04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(x,y,z)\,|\,z=g(x,y)\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73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is a subset of ${\mathbb R}^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929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'm standing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8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=e^y(2+\sin x)$ at the point $(0,0,2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8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 seek the most uphill direction, {\color{blue}what} is i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8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sqrt{5}\,|\Delta p|\,\cos(\thet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583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f I'm standing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36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\approx&#10;[(\nabla g)(p)]\cdot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3151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 seek the most uphill direction, {\color{blue}what} is i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8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95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,y):=e^x(2+\sin 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71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=e^x(2+\sin y)$ at the point $(0,0,2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815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nabla g)(x,y):=(e^x(2+\sin y),e^x\cos 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830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nabla g)(0,0):=(2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523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+\Delta p)]-[g(0)]\approx&#10;(2,1)\cdot[\Delta 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701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angle betwe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453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2,1)$ and $\Delta 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177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\approx&#10;\sqrt{5}\,|\Delta p|\,\cos(\thet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5"/>
  <p:tag name="PICTUREFILESIZE" val="3179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 possible $\Delta 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207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[f(0+h,1+k)]-[f(0,1)]&#10;\approx L(h,k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107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f I'm standing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36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I seek the most uphill direction, what is it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412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95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7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=e^x(2+\sin y)$ at the point $(0,0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773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,y):=e^x(2+\sin 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715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ke} $\theta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1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2,1)=(\nabla g)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50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ke $\cos(\theta)$ 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40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ig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60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ke} $\theta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1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f I'm standing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36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I seek the most uphill direction, what is it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412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95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best $\Delta 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00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=e^x(2+\sin y)$ at the point $(0,0,1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80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5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,y):=e^x(2+\sin 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715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7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2,1)=(\nabla g)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50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p+\Delta p)]-[g(p)]\approx&#10;\sqrt{5}\,|\Delta p|\,\cos(\thet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5"/>
  <p:tag name="PICTUREFILESIZE" val="3179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rection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04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untain-climber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22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gradient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26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Key poi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98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ke $\cos(\theta)$ 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403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ig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6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actice partial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85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\frac{\partial}{\partial x}[f(x,y)]=&#10;(\partial_1f)(x,y)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76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y}[f(x,y)]=&#10;(\partial_2f)(x,y)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838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[\cos((x+2y-2)e^{3y}]&#10;[2e^{3y}+(x+2y-2)(3e^{3y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2"/>
  <p:tag name="PICTUREFILESIZE" val="3696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$[\cos((x+2y-2)e^{3y}][e^{3y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2057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g(x,y)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934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5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y}[g(x,y)]=&#10;(\partial_2g)(x,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2716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x}[g(x,y)]=&#10;(\partial_1g)(x,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2644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g(x,y)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934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\nabla g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36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g(x,y)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934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^2}{\partial x\partial y}[g(x,y)]=&#10;(\partial_{12}g)(x,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3182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^2}{\partial x^2}[g(x,y)]=&#10;(\partial_{11}g)(x,y)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996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^2}{\partial y\partial x}[g(x,y)]=&#10;(\partial_{21}g)(x,y)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3214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ext: $n$ independent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3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^2}{\partial y^2}[g(x,y)]=&#10;(\partial_{22}g)(x,y)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3064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partial derivative}&#10;(or {\color{blue}partial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55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g:{\mathbb R}^n\to{\mathbb R}$ be a&#10;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53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g(x­_1,\ldots,x_n)$ with respect to $x_j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2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h\to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95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&#10;[g(x_1,\ldots,x_{j-1},x_j+h,x_{j+1},\ldots,x_n)]&#10;-[g(x_1,\ldots,x_n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8"/>
  <p:tag name="PICTUREFILESIZE" val="3842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im_{h\to0}&#10;\frac{g((x_1,\ldots,x_n)+h\varepsilon_j)-&#10;g(x_1,\ldots,x_n)}{h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414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varepsilon_j:=(0,\ldots,0,1,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457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j$th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7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\partial}{\partial x_j}[g(x_1,\ldots,x_n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877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g:{\mathbb R}^n\to{\mathbb R}$ be a&#10;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53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partial derivative}&#10;(or {\color{blue}partial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5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varepsilon_j:=(0,\ldots,0,1,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457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j$th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7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(\partial_jg)(p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68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g$ with respect to the $j$th variable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12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h\to0}&#10;\frac{g(p+h\varepsilon_j)-&#10;g(p)}{h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2238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x$ is an abbreviation for&#10;$\displaystyle{\frac{\partial}{\partial x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689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y$ is an abbreviation for&#10;$\displaystyle{\frac{\partial}{\partial y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74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t$ is an abbreviation for&#10;$\displaystyle{\frac{\partial}{\partial t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622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it 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x_1}$ is an abbreviation for&#10;$\displaystyle{\frac{\partial}{\partial x_1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855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x_2}$ is an abbreviation for&#10;$\displaystyle{\frac{\partial}{\partial x_2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903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x_n}$ is an abbreviation for&#10;$\displaystyle{\frac{\partial}{\partial x_n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910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it 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y_1}$ is an abbreviation for&#10;$\displaystyle{\frac{\partial}{\partial y_1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895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y_2}$ is an abbreviation for&#10;$\displaystyle{\frac{\partial}{\partial y_2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956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y_k}$ is an abbreviation for&#10;$\displaystyle{\frac{\partial}{\partial y_k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971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it 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z_1}$ is an abbreviation for&#10;$\displaystyle{\frac{\partial}{\partial z_1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800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z_2}$ is an abbreviation for&#10;$\displaystyle{\frac{\partial}{\partial z_2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852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z_j}$ is an abbreviation for&#10;$\displaystyle{\frac{\partial}{\partial z_j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869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it 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s_1}$ is an abbreviation for&#10;$\displaystyle{\frac{\partial}{\partial s_1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790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s_2}$ is an abbreviation for&#10;$\displaystyle{\frac{\partial}{\partial s_2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858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artial_{s_p}$ is an abbreviation for&#10;$\displaystyle{\frac{\partial}{\partial s_p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891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it 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\nabla g)(x_1,\ldots,x_n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54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abla g$ from (part of) ${\mathbb R}^n$ to ${\mathbb R}^n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183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gradient} of $g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8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(\partial_1g)(x_1,\ldots,x_n),\ldots,&#10;(\partial_ng)(x_1,\ldots,x_n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7"/>
  <p:tag name="PICTUREFILESIZE" val="2819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: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5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nabla g=(\partial_1g,\ldots,\partial_ng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68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partial_1g&amp;\cdots&amp;\partial_ng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962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:=\left(&#10;\frac{\partial}{\partial x_1}[g(x_1,\ldots,x_n)],&#10;\ldots,&#10;\frac{\partial}{\partial x_n}[g(x_1,\ldots,x_n)]&#10;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4233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g$ be a function from (part of) ${\mathbb R}^n$ to&#10;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49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n integer $j\in[1,n]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67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g(x_1,\ldots,x_n)$,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79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g(x_1,\ldots,x_n)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164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\nabla g)(x_1,\ldots,x_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62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}{\partial x_j}[g(x_1,\ldots,x_n)]=&#10;(\partial_jg)(x_1,\ldots,x_j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3328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\partial^2}{\partial x\,\partial 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970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:=\frac{\partial}{\partial x}&#10;\frac{\partial}{\partial 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106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\partial^3}{\partial z\,\partial x\,\partial 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83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:=\frac{\partial}{\partial z}&#10;\frac{\partial}{\partial x}&#10;\frac{\partial}{\partial 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66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\partial^3}{\partial y_4\,&#10;\partial w_2\,\partial z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50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:=\frac{\partial}{\partial y_4}&#10;\frac{\partial}{\partial w_2}&#10;\frac{\partial}{\partial z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661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, {\it etc.}, {\it etc.}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894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\partial_{x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33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\partial_{zx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09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\partial_{y_4w_2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7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g(x_1,\ldots,x_n)$,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7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Fa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47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^2}{\partial x_j\,\partial x_k}&#10;[g(x_1,\ldots,x_n)]=&#10;(\partial_{jk}g)(x_1,\ldots,x_n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932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frac{\partial^2}{\partial x_k\,\partial x_j}&#10;[g(x_1,\ldots,x_n)]=&#10;(\partial_{kj}g)(x_1,\ldots,x_n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953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wo integers $j,k\in[1,n]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74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412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bf0})=p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75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f)({\bf0})=&#10;(\partial_1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912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f)({\bf0})=&#10;(\partial_2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931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f)({\bf0})=&#10;(\partial_{11}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30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f)({\bf0})=&#10;(\partial_{12}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6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ultivariable&#10;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28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f)({\bf0})=&#10;(\partial_{22}p)({\bf0}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30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2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(0)=p''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08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$f(x)$ w.r.t.~$x$} is the polynomial of $\hbox{degree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5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$f(x,y)$ w.r.t.~$(x,y)$}&#10;is the poly.~of $\hbox{degree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69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&#10;{\bf{\color{blue} second order Macl. approximation}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25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&#10;{\bf{\color{blue}second order Macl.~approximation}&#10;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7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bf0}:=(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42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bf0})=p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75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bf0})=p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75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[f(3)]+[f'(3)][0.0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210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,1)=\sin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20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f)({\bf0})=(\partial_1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912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f)({\bf0})=(\partial_{11}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30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f)({\bf0})=&#10;(\partial_{12}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66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f)({\bf0})=&#10;(\partial_{22}p)({\bf0}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30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f)({\bf0})=(\partial_2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931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+2sx+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32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+tx+2u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15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3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0.01,1)]-[f(0,1)]\approx L(0.01,0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19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3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2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p)(x,y)=(\partial/\partial x)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5"/>
  <p:tag name="PICTUREFILESIZE" val="2626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p)(x,y)=(\partial/\partial y)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610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p)(x,y)=&#10;(\partial^2/\partial x\,\partial y)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3040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p)(x,y)=&#10;(\partial/\partial y)^2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283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1(h):=L(h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71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p)(x,y)=&#10;(\partial/\partial x)^2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832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8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p)(x,y)=(\partial/\partial x)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5"/>
  <p:tag name="PICTUREFILESIZE" val="2626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p)(x,y)=(\partial/\partial y)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610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p)(x,y)=&#10;(\partial^2/\partial x\,\partial y)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3040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p)(x,y)=&#10;(\partial/\partial y)^2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2831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p)(x,y)=&#10;(\partial/\partial x)^2(p(x,y)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832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bf0})={\color{blue}a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17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+2sx+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3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L_1(0.0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02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+tx+2u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15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3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f)({\bf0})={\color{blue}b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91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f)({\bf0})={\color{blue}2s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348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f)({\bf0})={\color{blue}c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81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f)({\bf0})={\color{blue}t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46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f)({\bf0})={\color{blue}2u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34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1(x):=f(x,1)=\sin(xe^3)=\sin(e^3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2772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bf0})=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422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f)({\bf0})=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202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f)({\bf0})=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7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f)({\bf0})=2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352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f)({\bf0})=t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57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f)({\bf0})=2u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368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\sin((x+2y-2)e^{3y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$f(x,y)$ w.r.t.~$x,y$} is the poly.~of $\hbox{degree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09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ultivariable&#10;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28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second order&#10;Macl.~approximation}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a+bx+cy+sx^2+txy+u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6127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bf0})=p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75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1f)({\bf0})=(\partial_1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9122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2f)({\bf0})=(\partial_2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931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1}f)({\bf0})=(\partial_{11}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30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12}f)({\bf0})=(\partial_{12}p)({\bf0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66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partial_{22}f)({\bf0})=(\partial_{22}p)({\bf0}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304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$f(x,y)$ w.r.t.~$x,y$} is the poly.~of $\hbox{degree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09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second order&#10;Macl.~approximation}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ultivariable&#10;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28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L:{\mathbb R}^2\to{\mathbb R}$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$f(x,y)$ w.r.t.~$x,y$} is the poly.~of $\hbox{degree}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09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second order&#10;Macl.~approximation}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7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ultivariable&#10;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28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 out} the third order 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26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 out} the second order 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70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pproximation of $f(x,y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2052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pproximation of $f(x,y,z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86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[f(0+h,1+k)]-[f(0,1)]&#10;\approx L(h,k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107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gradient} 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94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3.01)=f(3+0.0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658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,y)=[f({\bf0})]+[(\partial_1f)({\bf0})]x+&#10;[(\partial_2f)({\bf0})]y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975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[\partial/\partial x][f(x,y)],&#10;[\partial/\partial y][f(x,y)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3144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1f)({\bf0})]x+&#10;[(\partial_2f)({\bf0})]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4497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gradient} 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9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f(0.01,1.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25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nabla f:=&#10;(\partial_1f,\partial_2f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24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nabla f)(x,y)=&#10;((\partial_1f)(x,y),(\partial_2f)(x,y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3216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nabla f)({\bf0})=((\partial_1f)({\bf0}),&#10;(\partial_2f)({\bf0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5"/>
  <p:tag name="PICTUREFILESIZE" val="2844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nabla f)({\bf0})]\cdot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07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Hf:=\left[\matrix{\partial_{11}f&amp;\partial_{12}f\cr&#10;\partial_{21}f&amp;\partial_{22}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7493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83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matrix{\partial_1f&amp;\partial_2f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754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{f'(0)}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110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Hessia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00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0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Hf:=\left[\matrix{\partial_{11}f&amp;\partial_{12}f\cr&#10;\partial_{21}f&amp;\partial_{22}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7493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Hf:=\left[\matrix{\partial_{11}f&amp;\partial_{12}f\cr&#10;\partial_{21}f&amp;\partial_{22}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749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72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72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Hf:=\left[\matrix{\partial_{11}f&amp;\partial_{12}f\cr&#10;\partial_{21}f&amp;\partial_{22}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749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([\partial/\partial x]^2[f(x,y)]&amp;&#10;[\partial^2/\partial x\,\partial y][f(x,y)]\cr&#10;[\partial^2/\partial y\,\partial x][f(x,y)]&amp;&#10;[\partial/\partial y]^2[f(x,y)]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7576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77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Hessi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30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'(x,y)=\left[\matrix{&#10;(\partial_{11}f)(x,y)&amp;&#10;(\partial_{12}f)(x,y)\cr&#10;(\partial_{21}f)(x,y)&amp;&#10;(\partial_{22}f)(x,y)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6152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1(0+h)]-[f_1(0)]\approx L_1(h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270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Q_{f''({\bf0})}(x,y)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616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2}f)({\bf0})][xy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639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11}f)({\bf0})][x^2/2]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909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(\partial_{22}f)({\bf0})][y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7903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{\it vector}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84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8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0)$ is a $k\times n$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88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re, $f'(0)$ is a $1\times n$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16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f''(0)$ is an $n\times n$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86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f''(0)$ would be a&#10;$k\times n\times n$ ``tensor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2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t we'll avoid that, and not refer to&#10;$f''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01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stead, we'll write $f=(f_1,\dots,f_k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55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 each&#10;$f_j:{\mathbb R}^n\to{\mathbb R}$&#10;is {\it real}-valu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97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&#10;$f_j'(0)$ and $f_j''(0)$ are $1\times n$&#10;and $n\times 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1410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spective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80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receding is for {\it real}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25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^n\to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19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irst-order Macl.~approx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654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f\approx[f(0)]+L_{f'(0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624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$\quad or\quad$\nabla\nabla f$\quad or\quad&#10;$\hbox{Hess}(f)$ or $H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26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???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$f(x_1,\ldots,x_n)$, comp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155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gradient, Hessian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53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\quad or\quad$\nabla f$\quad or\quad&#10;$\hbox{grad}(f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7528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gradient} of $f$ is deno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81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blue}Hessian} of $f$ is deno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725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2nd order Macl.~approximation of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5"/>
  <p:tag name="PICTUREFILESIZE" val="2803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r {\color{blue}$n\times n$ Hessia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14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matrix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radi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93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ultivariable&#10;j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383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=(f_1,\ldots,f_q)$ be an ${\mathbb R}^q$-valued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938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and smooth on a neighborho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20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(0,\ldots,0)$ in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79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$k$-{\color{blue}jet} of $f$ at $(0,\ldots,0)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67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times\{1,\ldots,q\}\,\,\to\,\,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66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psto\,\,(\partial_1^{j_1}\cdots\partial_n^{j_n}f_p)(0,\ldots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9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the set of&#10;monomials in $\partial_1,\ldots,\partial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823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\l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99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\ge0$ be an integ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43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artial_1^{j_1}\cdots\partial_n^{j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95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:=(\#S)\cdot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1(h):=L(h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712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(\matrix{n+k\cr k}\right)\cdot q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99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J^k_0f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58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xing an ordering of $S\times\{1,\ldots,q\}$, a $k$-j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068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be thought of as an element of ${\mathbb R}^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5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the set of&#10;monomials in $\partial_1,\ldots,\partial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8235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=(f_1,\ldots,f_q)$ be an ${\mathbb R}^q$-valued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938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and smooth on a neighborho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200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(0,\ldots,0)$ in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79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\ge0$ be an integ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x)=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10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ultivariable&#10;linear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653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\l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99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ultivariable&#10;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28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0,.8,0}s.t.},&#10;${\color[rgb]{0,.8,0}\forall} \partial_1^{j_1}\cdots\partial_n^{j_n}\in S$,&#10;${\color[rgb]{0,.8,0}\forall}j\in\{1,\ldots,q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87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artial_1^{j_1}\cdots\partial_n^{j_n}f_j)({\bf0})=&#10;(\partial_1^{j_1}\cdots\partial_n^{j_n}P_j)({\bf0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228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$k$th order {\color{blue}Maclaurin approx.}~of $f$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89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.~$P=(P_1,\ldots,P_q):{\mathbb R}^n\to{\mathbb R}^q$&#10;of degree $\le 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080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J^k_0f=J^k_0P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7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KILLS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32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ind the $k$th order Macl.~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441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a function of $n$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83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L_1(0.0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02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a function of $n$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835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ind the gradient and $n\times n$ Hessi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2554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a function of $n$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83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a function of $n$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835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n the $k$th order Macl.~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216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a function of $n$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83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ind the $k$-jet at $(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856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unt the number of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77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n the $k$-jet at $(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595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unt the number of ent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05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1(0+h)]-[f_1(0)]\approx L_1(h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270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5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note} this function by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61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've computed $F(100,97,0.01,0.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325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83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constant $C\in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5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_1(0+h)]-[f_1(0)]\approx[f_1'(0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658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quadratic&#10;$Q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3037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a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43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linear&#10;$L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599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1(h)=[f_1'(0)]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531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&amp;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34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wo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4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ur in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09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spot, \quad strike, \quad risk-free rate,&#10;\quad volatility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30634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lack-Scholes gives a function that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41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mapsto$&#10;(price, \quad Delt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508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1(x):=f(x,1)=\sin(xe^3)=\sin(e^3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2772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1'(x)=[\cos(e^3x)][e^3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994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order ze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79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1'(0)=e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38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B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53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1(h)=e^3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85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A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93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two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24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76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ne ve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34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933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rde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5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ai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71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L_1(0.01)=[20.08553692][0.0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35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56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82</Words>
  <Application>Microsoft Office PowerPoint</Application>
  <PresentationFormat>On-screen Show (4:3)</PresentationFormat>
  <Paragraphs>79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288</cp:revision>
  <dcterms:created xsi:type="dcterms:W3CDTF">2007-11-29T22:28:17Z</dcterms:created>
  <dcterms:modified xsi:type="dcterms:W3CDTF">2012-01-14T21:46:52Z</dcterms:modified>
</cp:coreProperties>
</file>