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6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7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8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9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0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1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2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4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5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6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7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8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9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20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21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2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23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24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25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notesSlides/notesSlide26.xml" ContentType="application/vnd.openxmlformats-officedocument.presentationml.notesSlide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27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28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29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30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31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32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33.xml" ContentType="application/vnd.openxmlformats-officedocument.presentationml.notesSlide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34.xml" ContentType="application/vnd.openxmlformats-officedocument.presentationml.notesSlid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notesSlides/notesSlide35.xml" ContentType="application/vnd.openxmlformats-officedocument.presentationml.notesSlide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notesSlides/notesSlide36.xml" ContentType="application/vnd.openxmlformats-officedocument.presentationml.notesSlid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notesSlides/notesSlide37.xml" ContentType="application/vnd.openxmlformats-officedocument.presentationml.notesSlide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notesSlides/notesSlide38.xml" ContentType="application/vnd.openxmlformats-officedocument.presentationml.notesSlide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39.xml" ContentType="application/vnd.openxmlformats-officedocument.presentationml.notesSlide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notesSlides/notesSlide40.xml" ContentType="application/vnd.openxmlformats-officedocument.presentationml.notesSlide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notesSlides/notesSlide41.xml" ContentType="application/vnd.openxmlformats-officedocument.presentationml.notesSlid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notesSlides/notesSlide42.xml" ContentType="application/vnd.openxmlformats-officedocument.presentationml.notesSlide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notesSlides/notesSlide43.xml" ContentType="application/vnd.openxmlformats-officedocument.presentationml.notesSlide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notesSlides/notesSlide44.xml" ContentType="application/vnd.openxmlformats-officedocument.presentationml.notesSlide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notesSlides/notesSlide45.xml" ContentType="application/vnd.openxmlformats-officedocument.presentationml.notesSlide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notesSlides/notesSlide46.xml" ContentType="application/vnd.openxmlformats-officedocument.presentationml.notesSlide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notesSlides/notesSlide47.xml" ContentType="application/vnd.openxmlformats-officedocument.presentationml.notesSlide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notesSlides/notesSlide48.xml" ContentType="application/vnd.openxmlformats-officedocument.presentationml.notesSlide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notesSlides/notesSlide49.xml" ContentType="application/vnd.openxmlformats-officedocument.presentationml.notesSlide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notesSlides/notesSlide50.xml" ContentType="application/vnd.openxmlformats-officedocument.presentationml.notesSlide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notesSlides/notesSlide51.xml" ContentType="application/vnd.openxmlformats-officedocument.presentationml.notesSlide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notesSlides/notesSlide52.xml" ContentType="application/vnd.openxmlformats-officedocument.presentationml.notesSlide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notesSlides/notesSlide53.xml" ContentType="application/vnd.openxmlformats-officedocument.presentationml.notesSlide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notesSlides/notesSlide54.xml" ContentType="application/vnd.openxmlformats-officedocument.presentationml.notesSlide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notesSlides/notesSlide55.xml" ContentType="application/vnd.openxmlformats-officedocument.presentationml.notesSlide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notesSlides/notesSlide56.xml" ContentType="application/vnd.openxmlformats-officedocument.presentationml.notesSlide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1322" r:id="rId2"/>
    <p:sldId id="1295" r:id="rId3"/>
    <p:sldId id="1296" r:id="rId4"/>
    <p:sldId id="1297" r:id="rId5"/>
    <p:sldId id="1298" r:id="rId6"/>
    <p:sldId id="1299" r:id="rId7"/>
    <p:sldId id="1300" r:id="rId8"/>
    <p:sldId id="1301" r:id="rId9"/>
    <p:sldId id="1319" r:id="rId10"/>
    <p:sldId id="1320" r:id="rId11"/>
    <p:sldId id="1302" r:id="rId12"/>
    <p:sldId id="1303" r:id="rId13"/>
    <p:sldId id="1304" r:id="rId14"/>
    <p:sldId id="1305" r:id="rId15"/>
    <p:sldId id="1306" r:id="rId16"/>
    <p:sldId id="1307" r:id="rId17"/>
    <p:sldId id="1308" r:id="rId18"/>
    <p:sldId id="1309" r:id="rId19"/>
    <p:sldId id="1310" r:id="rId20"/>
    <p:sldId id="1311" r:id="rId21"/>
    <p:sldId id="1312" r:id="rId22"/>
    <p:sldId id="1313" r:id="rId23"/>
    <p:sldId id="1314" r:id="rId24"/>
    <p:sldId id="1315" r:id="rId25"/>
    <p:sldId id="1316" r:id="rId26"/>
    <p:sldId id="1317" r:id="rId27"/>
    <p:sldId id="1318" r:id="rId28"/>
    <p:sldId id="1245" r:id="rId29"/>
    <p:sldId id="1246" r:id="rId30"/>
    <p:sldId id="1247" r:id="rId31"/>
    <p:sldId id="1248" r:id="rId32"/>
    <p:sldId id="1249" r:id="rId33"/>
    <p:sldId id="1250" r:id="rId34"/>
    <p:sldId id="1251" r:id="rId35"/>
    <p:sldId id="1252" r:id="rId36"/>
    <p:sldId id="1253" r:id="rId37"/>
    <p:sldId id="1254" r:id="rId38"/>
    <p:sldId id="1255" r:id="rId39"/>
    <p:sldId id="1256" r:id="rId40"/>
    <p:sldId id="1257" r:id="rId41"/>
    <p:sldId id="1258" r:id="rId42"/>
    <p:sldId id="1259" r:id="rId43"/>
    <p:sldId id="1260" r:id="rId44"/>
    <p:sldId id="1261" r:id="rId45"/>
    <p:sldId id="1262" r:id="rId46"/>
    <p:sldId id="1263" r:id="rId47"/>
    <p:sldId id="1264" r:id="rId48"/>
    <p:sldId id="1265" r:id="rId49"/>
    <p:sldId id="1266" r:id="rId50"/>
    <p:sldId id="1267" r:id="rId51"/>
    <p:sldId id="1268" r:id="rId52"/>
    <p:sldId id="1269" r:id="rId53"/>
    <p:sldId id="1270" r:id="rId54"/>
    <p:sldId id="1271" r:id="rId55"/>
    <p:sldId id="1272" r:id="rId56"/>
    <p:sldId id="1273" r:id="rId57"/>
    <p:sldId id="1277" r:id="rId58"/>
    <p:sldId id="1278" r:id="rId59"/>
    <p:sldId id="1279" r:id="rId60"/>
    <p:sldId id="1280" r:id="rId61"/>
  </p:sldIdLst>
  <p:sldSz cx="9144000" cy="6858000" type="screen4x3"/>
  <p:notesSz cx="7315200" cy="96012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1493" autoAdjust="0"/>
  </p:normalViewPr>
  <p:slideViewPr>
    <p:cSldViewPr>
      <p:cViewPr varScale="1">
        <p:scale>
          <a:sx n="76" d="100"/>
          <a:sy n="7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CAA1CAC-0AD6-477A-A7B0-000AA5C01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2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A405E-B152-4C79-885D-DDB26865FAAC}" type="slidenum">
              <a:rPr lang="en-US"/>
              <a:pPr/>
              <a:t>2</a:t>
            </a:fld>
            <a:endParaRPr lang="en-US"/>
          </a:p>
        </p:txBody>
      </p:sp>
      <p:sp>
        <p:nvSpPr>
          <p:cNvPr id="193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DB0E1-88D4-4FFC-B0F6-57F0D7B2D140}" type="slidenum">
              <a:rPr lang="en-US"/>
              <a:pPr/>
              <a:t>11</a:t>
            </a:fld>
            <a:endParaRPr lang="en-US"/>
          </a:p>
        </p:txBody>
      </p:sp>
      <p:sp>
        <p:nvSpPr>
          <p:cNvPr id="194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CCF16-918A-4974-9F6C-5370A3F3D1FD}" type="slidenum">
              <a:rPr lang="en-US"/>
              <a:pPr/>
              <a:t>12</a:t>
            </a:fld>
            <a:endParaRPr lang="en-US"/>
          </a:p>
        </p:txBody>
      </p:sp>
      <p:sp>
        <p:nvSpPr>
          <p:cNvPr id="194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30646-0F7A-45C0-90F0-3A89D2481FE4}" type="slidenum">
              <a:rPr lang="en-US"/>
              <a:pPr/>
              <a:t>13</a:t>
            </a:fld>
            <a:endParaRPr lang="en-US"/>
          </a:p>
        </p:txBody>
      </p:sp>
      <p:sp>
        <p:nvSpPr>
          <p:cNvPr id="194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0FCEF-2EF7-43F7-A576-08D7C87766F5}" type="slidenum">
              <a:rPr lang="en-US"/>
              <a:pPr/>
              <a:t>14</a:t>
            </a:fld>
            <a:endParaRPr lang="en-US"/>
          </a:p>
        </p:txBody>
      </p:sp>
      <p:sp>
        <p:nvSpPr>
          <p:cNvPr id="194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A2DF3-464E-48C0-A170-780DBBD2EEC2}" type="slidenum">
              <a:rPr lang="en-US"/>
              <a:pPr/>
              <a:t>15</a:t>
            </a:fld>
            <a:endParaRPr lang="en-US"/>
          </a:p>
        </p:txBody>
      </p:sp>
      <p:sp>
        <p:nvSpPr>
          <p:cNvPr id="19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E4AAB-2F74-4766-8895-87240B2B7D35}" type="slidenum">
              <a:rPr lang="en-US"/>
              <a:pPr/>
              <a:t>16</a:t>
            </a:fld>
            <a:endParaRPr lang="en-US"/>
          </a:p>
        </p:txBody>
      </p:sp>
      <p:sp>
        <p:nvSpPr>
          <p:cNvPr id="194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62E42-2B03-423A-A54B-403C058771A9}" type="slidenum">
              <a:rPr lang="en-US"/>
              <a:pPr/>
              <a:t>17</a:t>
            </a:fld>
            <a:endParaRPr lang="en-US"/>
          </a:p>
        </p:txBody>
      </p:sp>
      <p:sp>
        <p:nvSpPr>
          <p:cNvPr id="19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0FE56-65AC-45C9-9B28-97B0DC30A385}" type="slidenum">
              <a:rPr lang="en-US"/>
              <a:pPr/>
              <a:t>18</a:t>
            </a:fld>
            <a:endParaRPr lang="en-US"/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790F9-2119-4B14-809D-B31F4EF04DBB}" type="slidenum">
              <a:rPr lang="en-US"/>
              <a:pPr/>
              <a:t>19</a:t>
            </a:fld>
            <a:endParaRPr lang="en-US"/>
          </a:p>
        </p:txBody>
      </p:sp>
      <p:sp>
        <p:nvSpPr>
          <p:cNvPr id="195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16427-D75D-4581-A88E-0B5662CE24B9}" type="slidenum">
              <a:rPr lang="en-US"/>
              <a:pPr/>
              <a:t>20</a:t>
            </a:fld>
            <a:endParaRPr lang="en-US"/>
          </a:p>
        </p:txBody>
      </p:sp>
      <p:sp>
        <p:nvSpPr>
          <p:cNvPr id="195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29DB2-F8C0-4E42-A217-57EDD61033CD}" type="slidenum">
              <a:rPr lang="en-US"/>
              <a:pPr/>
              <a:t>3</a:t>
            </a:fld>
            <a:endParaRPr lang="en-US"/>
          </a:p>
        </p:txBody>
      </p:sp>
      <p:sp>
        <p:nvSpPr>
          <p:cNvPr id="193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DF4B-5767-446F-AFAA-14781D6F8219}" type="slidenum">
              <a:rPr lang="en-US"/>
              <a:pPr/>
              <a:t>21</a:t>
            </a:fld>
            <a:endParaRPr lang="en-US"/>
          </a:p>
        </p:txBody>
      </p:sp>
      <p:sp>
        <p:nvSpPr>
          <p:cNvPr id="195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F3A04-28BD-4C5A-B069-0C3B9639E425}" type="slidenum">
              <a:rPr lang="en-US"/>
              <a:pPr/>
              <a:t>22</a:t>
            </a:fld>
            <a:endParaRPr lang="en-US"/>
          </a:p>
        </p:txBody>
      </p:sp>
      <p:sp>
        <p:nvSpPr>
          <p:cNvPr id="195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F0CE0-31CE-4EA1-891E-4949AFA38D2B}" type="slidenum">
              <a:rPr lang="en-US"/>
              <a:pPr/>
              <a:t>23</a:t>
            </a:fld>
            <a:endParaRPr lang="en-US"/>
          </a:p>
        </p:txBody>
      </p:sp>
      <p:sp>
        <p:nvSpPr>
          <p:cNvPr id="195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A63E5-3DE5-4948-9A6A-76A345BA4CAE}" type="slidenum">
              <a:rPr lang="en-US"/>
              <a:pPr/>
              <a:t>24</a:t>
            </a:fld>
            <a:endParaRPr lang="en-US"/>
          </a:p>
        </p:txBody>
      </p:sp>
      <p:sp>
        <p:nvSpPr>
          <p:cNvPr id="195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1DD07-DDD9-486F-B2B2-C5F1C6AC8613}" type="slidenum">
              <a:rPr lang="en-US"/>
              <a:pPr/>
              <a:t>25</a:t>
            </a:fld>
            <a:endParaRPr lang="en-US"/>
          </a:p>
        </p:txBody>
      </p:sp>
      <p:sp>
        <p:nvSpPr>
          <p:cNvPr id="19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A41A5-59C9-443D-B4CE-391A1D20AE5E}" type="slidenum">
              <a:rPr lang="en-US"/>
              <a:pPr/>
              <a:t>26</a:t>
            </a:fld>
            <a:endParaRPr lang="en-US"/>
          </a:p>
        </p:txBody>
      </p:sp>
      <p:sp>
        <p:nvSpPr>
          <p:cNvPr id="195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E422E-E94B-4786-8967-C8BEA0693BDF}" type="slidenum">
              <a:rPr lang="en-US"/>
              <a:pPr/>
              <a:t>27</a:t>
            </a:fld>
            <a:endParaRPr lang="en-US"/>
          </a:p>
        </p:txBody>
      </p:sp>
      <p:sp>
        <p:nvSpPr>
          <p:cNvPr id="19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CD033-76BA-4570-854F-862E2CFCE1DF}" type="slidenum">
              <a:rPr lang="en-US"/>
              <a:pPr/>
              <a:t>28</a:t>
            </a:fld>
            <a:endParaRPr lang="en-US"/>
          </a:p>
        </p:txBody>
      </p:sp>
      <p:sp>
        <p:nvSpPr>
          <p:cNvPr id="195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7C260-D7A3-4542-90FC-5A55145D531B}" type="slidenum">
              <a:rPr lang="en-US"/>
              <a:pPr/>
              <a:t>29</a:t>
            </a:fld>
            <a:endParaRPr lang="en-US"/>
          </a:p>
        </p:txBody>
      </p:sp>
      <p:sp>
        <p:nvSpPr>
          <p:cNvPr id="196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803BE-535E-4B83-B6B0-5897450FE395}" type="slidenum">
              <a:rPr lang="en-US"/>
              <a:pPr/>
              <a:t>30</a:t>
            </a:fld>
            <a:endParaRPr lang="en-US"/>
          </a:p>
        </p:txBody>
      </p:sp>
      <p:sp>
        <p:nvSpPr>
          <p:cNvPr id="196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EC9FC-B0F9-40D9-AE70-311CB1B7EE96}" type="slidenum">
              <a:rPr lang="en-US"/>
              <a:pPr/>
              <a:t>4</a:t>
            </a:fld>
            <a:endParaRPr lang="en-US"/>
          </a:p>
        </p:txBody>
      </p:sp>
      <p:sp>
        <p:nvSpPr>
          <p:cNvPr id="193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24C8B-5A8D-4A68-8544-EBF96EF1805D}" type="slidenum">
              <a:rPr lang="en-US"/>
              <a:pPr/>
              <a:t>31</a:t>
            </a:fld>
            <a:endParaRPr lang="en-US"/>
          </a:p>
        </p:txBody>
      </p:sp>
      <p:sp>
        <p:nvSpPr>
          <p:cNvPr id="196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10798-FBCD-4742-A0D5-6E54BD958188}" type="slidenum">
              <a:rPr lang="en-US"/>
              <a:pPr/>
              <a:t>32</a:t>
            </a:fld>
            <a:endParaRPr lang="en-US"/>
          </a:p>
        </p:txBody>
      </p:sp>
      <p:sp>
        <p:nvSpPr>
          <p:cNvPr id="196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150BB-B321-4FD8-B0EC-C5C4F8C3999C}" type="slidenum">
              <a:rPr lang="en-US"/>
              <a:pPr/>
              <a:t>33</a:t>
            </a:fld>
            <a:endParaRPr lang="en-US"/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2699A-BD7B-4253-A2E3-BE1DA36896E0}" type="slidenum">
              <a:rPr lang="en-US"/>
              <a:pPr/>
              <a:t>34</a:t>
            </a:fld>
            <a:endParaRPr lang="en-US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66E-6D51-4404-B97D-F15A98E92B79}" type="slidenum">
              <a:rPr lang="en-US"/>
              <a:pPr/>
              <a:t>35</a:t>
            </a:fld>
            <a:endParaRPr lang="en-US"/>
          </a:p>
        </p:txBody>
      </p:sp>
      <p:sp>
        <p:nvSpPr>
          <p:cNvPr id="196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8ABA7-B51D-4D6C-B91E-C783C2E1203F}" type="slidenum">
              <a:rPr lang="en-US"/>
              <a:pPr/>
              <a:t>36</a:t>
            </a:fld>
            <a:endParaRPr lang="en-US"/>
          </a:p>
        </p:txBody>
      </p:sp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342E0-D8C4-49C1-B9B7-1BA16CBC456C}" type="slidenum">
              <a:rPr lang="en-US"/>
              <a:pPr/>
              <a:t>37</a:t>
            </a:fld>
            <a:endParaRPr lang="en-US"/>
          </a:p>
        </p:txBody>
      </p:sp>
      <p:sp>
        <p:nvSpPr>
          <p:cNvPr id="196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0B98C-6689-4812-8231-CC38E906CABA}" type="slidenum">
              <a:rPr lang="en-US"/>
              <a:pPr/>
              <a:t>38</a:t>
            </a:fld>
            <a:endParaRPr lang="en-US"/>
          </a:p>
        </p:txBody>
      </p:sp>
      <p:sp>
        <p:nvSpPr>
          <p:cNvPr id="197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C1E4F-123F-4612-BF87-A3CFA411223C}" type="slidenum">
              <a:rPr lang="en-US"/>
              <a:pPr/>
              <a:t>39</a:t>
            </a:fld>
            <a:endParaRPr lang="en-US"/>
          </a:p>
        </p:txBody>
      </p:sp>
      <p:sp>
        <p:nvSpPr>
          <p:cNvPr id="197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295A2-FA2F-41B8-9A4D-D81D3E1CACA7}" type="slidenum">
              <a:rPr lang="en-US"/>
              <a:pPr/>
              <a:t>40</a:t>
            </a:fld>
            <a:endParaRPr lang="en-US"/>
          </a:p>
        </p:txBody>
      </p:sp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60FFE-7C0C-4035-B085-1508B7FB92EE}" type="slidenum">
              <a:rPr lang="en-US"/>
              <a:pPr/>
              <a:t>5</a:t>
            </a:fld>
            <a:endParaRPr lang="en-US"/>
          </a:p>
        </p:txBody>
      </p:sp>
      <p:sp>
        <p:nvSpPr>
          <p:cNvPr id="19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B4CDC-5C03-4E06-ABE4-01CDDBC6AB19}" type="slidenum">
              <a:rPr lang="en-US"/>
              <a:pPr/>
              <a:t>41</a:t>
            </a:fld>
            <a:endParaRPr lang="en-US"/>
          </a:p>
        </p:txBody>
      </p:sp>
      <p:sp>
        <p:nvSpPr>
          <p:cNvPr id="197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440D1-08F1-40C7-873F-113565DCCCF6}" type="slidenum">
              <a:rPr lang="en-US"/>
              <a:pPr/>
              <a:t>42</a:t>
            </a:fld>
            <a:endParaRPr lang="en-US"/>
          </a:p>
        </p:txBody>
      </p:sp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593A3-127E-4F62-B0BC-DF11A7E52436}" type="slidenum">
              <a:rPr lang="en-US"/>
              <a:pPr/>
              <a:t>43</a:t>
            </a:fld>
            <a:endParaRPr lang="en-US"/>
          </a:p>
        </p:txBody>
      </p:sp>
      <p:sp>
        <p:nvSpPr>
          <p:cNvPr id="197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20A6D-D650-4A79-8F66-D40BC5D6DED4}" type="slidenum">
              <a:rPr lang="en-US"/>
              <a:pPr/>
              <a:t>44</a:t>
            </a:fld>
            <a:endParaRPr lang="en-US"/>
          </a:p>
        </p:txBody>
      </p:sp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B9B2A-3064-4FF3-94B4-FE3A9FC16563}" type="slidenum">
              <a:rPr lang="en-US"/>
              <a:pPr/>
              <a:t>45</a:t>
            </a:fld>
            <a:endParaRPr lang="en-US"/>
          </a:p>
        </p:txBody>
      </p:sp>
      <p:sp>
        <p:nvSpPr>
          <p:cNvPr id="197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57AAA-326E-4602-AD49-9F5009A23635}" type="slidenum">
              <a:rPr lang="en-US"/>
              <a:pPr/>
              <a:t>46</a:t>
            </a:fld>
            <a:endParaRPr lang="en-US"/>
          </a:p>
        </p:txBody>
      </p:sp>
      <p:sp>
        <p:nvSpPr>
          <p:cNvPr id="197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0C301-FEAF-4FCE-AEB5-3234FBBF5368}" type="slidenum">
              <a:rPr lang="en-US"/>
              <a:pPr/>
              <a:t>47</a:t>
            </a:fld>
            <a:endParaRPr lang="en-US"/>
          </a:p>
        </p:txBody>
      </p:sp>
      <p:sp>
        <p:nvSpPr>
          <p:cNvPr id="197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97022-FADF-4FF3-BB8B-838128DAC1DE}" type="slidenum">
              <a:rPr lang="en-US"/>
              <a:pPr/>
              <a:t>48</a:t>
            </a:fld>
            <a:endParaRPr lang="en-US"/>
          </a:p>
        </p:txBody>
      </p:sp>
      <p:sp>
        <p:nvSpPr>
          <p:cNvPr id="198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E761F-FD16-45BF-BA89-C8719E659797}" type="slidenum">
              <a:rPr lang="en-US"/>
              <a:pPr/>
              <a:t>49</a:t>
            </a:fld>
            <a:endParaRPr lang="en-US"/>
          </a:p>
        </p:txBody>
      </p:sp>
      <p:sp>
        <p:nvSpPr>
          <p:cNvPr id="198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7202-36CD-45D4-96E3-DF4A4FB8C10A}" type="slidenum">
              <a:rPr lang="en-US"/>
              <a:pPr/>
              <a:t>50</a:t>
            </a:fld>
            <a:endParaRPr lang="en-US"/>
          </a:p>
        </p:txBody>
      </p:sp>
      <p:sp>
        <p:nvSpPr>
          <p:cNvPr id="198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3BD64-5B79-47FC-B1E0-84EE127BC6BA}" type="slidenum">
              <a:rPr lang="en-US"/>
              <a:pPr/>
              <a:t>6</a:t>
            </a:fld>
            <a:endParaRPr lang="en-US"/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66CA7-D106-4A39-9CE1-97ED5FDE89F3}" type="slidenum">
              <a:rPr lang="en-US"/>
              <a:pPr/>
              <a:t>51</a:t>
            </a:fld>
            <a:endParaRPr lang="en-US"/>
          </a:p>
        </p:txBody>
      </p:sp>
      <p:sp>
        <p:nvSpPr>
          <p:cNvPr id="198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67D81-0D4F-4634-91B1-2BA28910F1CB}" type="slidenum">
              <a:rPr lang="en-US"/>
              <a:pPr/>
              <a:t>52</a:t>
            </a:fld>
            <a:endParaRPr lang="en-US"/>
          </a:p>
        </p:txBody>
      </p:sp>
      <p:sp>
        <p:nvSpPr>
          <p:cNvPr id="198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CC783-E719-4A2E-8607-11529A872359}" type="slidenum">
              <a:rPr lang="en-US"/>
              <a:pPr/>
              <a:t>53</a:t>
            </a:fld>
            <a:endParaRPr lang="en-US"/>
          </a:p>
        </p:txBody>
      </p:sp>
      <p:sp>
        <p:nvSpPr>
          <p:cNvPr id="198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1A234-B159-44AB-B678-ECDE0254DA6D}" type="slidenum">
              <a:rPr lang="en-US"/>
              <a:pPr/>
              <a:t>54</a:t>
            </a:fld>
            <a:endParaRPr lang="en-US"/>
          </a:p>
        </p:txBody>
      </p:sp>
      <p:sp>
        <p:nvSpPr>
          <p:cNvPr id="198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739B2-182F-48D2-84E3-22533BA0B55D}" type="slidenum">
              <a:rPr lang="en-US"/>
              <a:pPr/>
              <a:t>55</a:t>
            </a:fld>
            <a:endParaRPr lang="en-US"/>
          </a:p>
        </p:txBody>
      </p:sp>
      <p:sp>
        <p:nvSpPr>
          <p:cNvPr id="198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054F5-6BB7-4941-8AF5-A51A8A4E294A}" type="slidenum">
              <a:rPr lang="en-US"/>
              <a:pPr/>
              <a:t>56</a:t>
            </a:fld>
            <a:endParaRPr lang="en-US"/>
          </a:p>
        </p:txBody>
      </p:sp>
      <p:sp>
        <p:nvSpPr>
          <p:cNvPr id="19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7F4DC-F83B-4548-A898-051ED3EAEFC1}" type="slidenum">
              <a:rPr lang="en-US"/>
              <a:pPr/>
              <a:t>57</a:t>
            </a:fld>
            <a:endParaRPr lang="en-US"/>
          </a:p>
        </p:txBody>
      </p:sp>
      <p:sp>
        <p:nvSpPr>
          <p:cNvPr id="199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B3681-DAFD-4705-9208-092B20CBBF0B}" type="slidenum">
              <a:rPr lang="en-US"/>
              <a:pPr/>
              <a:t>7</a:t>
            </a:fld>
            <a:endParaRPr lang="en-US"/>
          </a:p>
        </p:txBody>
      </p:sp>
      <p:sp>
        <p:nvSpPr>
          <p:cNvPr id="19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CA04C-820E-4FE1-94F2-3612D612B72B}" type="slidenum">
              <a:rPr lang="en-US"/>
              <a:pPr/>
              <a:t>8</a:t>
            </a:fld>
            <a:endParaRPr lang="en-US"/>
          </a:p>
        </p:txBody>
      </p:sp>
      <p:sp>
        <p:nvSpPr>
          <p:cNvPr id="193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58AFE-4877-4DF5-9F2D-FA965DE78041}" type="slidenum">
              <a:rPr lang="en-US"/>
              <a:pPr/>
              <a:t>9</a:t>
            </a:fld>
            <a:endParaRPr lang="en-US"/>
          </a:p>
        </p:txBody>
      </p:sp>
      <p:sp>
        <p:nvSpPr>
          <p:cNvPr id="194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A9205-6652-48DB-B43A-D85932467D83}" type="slidenum">
              <a:rPr lang="en-US"/>
              <a:pPr/>
              <a:t>10</a:t>
            </a:fld>
            <a:endParaRPr lang="en-US"/>
          </a:p>
        </p:txBody>
      </p:sp>
      <p:sp>
        <p:nvSpPr>
          <p:cNvPr id="194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0CC2B-443E-48C6-9A6A-5119527A4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1F347-567A-4D45-85D8-FB4E6B696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5E4F3-E38E-4245-A8DA-7FBB0418C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7ED00-DBC5-4018-816D-2008B3811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CB16-78C9-4B2D-B630-8BE5A9EC5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8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044F-4116-4D76-BD68-62DBAAB96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F152-7363-4BB1-BECC-40ABF6903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3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16F15-D9DF-4B65-BE0E-83CF4FB15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7C9DA-CA11-4079-8749-A26734758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1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1DCB-28F9-4E94-A7A6-2FD835DA7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7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7497E-15F1-4666-A6CA-E85F3E2C5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8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79704D-B4CE-4824-B6C7-276CB18070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61.png"/><Relationship Id="rId39" Type="http://schemas.openxmlformats.org/officeDocument/2006/relationships/image" Target="../media/image83.png"/><Relationship Id="rId3" Type="http://schemas.openxmlformats.org/officeDocument/2006/relationships/tags" Target="../tags/tag16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5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60.png"/><Relationship Id="rId33" Type="http://schemas.openxmlformats.org/officeDocument/2006/relationships/image" Target="../media/image54.png"/><Relationship Id="rId38" Type="http://schemas.openxmlformats.org/officeDocument/2006/relationships/image" Target="../media/image82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image" Target="../media/image74.png"/><Relationship Id="rId41" Type="http://schemas.openxmlformats.org/officeDocument/2006/relationships/image" Target="../media/image84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58.png"/><Relationship Id="rId32" Type="http://schemas.openxmlformats.org/officeDocument/2006/relationships/image" Target="../media/image52.png"/><Relationship Id="rId37" Type="http://schemas.openxmlformats.org/officeDocument/2006/relationships/image" Target="../media/image81.png"/><Relationship Id="rId40" Type="http://schemas.openxmlformats.org/officeDocument/2006/relationships/image" Target="../media/image78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57.png"/><Relationship Id="rId28" Type="http://schemas.openxmlformats.org/officeDocument/2006/relationships/image" Target="../media/image73.png"/><Relationship Id="rId36" Type="http://schemas.openxmlformats.org/officeDocument/2006/relationships/image" Target="../media/image56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image" Target="../media/image80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notesSlide" Target="../notesSlides/notesSlide9.xml"/><Relationship Id="rId27" Type="http://schemas.openxmlformats.org/officeDocument/2006/relationships/image" Target="../media/image72.png"/><Relationship Id="rId30" Type="http://schemas.openxmlformats.org/officeDocument/2006/relationships/image" Target="../media/image79.png"/><Relationship Id="rId35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1.png"/><Relationship Id="rId3" Type="http://schemas.openxmlformats.org/officeDocument/2006/relationships/tags" Target="../tags/tag185.xml"/><Relationship Id="rId21" Type="http://schemas.openxmlformats.org/officeDocument/2006/relationships/image" Target="../media/image86.png"/><Relationship Id="rId34" Type="http://schemas.openxmlformats.org/officeDocument/2006/relationships/image" Target="../media/image98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image" Target="../media/image90.png"/><Relationship Id="rId33" Type="http://schemas.openxmlformats.org/officeDocument/2006/relationships/image" Target="../media/image97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image" Target="../media/image85.png"/><Relationship Id="rId29" Type="http://schemas.openxmlformats.org/officeDocument/2006/relationships/image" Target="../media/image94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image" Target="../media/image89.png"/><Relationship Id="rId32" Type="http://schemas.openxmlformats.org/officeDocument/2006/relationships/image" Target="../media/image34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10" Type="http://schemas.openxmlformats.org/officeDocument/2006/relationships/tags" Target="../tags/tag192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96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image" Target="../media/image100.png"/><Relationship Id="rId26" Type="http://schemas.openxmlformats.org/officeDocument/2006/relationships/image" Target="../media/image106.png"/><Relationship Id="rId3" Type="http://schemas.openxmlformats.org/officeDocument/2006/relationships/tags" Target="../tags/tag202.xml"/><Relationship Id="rId21" Type="http://schemas.openxmlformats.org/officeDocument/2006/relationships/image" Target="../media/image103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95.png"/><Relationship Id="rId25" Type="http://schemas.openxmlformats.org/officeDocument/2006/relationships/image" Target="../media/image34.png"/><Relationship Id="rId2" Type="http://schemas.openxmlformats.org/officeDocument/2006/relationships/tags" Target="../tags/tag201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102.png"/><Relationship Id="rId29" Type="http://schemas.openxmlformats.org/officeDocument/2006/relationships/image" Target="../media/image108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96.png"/><Relationship Id="rId5" Type="http://schemas.openxmlformats.org/officeDocument/2006/relationships/tags" Target="../tags/tag20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5.png"/><Relationship Id="rId28" Type="http://schemas.openxmlformats.org/officeDocument/2006/relationships/image" Target="../media/image99.png"/><Relationship Id="rId10" Type="http://schemas.openxmlformats.org/officeDocument/2006/relationships/tags" Target="../tags/tag209.xml"/><Relationship Id="rId19" Type="http://schemas.openxmlformats.org/officeDocument/2006/relationships/image" Target="../media/image101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image" Target="../media/image104.png"/><Relationship Id="rId27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image" Target="../media/image95.png"/><Relationship Id="rId26" Type="http://schemas.openxmlformats.org/officeDocument/2006/relationships/image" Target="../media/image116.png"/><Relationship Id="rId3" Type="http://schemas.openxmlformats.org/officeDocument/2006/relationships/tags" Target="../tags/tag216.xml"/><Relationship Id="rId21" Type="http://schemas.openxmlformats.org/officeDocument/2006/relationships/image" Target="../media/image111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115.png"/><Relationship Id="rId2" Type="http://schemas.openxmlformats.org/officeDocument/2006/relationships/tags" Target="../tags/tag21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0.png"/><Relationship Id="rId29" Type="http://schemas.openxmlformats.org/officeDocument/2006/relationships/image" Target="../media/image119.pn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image" Target="../media/image114.png"/><Relationship Id="rId32" Type="http://schemas.openxmlformats.org/officeDocument/2006/relationships/image" Target="../media/image122.png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10" Type="http://schemas.openxmlformats.org/officeDocument/2006/relationships/tags" Target="../tags/tag223.xml"/><Relationship Id="rId19" Type="http://schemas.openxmlformats.org/officeDocument/2006/relationships/image" Target="../media/image109.png"/><Relationship Id="rId31" Type="http://schemas.openxmlformats.org/officeDocument/2006/relationships/image" Target="../media/image121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tags" Target="../tags/tag254.xml"/><Relationship Id="rId39" Type="http://schemas.openxmlformats.org/officeDocument/2006/relationships/image" Target="../media/image20.png"/><Relationship Id="rId21" Type="http://schemas.openxmlformats.org/officeDocument/2006/relationships/tags" Target="../tags/tag249.xml"/><Relationship Id="rId34" Type="http://schemas.openxmlformats.org/officeDocument/2006/relationships/tags" Target="../tags/tag262.xml"/><Relationship Id="rId42" Type="http://schemas.openxmlformats.org/officeDocument/2006/relationships/image" Target="../media/image26.png"/><Relationship Id="rId47" Type="http://schemas.openxmlformats.org/officeDocument/2006/relationships/image" Target="../media/image37.png"/><Relationship Id="rId50" Type="http://schemas.openxmlformats.org/officeDocument/2006/relationships/image" Target="../media/image40.png"/><Relationship Id="rId55" Type="http://schemas.openxmlformats.org/officeDocument/2006/relationships/image" Target="../media/image31.png"/><Relationship Id="rId63" Type="http://schemas.openxmlformats.org/officeDocument/2006/relationships/image" Target="../media/image128.png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29" Type="http://schemas.openxmlformats.org/officeDocument/2006/relationships/tags" Target="../tags/tag257.xml"/><Relationship Id="rId41" Type="http://schemas.openxmlformats.org/officeDocument/2006/relationships/image" Target="../media/image24.png"/><Relationship Id="rId54" Type="http://schemas.openxmlformats.org/officeDocument/2006/relationships/image" Target="../media/image5.png"/><Relationship Id="rId62" Type="http://schemas.openxmlformats.org/officeDocument/2006/relationships/image" Target="../media/image127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tags" Target="../tags/tag252.xml"/><Relationship Id="rId32" Type="http://schemas.openxmlformats.org/officeDocument/2006/relationships/tags" Target="../tags/tag260.xml"/><Relationship Id="rId37" Type="http://schemas.openxmlformats.org/officeDocument/2006/relationships/image" Target="../media/image25.png"/><Relationship Id="rId40" Type="http://schemas.openxmlformats.org/officeDocument/2006/relationships/image" Target="../media/image21.png"/><Relationship Id="rId45" Type="http://schemas.openxmlformats.org/officeDocument/2006/relationships/image" Target="../media/image29.png"/><Relationship Id="rId53" Type="http://schemas.openxmlformats.org/officeDocument/2006/relationships/image" Target="../media/image23.png"/><Relationship Id="rId58" Type="http://schemas.openxmlformats.org/officeDocument/2006/relationships/image" Target="../media/image34.png"/><Relationship Id="rId66" Type="http://schemas.openxmlformats.org/officeDocument/2006/relationships/image" Target="../media/image131.png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tags" Target="../tags/tag256.xml"/><Relationship Id="rId36" Type="http://schemas.openxmlformats.org/officeDocument/2006/relationships/notesSlide" Target="../notesSlides/notesSlide13.xml"/><Relationship Id="rId49" Type="http://schemas.openxmlformats.org/officeDocument/2006/relationships/image" Target="../media/image39.png"/><Relationship Id="rId57" Type="http://schemas.openxmlformats.org/officeDocument/2006/relationships/image" Target="../media/image33.png"/><Relationship Id="rId61" Type="http://schemas.openxmlformats.org/officeDocument/2006/relationships/image" Target="../media/image126.png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31" Type="http://schemas.openxmlformats.org/officeDocument/2006/relationships/tags" Target="../tags/tag259.xml"/><Relationship Id="rId44" Type="http://schemas.openxmlformats.org/officeDocument/2006/relationships/image" Target="../media/image28.png"/><Relationship Id="rId52" Type="http://schemas.openxmlformats.org/officeDocument/2006/relationships/image" Target="../media/image22.png"/><Relationship Id="rId60" Type="http://schemas.openxmlformats.org/officeDocument/2006/relationships/image" Target="../media/image125.png"/><Relationship Id="rId65" Type="http://schemas.openxmlformats.org/officeDocument/2006/relationships/image" Target="../media/image130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tags" Target="../tags/tag255.xml"/><Relationship Id="rId30" Type="http://schemas.openxmlformats.org/officeDocument/2006/relationships/tags" Target="../tags/tag258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7.png"/><Relationship Id="rId48" Type="http://schemas.openxmlformats.org/officeDocument/2006/relationships/image" Target="../media/image38.png"/><Relationship Id="rId56" Type="http://schemas.openxmlformats.org/officeDocument/2006/relationships/image" Target="../media/image30.png"/><Relationship Id="rId64" Type="http://schemas.openxmlformats.org/officeDocument/2006/relationships/image" Target="../media/image129.png"/><Relationship Id="rId8" Type="http://schemas.openxmlformats.org/officeDocument/2006/relationships/tags" Target="../tags/tag236.xml"/><Relationship Id="rId51" Type="http://schemas.openxmlformats.org/officeDocument/2006/relationships/image" Target="../media/image123.png"/><Relationship Id="rId3" Type="http://schemas.openxmlformats.org/officeDocument/2006/relationships/tags" Target="../tags/tag231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33" Type="http://schemas.openxmlformats.org/officeDocument/2006/relationships/tags" Target="../tags/tag261.xml"/><Relationship Id="rId38" Type="http://schemas.openxmlformats.org/officeDocument/2006/relationships/image" Target="../media/image36.png"/><Relationship Id="rId46" Type="http://schemas.openxmlformats.org/officeDocument/2006/relationships/image" Target="../media/image35.png"/><Relationship Id="rId59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5.png"/><Relationship Id="rId3" Type="http://schemas.openxmlformats.org/officeDocument/2006/relationships/tags" Target="../tags/tag265.xml"/><Relationship Id="rId21" Type="http://schemas.openxmlformats.org/officeDocument/2006/relationships/image" Target="../media/image87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image" Target="../media/image134.png"/><Relationship Id="rId25" Type="http://schemas.openxmlformats.org/officeDocument/2006/relationships/image" Target="../media/image139.png"/><Relationship Id="rId2" Type="http://schemas.openxmlformats.org/officeDocument/2006/relationships/tags" Target="../tags/tag264.xml"/><Relationship Id="rId16" Type="http://schemas.openxmlformats.org/officeDocument/2006/relationships/image" Target="../media/image133.png"/><Relationship Id="rId20" Type="http://schemas.openxmlformats.org/officeDocument/2006/relationships/image" Target="../media/image85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34.png"/><Relationship Id="rId5" Type="http://schemas.openxmlformats.org/officeDocument/2006/relationships/tags" Target="../tags/tag267.xml"/><Relationship Id="rId15" Type="http://schemas.openxmlformats.org/officeDocument/2006/relationships/image" Target="../media/image132.png"/><Relationship Id="rId23" Type="http://schemas.openxmlformats.org/officeDocument/2006/relationships/image" Target="../media/image138.png"/><Relationship Id="rId10" Type="http://schemas.openxmlformats.org/officeDocument/2006/relationships/tags" Target="../tags/tag272.xml"/><Relationship Id="rId19" Type="http://schemas.openxmlformats.org/officeDocument/2006/relationships/image" Target="../media/image136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notesSlide" Target="../notesSlides/notesSlide14.xml"/><Relationship Id="rId22" Type="http://schemas.openxmlformats.org/officeDocument/2006/relationships/image" Target="../media/image1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4.png"/><Relationship Id="rId3" Type="http://schemas.openxmlformats.org/officeDocument/2006/relationships/tags" Target="../tags/tag277.xml"/><Relationship Id="rId21" Type="http://schemas.openxmlformats.org/officeDocument/2006/relationships/image" Target="../media/image133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140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image" Target="../media/image132.png"/><Relationship Id="rId29" Type="http://schemas.openxmlformats.org/officeDocument/2006/relationships/image" Target="../media/image141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38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135.png"/><Relationship Id="rId28" Type="http://schemas.openxmlformats.org/officeDocument/2006/relationships/image" Target="../media/image136.png"/><Relationship Id="rId10" Type="http://schemas.openxmlformats.org/officeDocument/2006/relationships/tags" Target="../tags/tag284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image" Target="../media/image140.png"/><Relationship Id="rId26" Type="http://schemas.openxmlformats.org/officeDocument/2006/relationships/image" Target="../media/image145.png"/><Relationship Id="rId3" Type="http://schemas.openxmlformats.org/officeDocument/2006/relationships/tags" Target="../tags/tag294.xml"/><Relationship Id="rId21" Type="http://schemas.openxmlformats.org/officeDocument/2006/relationships/image" Target="../media/image135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image" Target="../media/image133.png"/><Relationship Id="rId25" Type="http://schemas.openxmlformats.org/officeDocument/2006/relationships/image" Target="../media/image144.png"/><Relationship Id="rId2" Type="http://schemas.openxmlformats.org/officeDocument/2006/relationships/tags" Target="../tags/tag293.xml"/><Relationship Id="rId16" Type="http://schemas.openxmlformats.org/officeDocument/2006/relationships/notesSlide" Target="../notesSlides/notesSlide16.xml"/><Relationship Id="rId20" Type="http://schemas.openxmlformats.org/officeDocument/2006/relationships/image" Target="../media/image134.png"/><Relationship Id="rId29" Type="http://schemas.openxmlformats.org/officeDocument/2006/relationships/image" Target="../media/image34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143.png"/><Relationship Id="rId5" Type="http://schemas.openxmlformats.org/officeDocument/2006/relationships/tags" Target="../tags/tag29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2.png"/><Relationship Id="rId28" Type="http://schemas.openxmlformats.org/officeDocument/2006/relationships/image" Target="../media/image138.png"/><Relationship Id="rId10" Type="http://schemas.openxmlformats.org/officeDocument/2006/relationships/tags" Target="../tags/tag301.xml"/><Relationship Id="rId19" Type="http://schemas.openxmlformats.org/officeDocument/2006/relationships/image" Target="../media/image132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image" Target="../media/image140.png"/><Relationship Id="rId26" Type="http://schemas.openxmlformats.org/officeDocument/2006/relationships/image" Target="../media/image145.png"/><Relationship Id="rId3" Type="http://schemas.openxmlformats.org/officeDocument/2006/relationships/tags" Target="../tags/tag308.xml"/><Relationship Id="rId21" Type="http://schemas.openxmlformats.org/officeDocument/2006/relationships/image" Target="../media/image135.png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image" Target="../media/image133.png"/><Relationship Id="rId25" Type="http://schemas.openxmlformats.org/officeDocument/2006/relationships/image" Target="../media/image139.png"/><Relationship Id="rId2" Type="http://schemas.openxmlformats.org/officeDocument/2006/relationships/tags" Target="../tags/tag307.xml"/><Relationship Id="rId16" Type="http://schemas.openxmlformats.org/officeDocument/2006/relationships/image" Target="../media/image34.png"/><Relationship Id="rId20" Type="http://schemas.openxmlformats.org/officeDocument/2006/relationships/image" Target="../media/image134.png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image" Target="../media/image138.png"/><Relationship Id="rId5" Type="http://schemas.openxmlformats.org/officeDocument/2006/relationships/tags" Target="../tags/tag310.xml"/><Relationship Id="rId15" Type="http://schemas.openxmlformats.org/officeDocument/2006/relationships/notesSlide" Target="../notesSlides/notesSlide17.xml"/><Relationship Id="rId23" Type="http://schemas.openxmlformats.org/officeDocument/2006/relationships/image" Target="../media/image146.png"/><Relationship Id="rId10" Type="http://schemas.openxmlformats.org/officeDocument/2006/relationships/tags" Target="../tags/tag315.xml"/><Relationship Id="rId19" Type="http://schemas.openxmlformats.org/officeDocument/2006/relationships/image" Target="../media/image132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41.png"/><Relationship Id="rId27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image" Target="../media/image139.png"/><Relationship Id="rId39" Type="http://schemas.openxmlformats.org/officeDocument/2006/relationships/image" Target="../media/image153.png"/><Relationship Id="rId3" Type="http://schemas.openxmlformats.org/officeDocument/2006/relationships/tags" Target="../tags/tag321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147.png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image" Target="../media/image132.png"/><Relationship Id="rId33" Type="http://schemas.openxmlformats.org/officeDocument/2006/relationships/image" Target="../media/image138.png"/><Relationship Id="rId38" Type="http://schemas.openxmlformats.org/officeDocument/2006/relationships/image" Target="../media/image152.png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8.png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140.png"/><Relationship Id="rId32" Type="http://schemas.openxmlformats.org/officeDocument/2006/relationships/image" Target="../media/image145.png"/><Relationship Id="rId37" Type="http://schemas.openxmlformats.org/officeDocument/2006/relationships/image" Target="../media/image151.png"/><Relationship Id="rId40" Type="http://schemas.openxmlformats.org/officeDocument/2006/relationships/image" Target="../media/image41.png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image" Target="../media/image133.png"/><Relationship Id="rId28" Type="http://schemas.openxmlformats.org/officeDocument/2006/relationships/image" Target="../media/image134.png"/><Relationship Id="rId36" Type="http://schemas.openxmlformats.org/officeDocument/2006/relationships/image" Target="../media/image150.png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image" Target="../media/image146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image" Target="../media/image34.png"/><Relationship Id="rId27" Type="http://schemas.openxmlformats.org/officeDocument/2006/relationships/image" Target="../media/image135.png"/><Relationship Id="rId30" Type="http://schemas.openxmlformats.org/officeDocument/2006/relationships/image" Target="../media/image141.png"/><Relationship Id="rId35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image" Target="../media/image150.png"/><Relationship Id="rId3" Type="http://schemas.openxmlformats.org/officeDocument/2006/relationships/tags" Target="../tags/tag340.xml"/><Relationship Id="rId21" Type="http://schemas.openxmlformats.org/officeDocument/2006/relationships/image" Target="../media/image148.png"/><Relationship Id="rId34" Type="http://schemas.openxmlformats.org/officeDocument/2006/relationships/image" Target="../media/image147.png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image" Target="../media/image34.png"/><Relationship Id="rId33" Type="http://schemas.openxmlformats.org/officeDocument/2006/relationships/image" Target="../media/image138.png"/><Relationship Id="rId38" Type="http://schemas.openxmlformats.org/officeDocument/2006/relationships/image" Target="../media/image155.png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132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image" Target="../media/image41.png"/><Relationship Id="rId32" Type="http://schemas.openxmlformats.org/officeDocument/2006/relationships/image" Target="../media/image135.png"/><Relationship Id="rId37" Type="http://schemas.openxmlformats.org/officeDocument/2006/relationships/image" Target="../media/image154.png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image" Target="../media/image153.png"/><Relationship Id="rId28" Type="http://schemas.openxmlformats.org/officeDocument/2006/relationships/image" Target="../media/image140.png"/><Relationship Id="rId36" Type="http://schemas.openxmlformats.org/officeDocument/2006/relationships/image" Target="../media/image151.png"/><Relationship Id="rId10" Type="http://schemas.openxmlformats.org/officeDocument/2006/relationships/tags" Target="../tags/tag34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9.png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image" Target="../media/image152.png"/><Relationship Id="rId27" Type="http://schemas.openxmlformats.org/officeDocument/2006/relationships/image" Target="../media/image133.png"/><Relationship Id="rId30" Type="http://schemas.openxmlformats.org/officeDocument/2006/relationships/image" Target="../media/image134.png"/><Relationship Id="rId35" Type="http://schemas.openxmlformats.org/officeDocument/2006/relationships/image" Target="../media/image1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notesSlide" Target="../notesSlides/notesSlide20.xml"/><Relationship Id="rId39" Type="http://schemas.openxmlformats.org/officeDocument/2006/relationships/image" Target="../media/image138.png"/><Relationship Id="rId3" Type="http://schemas.openxmlformats.org/officeDocument/2006/relationships/tags" Target="../tags/tag358.xml"/><Relationship Id="rId21" Type="http://schemas.openxmlformats.org/officeDocument/2006/relationships/tags" Target="../tags/tag376.xml"/><Relationship Id="rId34" Type="http://schemas.openxmlformats.org/officeDocument/2006/relationships/image" Target="../media/image134.png"/><Relationship Id="rId42" Type="http://schemas.openxmlformats.org/officeDocument/2006/relationships/image" Target="../media/image159.png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39.png"/><Relationship Id="rId38" Type="http://schemas.openxmlformats.org/officeDocument/2006/relationships/image" Target="../media/image155.png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tags" Target="../tags/tag375.xml"/><Relationship Id="rId29" Type="http://schemas.openxmlformats.org/officeDocument/2006/relationships/image" Target="../media/image133.png"/><Relationship Id="rId41" Type="http://schemas.openxmlformats.org/officeDocument/2006/relationships/image" Target="../media/image158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tags" Target="../tags/tag379.xml"/><Relationship Id="rId32" Type="http://schemas.openxmlformats.org/officeDocument/2006/relationships/image" Target="../media/image135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tags" Target="../tags/tag378.xml"/><Relationship Id="rId28" Type="http://schemas.openxmlformats.org/officeDocument/2006/relationships/image" Target="../media/image34.png"/><Relationship Id="rId36" Type="http://schemas.openxmlformats.org/officeDocument/2006/relationships/image" Target="../media/image156.png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31" Type="http://schemas.openxmlformats.org/officeDocument/2006/relationships/image" Target="../media/image132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image" Target="../media/image41.png"/><Relationship Id="rId30" Type="http://schemas.openxmlformats.org/officeDocument/2006/relationships/image" Target="../media/image140.png"/><Relationship Id="rId35" Type="http://schemas.openxmlformats.org/officeDocument/2006/relationships/image" Target="../media/image153.png"/><Relationship Id="rId43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notesSlide" Target="../notesSlides/notesSlide21.xml"/><Relationship Id="rId39" Type="http://schemas.openxmlformats.org/officeDocument/2006/relationships/image" Target="../media/image41.png"/><Relationship Id="rId3" Type="http://schemas.openxmlformats.org/officeDocument/2006/relationships/tags" Target="../tags/tag382.xml"/><Relationship Id="rId21" Type="http://schemas.openxmlformats.org/officeDocument/2006/relationships/tags" Target="../tags/tag400.xml"/><Relationship Id="rId34" Type="http://schemas.openxmlformats.org/officeDocument/2006/relationships/image" Target="../media/image159.png"/><Relationship Id="rId42" Type="http://schemas.openxmlformats.org/officeDocument/2006/relationships/image" Target="../media/image140.png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61.png"/><Relationship Id="rId38" Type="http://schemas.openxmlformats.org/officeDocument/2006/relationships/image" Target="../media/image160.png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29" Type="http://schemas.openxmlformats.org/officeDocument/2006/relationships/image" Target="../media/image158.png"/><Relationship Id="rId41" Type="http://schemas.openxmlformats.org/officeDocument/2006/relationships/image" Target="../media/image138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tags" Target="../tags/tag403.xml"/><Relationship Id="rId32" Type="http://schemas.openxmlformats.org/officeDocument/2006/relationships/image" Target="../media/image134.png"/><Relationship Id="rId37" Type="http://schemas.openxmlformats.org/officeDocument/2006/relationships/image" Target="../media/image154.png"/><Relationship Id="rId40" Type="http://schemas.openxmlformats.org/officeDocument/2006/relationships/image" Target="../media/image156.png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image" Target="../media/image133.png"/><Relationship Id="rId36" Type="http://schemas.openxmlformats.org/officeDocument/2006/relationships/image" Target="../media/image163.png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31" Type="http://schemas.openxmlformats.org/officeDocument/2006/relationships/image" Target="../media/image139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tags" Target="../tags/tag401.xml"/><Relationship Id="rId27" Type="http://schemas.openxmlformats.org/officeDocument/2006/relationships/image" Target="../media/image34.png"/><Relationship Id="rId30" Type="http://schemas.openxmlformats.org/officeDocument/2006/relationships/image" Target="../media/image157.png"/><Relationship Id="rId35" Type="http://schemas.openxmlformats.org/officeDocument/2006/relationships/image" Target="../media/image162.png"/><Relationship Id="rId43" Type="http://schemas.openxmlformats.org/officeDocument/2006/relationships/image" Target="../media/image1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image" Target="../media/image140.png"/><Relationship Id="rId39" Type="http://schemas.openxmlformats.org/officeDocument/2006/relationships/image" Target="../media/image85.png"/><Relationship Id="rId3" Type="http://schemas.openxmlformats.org/officeDocument/2006/relationships/tags" Target="../tags/tag406.xml"/><Relationship Id="rId21" Type="http://schemas.openxmlformats.org/officeDocument/2006/relationships/tags" Target="../tags/tag424.xml"/><Relationship Id="rId34" Type="http://schemas.openxmlformats.org/officeDocument/2006/relationships/image" Target="../media/image164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image" Target="../media/image133.png"/><Relationship Id="rId33" Type="http://schemas.openxmlformats.org/officeDocument/2006/relationships/image" Target="../media/image166.png"/><Relationship Id="rId38" Type="http://schemas.openxmlformats.org/officeDocument/2006/relationships/image" Target="../media/image87.png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tags" Target="../tags/tag423.xml"/><Relationship Id="rId29" Type="http://schemas.openxmlformats.org/officeDocument/2006/relationships/image" Target="../media/image139.png"/><Relationship Id="rId41" Type="http://schemas.openxmlformats.org/officeDocument/2006/relationships/image" Target="../media/image138.png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image" Target="../media/image34.png"/><Relationship Id="rId32" Type="http://schemas.openxmlformats.org/officeDocument/2006/relationships/image" Target="../media/image165.png"/><Relationship Id="rId37" Type="http://schemas.openxmlformats.org/officeDocument/2006/relationships/image" Target="../media/image41.png"/><Relationship Id="rId40" Type="http://schemas.openxmlformats.org/officeDocument/2006/relationships/image" Target="../media/image137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notesSlide" Target="../notesSlides/notesSlide22.xml"/><Relationship Id="rId28" Type="http://schemas.openxmlformats.org/officeDocument/2006/relationships/image" Target="../media/image162.png"/><Relationship Id="rId36" Type="http://schemas.openxmlformats.org/officeDocument/2006/relationships/image" Target="../media/image167.png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image" Target="../media/image163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61.png"/><Relationship Id="rId30" Type="http://schemas.openxmlformats.org/officeDocument/2006/relationships/image" Target="../media/image134.png"/><Relationship Id="rId35" Type="http://schemas.openxmlformats.org/officeDocument/2006/relationships/image" Target="../media/image1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image" Target="../media/image165.png"/><Relationship Id="rId3" Type="http://schemas.openxmlformats.org/officeDocument/2006/relationships/tags" Target="../tags/tag427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171.png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image" Target="../media/image137.png"/><Relationship Id="rId33" Type="http://schemas.openxmlformats.org/officeDocument/2006/relationships/image" Target="../media/image170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7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image" Target="../media/image87.png"/><Relationship Id="rId32" Type="http://schemas.openxmlformats.org/officeDocument/2006/relationships/image" Target="../media/image169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image" Target="../media/image85.png"/><Relationship Id="rId28" Type="http://schemas.openxmlformats.org/officeDocument/2006/relationships/image" Target="../media/image154.png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image" Target="../media/image168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image" Target="../media/image34.png"/><Relationship Id="rId27" Type="http://schemas.openxmlformats.org/officeDocument/2006/relationships/image" Target="../media/image166.png"/><Relationship Id="rId30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69.png"/><Relationship Id="rId3" Type="http://schemas.openxmlformats.org/officeDocument/2006/relationships/tags" Target="../tags/tag446.xml"/><Relationship Id="rId21" Type="http://schemas.openxmlformats.org/officeDocument/2006/relationships/image" Target="../media/image170.png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image" Target="../media/image34.png"/><Relationship Id="rId25" Type="http://schemas.openxmlformats.org/officeDocument/2006/relationships/image" Target="../media/image175.png"/><Relationship Id="rId2" Type="http://schemas.openxmlformats.org/officeDocument/2006/relationships/tags" Target="../tags/tag445.xml"/><Relationship Id="rId16" Type="http://schemas.openxmlformats.org/officeDocument/2006/relationships/image" Target="../media/image85.png"/><Relationship Id="rId20" Type="http://schemas.openxmlformats.org/officeDocument/2006/relationships/image" Target="../media/image172.png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image" Target="../media/image174.png"/><Relationship Id="rId5" Type="http://schemas.openxmlformats.org/officeDocument/2006/relationships/tags" Target="../tags/tag448.xml"/><Relationship Id="rId15" Type="http://schemas.openxmlformats.org/officeDocument/2006/relationships/image" Target="../media/image87.png"/><Relationship Id="rId23" Type="http://schemas.openxmlformats.org/officeDocument/2006/relationships/image" Target="../media/image173.png"/><Relationship Id="rId10" Type="http://schemas.openxmlformats.org/officeDocument/2006/relationships/tags" Target="../tags/tag453.xml"/><Relationship Id="rId19" Type="http://schemas.openxmlformats.org/officeDocument/2006/relationships/image" Target="../media/image41.png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notesSlide" Target="../notesSlides/notesSlide24.xml"/><Relationship Id="rId22" Type="http://schemas.openxmlformats.org/officeDocument/2006/relationships/image" Target="../media/image1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image" Target="../media/image87.png"/><Relationship Id="rId18" Type="http://schemas.openxmlformats.org/officeDocument/2006/relationships/image" Target="../media/image41.png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12" Type="http://schemas.openxmlformats.org/officeDocument/2006/relationships/image" Target="../media/image34.png"/><Relationship Id="rId17" Type="http://schemas.openxmlformats.org/officeDocument/2006/relationships/image" Target="../media/image169.png"/><Relationship Id="rId2" Type="http://schemas.openxmlformats.org/officeDocument/2006/relationships/tags" Target="../tags/tag457.xml"/><Relationship Id="rId16" Type="http://schemas.openxmlformats.org/officeDocument/2006/relationships/image" Target="../media/image176.png"/><Relationship Id="rId20" Type="http://schemas.openxmlformats.org/officeDocument/2006/relationships/image" Target="../media/image172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460.xml"/><Relationship Id="rId15" Type="http://schemas.openxmlformats.org/officeDocument/2006/relationships/image" Target="../media/image17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75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image" Target="../media/image41.png"/><Relationship Id="rId39" Type="http://schemas.openxmlformats.org/officeDocument/2006/relationships/image" Target="../media/image187.png"/><Relationship Id="rId3" Type="http://schemas.openxmlformats.org/officeDocument/2006/relationships/tags" Target="../tags/tag46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2.png"/><Relationship Id="rId42" Type="http://schemas.openxmlformats.org/officeDocument/2006/relationships/image" Target="../media/image190.png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image" Target="../media/image169.png"/><Relationship Id="rId33" Type="http://schemas.openxmlformats.org/officeDocument/2006/relationships/image" Target="../media/image181.png"/><Relationship Id="rId38" Type="http://schemas.openxmlformats.org/officeDocument/2006/relationships/image" Target="../media/image186.png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tags" Target="../tags/tag484.xml"/><Relationship Id="rId29" Type="http://schemas.openxmlformats.org/officeDocument/2006/relationships/image" Target="../media/image177.png"/><Relationship Id="rId41" Type="http://schemas.openxmlformats.org/officeDocument/2006/relationships/image" Target="../media/image189.png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image" Target="../media/image85.png"/><Relationship Id="rId32" Type="http://schemas.openxmlformats.org/officeDocument/2006/relationships/image" Target="../media/image180.png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image" Target="../media/image87.png"/><Relationship Id="rId28" Type="http://schemas.openxmlformats.org/officeDocument/2006/relationships/image" Target="../media/image34.png"/><Relationship Id="rId36" Type="http://schemas.openxmlformats.org/officeDocument/2006/relationships/image" Target="../media/image184.png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31" Type="http://schemas.openxmlformats.org/officeDocument/2006/relationships/image" Target="../media/image179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notesSlide" Target="../notesSlides/notesSlide26.xml"/><Relationship Id="rId27" Type="http://schemas.openxmlformats.org/officeDocument/2006/relationships/image" Target="../media/image172.png"/><Relationship Id="rId30" Type="http://schemas.openxmlformats.org/officeDocument/2006/relationships/image" Target="../media/image178.png"/><Relationship Id="rId35" Type="http://schemas.openxmlformats.org/officeDocument/2006/relationships/image" Target="../media/image18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97.xml"/><Relationship Id="rId18" Type="http://schemas.openxmlformats.org/officeDocument/2006/relationships/tags" Target="../tags/tag502.xml"/><Relationship Id="rId26" Type="http://schemas.openxmlformats.org/officeDocument/2006/relationships/tags" Target="../tags/tag510.xml"/><Relationship Id="rId39" Type="http://schemas.openxmlformats.org/officeDocument/2006/relationships/image" Target="../media/image195.png"/><Relationship Id="rId3" Type="http://schemas.openxmlformats.org/officeDocument/2006/relationships/tags" Target="../tags/tag487.xml"/><Relationship Id="rId21" Type="http://schemas.openxmlformats.org/officeDocument/2006/relationships/tags" Target="../tags/tag505.xml"/><Relationship Id="rId34" Type="http://schemas.openxmlformats.org/officeDocument/2006/relationships/image" Target="../media/image85.png"/><Relationship Id="rId42" Type="http://schemas.openxmlformats.org/officeDocument/2006/relationships/image" Target="../media/image198.png"/><Relationship Id="rId47" Type="http://schemas.openxmlformats.org/officeDocument/2006/relationships/image" Target="../media/image203.png"/><Relationship Id="rId50" Type="http://schemas.openxmlformats.org/officeDocument/2006/relationships/image" Target="../media/image206.png"/><Relationship Id="rId7" Type="http://schemas.openxmlformats.org/officeDocument/2006/relationships/tags" Target="../tags/tag491.xml"/><Relationship Id="rId12" Type="http://schemas.openxmlformats.org/officeDocument/2006/relationships/tags" Target="../tags/tag496.xml"/><Relationship Id="rId17" Type="http://schemas.openxmlformats.org/officeDocument/2006/relationships/tags" Target="../tags/tag501.xml"/><Relationship Id="rId25" Type="http://schemas.openxmlformats.org/officeDocument/2006/relationships/tags" Target="../tags/tag509.xml"/><Relationship Id="rId33" Type="http://schemas.openxmlformats.org/officeDocument/2006/relationships/image" Target="../media/image87.png"/><Relationship Id="rId38" Type="http://schemas.openxmlformats.org/officeDocument/2006/relationships/image" Target="../media/image34.png"/><Relationship Id="rId46" Type="http://schemas.openxmlformats.org/officeDocument/2006/relationships/image" Target="../media/image202.png"/><Relationship Id="rId2" Type="http://schemas.openxmlformats.org/officeDocument/2006/relationships/tags" Target="../tags/tag486.xml"/><Relationship Id="rId16" Type="http://schemas.openxmlformats.org/officeDocument/2006/relationships/tags" Target="../tags/tag500.xml"/><Relationship Id="rId20" Type="http://schemas.openxmlformats.org/officeDocument/2006/relationships/tags" Target="../tags/tag504.xml"/><Relationship Id="rId29" Type="http://schemas.openxmlformats.org/officeDocument/2006/relationships/image" Target="../media/image191.png"/><Relationship Id="rId41" Type="http://schemas.openxmlformats.org/officeDocument/2006/relationships/image" Target="../media/image197.png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24" Type="http://schemas.openxmlformats.org/officeDocument/2006/relationships/tags" Target="../tags/tag508.xml"/><Relationship Id="rId32" Type="http://schemas.openxmlformats.org/officeDocument/2006/relationships/image" Target="../media/image194.png"/><Relationship Id="rId37" Type="http://schemas.openxmlformats.org/officeDocument/2006/relationships/image" Target="../media/image172.png"/><Relationship Id="rId40" Type="http://schemas.openxmlformats.org/officeDocument/2006/relationships/image" Target="../media/image196.png"/><Relationship Id="rId45" Type="http://schemas.openxmlformats.org/officeDocument/2006/relationships/image" Target="../media/image201.png"/><Relationship Id="rId5" Type="http://schemas.openxmlformats.org/officeDocument/2006/relationships/tags" Target="../tags/tag489.xml"/><Relationship Id="rId15" Type="http://schemas.openxmlformats.org/officeDocument/2006/relationships/tags" Target="../tags/tag499.xml"/><Relationship Id="rId23" Type="http://schemas.openxmlformats.org/officeDocument/2006/relationships/tags" Target="../tags/tag507.xml"/><Relationship Id="rId28" Type="http://schemas.openxmlformats.org/officeDocument/2006/relationships/notesSlide" Target="../notesSlides/notesSlide27.xml"/><Relationship Id="rId36" Type="http://schemas.openxmlformats.org/officeDocument/2006/relationships/image" Target="../media/image41.png"/><Relationship Id="rId49" Type="http://schemas.openxmlformats.org/officeDocument/2006/relationships/image" Target="../media/image205.png"/><Relationship Id="rId10" Type="http://schemas.openxmlformats.org/officeDocument/2006/relationships/tags" Target="../tags/tag494.xml"/><Relationship Id="rId19" Type="http://schemas.openxmlformats.org/officeDocument/2006/relationships/tags" Target="../tags/tag503.xml"/><Relationship Id="rId31" Type="http://schemas.openxmlformats.org/officeDocument/2006/relationships/image" Target="../media/image193.png"/><Relationship Id="rId44" Type="http://schemas.openxmlformats.org/officeDocument/2006/relationships/image" Target="../media/image200.png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tags" Target="../tags/tag498.xml"/><Relationship Id="rId22" Type="http://schemas.openxmlformats.org/officeDocument/2006/relationships/tags" Target="../tags/tag50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92.png"/><Relationship Id="rId35" Type="http://schemas.openxmlformats.org/officeDocument/2006/relationships/image" Target="../media/image169.png"/><Relationship Id="rId43" Type="http://schemas.openxmlformats.org/officeDocument/2006/relationships/image" Target="../media/image199.png"/><Relationship Id="rId48" Type="http://schemas.openxmlformats.org/officeDocument/2006/relationships/image" Target="../media/image204.png"/><Relationship Id="rId8" Type="http://schemas.openxmlformats.org/officeDocument/2006/relationships/tags" Target="../tags/tag492.xml"/><Relationship Id="rId51" Type="http://schemas.openxmlformats.org/officeDocument/2006/relationships/image" Target="../media/image20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image" Target="../media/image199.png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12" Type="http://schemas.openxmlformats.org/officeDocument/2006/relationships/image" Target="../media/image209.png"/><Relationship Id="rId17" Type="http://schemas.openxmlformats.org/officeDocument/2006/relationships/image" Target="../media/image210.png"/><Relationship Id="rId2" Type="http://schemas.openxmlformats.org/officeDocument/2006/relationships/tags" Target="../tags/tag512.xml"/><Relationship Id="rId16" Type="http://schemas.openxmlformats.org/officeDocument/2006/relationships/image" Target="../media/image196.png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208.png"/><Relationship Id="rId5" Type="http://schemas.openxmlformats.org/officeDocument/2006/relationships/tags" Target="../tags/tag515.xml"/><Relationship Id="rId15" Type="http://schemas.openxmlformats.org/officeDocument/2006/relationships/image" Target="../media/image195.png"/><Relationship Id="rId10" Type="http://schemas.openxmlformats.org/officeDocument/2006/relationships/notesSlide" Target="../notesSlides/notesSlide28.xml"/><Relationship Id="rId4" Type="http://schemas.openxmlformats.org/officeDocument/2006/relationships/tags" Target="../tags/tag51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4.png"/><Relationship Id="rId3" Type="http://schemas.openxmlformats.org/officeDocument/2006/relationships/tags" Target="../tags/tag24.xml"/><Relationship Id="rId21" Type="http://schemas.openxmlformats.org/officeDocument/2006/relationships/notesSlide" Target="../notesSlides/notesSlide2.xml"/><Relationship Id="rId34" Type="http://schemas.openxmlformats.org/officeDocument/2006/relationships/image" Target="../media/image31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3.png"/><Relationship Id="rId33" Type="http://schemas.openxmlformats.org/officeDocument/2006/relationships/image" Target="../media/image30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2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8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7.png"/><Relationship Id="rId35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image" Target="../media/image199.png"/><Relationship Id="rId18" Type="http://schemas.openxmlformats.org/officeDocument/2006/relationships/image" Target="../media/image213.png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12" Type="http://schemas.openxmlformats.org/officeDocument/2006/relationships/image" Target="../media/image209.png"/><Relationship Id="rId17" Type="http://schemas.openxmlformats.org/officeDocument/2006/relationships/image" Target="../media/image212.png"/><Relationship Id="rId2" Type="http://schemas.openxmlformats.org/officeDocument/2006/relationships/tags" Target="../tags/tag520.xml"/><Relationship Id="rId16" Type="http://schemas.openxmlformats.org/officeDocument/2006/relationships/image" Target="../media/image74.png"/><Relationship Id="rId20" Type="http://schemas.openxmlformats.org/officeDocument/2006/relationships/image" Target="../media/image214.png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notesSlide" Target="../notesSlides/notesSlide29.xml"/><Relationship Id="rId5" Type="http://schemas.openxmlformats.org/officeDocument/2006/relationships/tags" Target="../tags/tag523.xml"/><Relationship Id="rId15" Type="http://schemas.openxmlformats.org/officeDocument/2006/relationships/image" Target="../media/image20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10.png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image" Target="../media/image2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image" Target="../media/image215.png"/><Relationship Id="rId39" Type="http://schemas.openxmlformats.org/officeDocument/2006/relationships/image" Target="../media/image224.png"/><Relationship Id="rId3" Type="http://schemas.openxmlformats.org/officeDocument/2006/relationships/tags" Target="../tags/tag53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2.png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image" Target="../media/image212.png"/><Relationship Id="rId33" Type="http://schemas.openxmlformats.org/officeDocument/2006/relationships/image" Target="../media/image221.png"/><Relationship Id="rId38" Type="http://schemas.openxmlformats.org/officeDocument/2006/relationships/image" Target="../media/image210.png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tags" Target="../tags/tag547.xml"/><Relationship Id="rId29" Type="http://schemas.openxmlformats.org/officeDocument/2006/relationships/image" Target="../media/image217.png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image" Target="../media/image199.png"/><Relationship Id="rId32" Type="http://schemas.openxmlformats.org/officeDocument/2006/relationships/image" Target="../media/image220.png"/><Relationship Id="rId37" Type="http://schemas.openxmlformats.org/officeDocument/2006/relationships/image" Target="../media/image223.png"/><Relationship Id="rId40" Type="http://schemas.openxmlformats.org/officeDocument/2006/relationships/image" Target="../media/image225.png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image" Target="../media/image209.png"/><Relationship Id="rId28" Type="http://schemas.openxmlformats.org/officeDocument/2006/relationships/image" Target="../media/image216.png"/><Relationship Id="rId36" Type="http://schemas.openxmlformats.org/officeDocument/2006/relationships/image" Target="../media/image213.png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31" Type="http://schemas.openxmlformats.org/officeDocument/2006/relationships/image" Target="../media/image219.png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notesSlide" Target="../notesSlides/notesSlide30.xml"/><Relationship Id="rId27" Type="http://schemas.openxmlformats.org/officeDocument/2006/relationships/image" Target="../media/image74.png"/><Relationship Id="rId30" Type="http://schemas.openxmlformats.org/officeDocument/2006/relationships/image" Target="../media/image218.png"/><Relationship Id="rId35" Type="http://schemas.openxmlformats.org/officeDocument/2006/relationships/image" Target="../media/image2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6.png"/><Relationship Id="rId3" Type="http://schemas.openxmlformats.org/officeDocument/2006/relationships/tags" Target="../tags/tag550.xml"/><Relationship Id="rId21" Type="http://schemas.openxmlformats.org/officeDocument/2006/relationships/image" Target="../media/image223.png"/><Relationship Id="rId34" Type="http://schemas.openxmlformats.org/officeDocument/2006/relationships/image" Target="../media/image222.png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5" Type="http://schemas.openxmlformats.org/officeDocument/2006/relationships/image" Target="../media/image199.png"/><Relationship Id="rId33" Type="http://schemas.openxmlformats.org/officeDocument/2006/relationships/image" Target="../media/image220.png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0" Type="http://schemas.openxmlformats.org/officeDocument/2006/relationships/image" Target="../media/image217.png"/><Relationship Id="rId29" Type="http://schemas.openxmlformats.org/officeDocument/2006/relationships/image" Target="../media/image74.png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24" Type="http://schemas.openxmlformats.org/officeDocument/2006/relationships/image" Target="../media/image209.png"/><Relationship Id="rId32" Type="http://schemas.openxmlformats.org/officeDocument/2006/relationships/image" Target="../media/image219.png"/><Relationship Id="rId5" Type="http://schemas.openxmlformats.org/officeDocument/2006/relationships/tags" Target="../tags/tag552.xml"/><Relationship Id="rId15" Type="http://schemas.openxmlformats.org/officeDocument/2006/relationships/tags" Target="../tags/tag562.xml"/><Relationship Id="rId23" Type="http://schemas.openxmlformats.org/officeDocument/2006/relationships/image" Target="../media/image221.png"/><Relationship Id="rId28" Type="http://schemas.openxmlformats.org/officeDocument/2006/relationships/image" Target="../media/image216.png"/><Relationship Id="rId36" Type="http://schemas.openxmlformats.org/officeDocument/2006/relationships/image" Target="../media/image210.png"/><Relationship Id="rId10" Type="http://schemas.openxmlformats.org/officeDocument/2006/relationships/tags" Target="../tags/tag557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208.png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image" Target="../media/image215.png"/><Relationship Id="rId27" Type="http://schemas.openxmlformats.org/officeDocument/2006/relationships/image" Target="../media/image218.png"/><Relationship Id="rId30" Type="http://schemas.openxmlformats.org/officeDocument/2006/relationships/image" Target="../media/image212.png"/><Relationship Id="rId35" Type="http://schemas.openxmlformats.org/officeDocument/2006/relationships/image" Target="../media/image2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26" Type="http://schemas.openxmlformats.org/officeDocument/2006/relationships/image" Target="../media/image218.png"/><Relationship Id="rId39" Type="http://schemas.openxmlformats.org/officeDocument/2006/relationships/image" Target="../media/image230.png"/><Relationship Id="rId3" Type="http://schemas.openxmlformats.org/officeDocument/2006/relationships/tags" Target="../tags/tag567.xml"/><Relationship Id="rId21" Type="http://schemas.openxmlformats.org/officeDocument/2006/relationships/notesSlide" Target="../notesSlides/notesSlide32.xml"/><Relationship Id="rId34" Type="http://schemas.openxmlformats.org/officeDocument/2006/relationships/image" Target="../media/image228.png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image" Target="../media/image221.png"/><Relationship Id="rId33" Type="http://schemas.openxmlformats.org/officeDocument/2006/relationships/image" Target="../media/image219.png"/><Relationship Id="rId38" Type="http://schemas.openxmlformats.org/officeDocument/2006/relationships/image" Target="../media/image229.png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4.png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image" Target="../media/image215.png"/><Relationship Id="rId32" Type="http://schemas.openxmlformats.org/officeDocument/2006/relationships/image" Target="../media/image212.png"/><Relationship Id="rId37" Type="http://schemas.openxmlformats.org/officeDocument/2006/relationships/image" Target="../media/image210.png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image" Target="../media/image223.png"/><Relationship Id="rId28" Type="http://schemas.openxmlformats.org/officeDocument/2006/relationships/image" Target="../media/image226.png"/><Relationship Id="rId36" Type="http://schemas.openxmlformats.org/officeDocument/2006/relationships/image" Target="../media/image213.png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31" Type="http://schemas.openxmlformats.org/officeDocument/2006/relationships/image" Target="../media/image227.png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image" Target="../media/image217.png"/><Relationship Id="rId27" Type="http://schemas.openxmlformats.org/officeDocument/2006/relationships/image" Target="../media/image216.png"/><Relationship Id="rId30" Type="http://schemas.openxmlformats.org/officeDocument/2006/relationships/image" Target="../media/image222.png"/><Relationship Id="rId35" Type="http://schemas.openxmlformats.org/officeDocument/2006/relationships/image" Target="../media/image2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26" Type="http://schemas.openxmlformats.org/officeDocument/2006/relationships/image" Target="../media/image217.png"/><Relationship Id="rId39" Type="http://schemas.openxmlformats.org/officeDocument/2006/relationships/image" Target="../media/image228.png"/><Relationship Id="rId3" Type="http://schemas.openxmlformats.org/officeDocument/2006/relationships/tags" Target="../tags/tag586.xml"/><Relationship Id="rId21" Type="http://schemas.openxmlformats.org/officeDocument/2006/relationships/tags" Target="../tags/tag604.xml"/><Relationship Id="rId34" Type="http://schemas.openxmlformats.org/officeDocument/2006/relationships/image" Target="../media/image222.png"/><Relationship Id="rId42" Type="http://schemas.openxmlformats.org/officeDocument/2006/relationships/image" Target="../media/image210.png"/><Relationship Id="rId47" Type="http://schemas.openxmlformats.org/officeDocument/2006/relationships/image" Target="../media/image45.png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notesSlide" Target="../notesSlides/notesSlide33.xml"/><Relationship Id="rId33" Type="http://schemas.openxmlformats.org/officeDocument/2006/relationships/image" Target="../media/image74.png"/><Relationship Id="rId38" Type="http://schemas.openxmlformats.org/officeDocument/2006/relationships/image" Target="../media/image219.png"/><Relationship Id="rId46" Type="http://schemas.openxmlformats.org/officeDocument/2006/relationships/image" Target="../media/image233.png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20" Type="http://schemas.openxmlformats.org/officeDocument/2006/relationships/tags" Target="../tags/tag603.xml"/><Relationship Id="rId29" Type="http://schemas.openxmlformats.org/officeDocument/2006/relationships/image" Target="../media/image221.png"/><Relationship Id="rId41" Type="http://schemas.openxmlformats.org/officeDocument/2006/relationships/image" Target="../media/image213.png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26.png"/><Relationship Id="rId37" Type="http://schemas.openxmlformats.org/officeDocument/2006/relationships/image" Target="../media/image212.png"/><Relationship Id="rId40" Type="http://schemas.openxmlformats.org/officeDocument/2006/relationships/image" Target="../media/image220.png"/><Relationship Id="rId45" Type="http://schemas.openxmlformats.org/officeDocument/2006/relationships/image" Target="../media/image230.png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23" Type="http://schemas.openxmlformats.org/officeDocument/2006/relationships/tags" Target="../tags/tag606.xml"/><Relationship Id="rId28" Type="http://schemas.openxmlformats.org/officeDocument/2006/relationships/image" Target="../media/image215.png"/><Relationship Id="rId36" Type="http://schemas.openxmlformats.org/officeDocument/2006/relationships/image" Target="../media/image232.png"/><Relationship Id="rId10" Type="http://schemas.openxmlformats.org/officeDocument/2006/relationships/tags" Target="../tags/tag593.xml"/><Relationship Id="rId19" Type="http://schemas.openxmlformats.org/officeDocument/2006/relationships/tags" Target="../tags/tag602.xml"/><Relationship Id="rId31" Type="http://schemas.openxmlformats.org/officeDocument/2006/relationships/image" Target="../media/image216.png"/><Relationship Id="rId44" Type="http://schemas.openxmlformats.org/officeDocument/2006/relationships/image" Target="../media/image229.png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tags" Target="../tags/tag605.xml"/><Relationship Id="rId27" Type="http://schemas.openxmlformats.org/officeDocument/2006/relationships/image" Target="../media/image223.png"/><Relationship Id="rId30" Type="http://schemas.openxmlformats.org/officeDocument/2006/relationships/image" Target="../media/image218.png"/><Relationship Id="rId35" Type="http://schemas.openxmlformats.org/officeDocument/2006/relationships/image" Target="../media/image231.png"/><Relationship Id="rId43" Type="http://schemas.openxmlformats.org/officeDocument/2006/relationships/image" Target="../media/image2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13" Type="http://schemas.openxmlformats.org/officeDocument/2006/relationships/tags" Target="../tags/tag619.xml"/><Relationship Id="rId18" Type="http://schemas.openxmlformats.org/officeDocument/2006/relationships/tags" Target="../tags/tag624.xml"/><Relationship Id="rId26" Type="http://schemas.openxmlformats.org/officeDocument/2006/relationships/notesSlide" Target="../notesSlides/notesSlide34.xml"/><Relationship Id="rId39" Type="http://schemas.openxmlformats.org/officeDocument/2006/relationships/image" Target="../media/image45.png"/><Relationship Id="rId3" Type="http://schemas.openxmlformats.org/officeDocument/2006/relationships/tags" Target="../tags/tag609.xml"/><Relationship Id="rId21" Type="http://schemas.openxmlformats.org/officeDocument/2006/relationships/tags" Target="../tags/tag627.xml"/><Relationship Id="rId34" Type="http://schemas.openxmlformats.org/officeDocument/2006/relationships/image" Target="../media/image74.png"/><Relationship Id="rId42" Type="http://schemas.openxmlformats.org/officeDocument/2006/relationships/image" Target="../media/image219.png"/><Relationship Id="rId47" Type="http://schemas.openxmlformats.org/officeDocument/2006/relationships/image" Target="../media/image235.png"/><Relationship Id="rId7" Type="http://schemas.openxmlformats.org/officeDocument/2006/relationships/tags" Target="../tags/tag613.xml"/><Relationship Id="rId12" Type="http://schemas.openxmlformats.org/officeDocument/2006/relationships/tags" Target="../tags/tag618.xml"/><Relationship Id="rId17" Type="http://schemas.openxmlformats.org/officeDocument/2006/relationships/tags" Target="../tags/tag62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26.png"/><Relationship Id="rId38" Type="http://schemas.openxmlformats.org/officeDocument/2006/relationships/image" Target="../media/image233.png"/><Relationship Id="rId46" Type="http://schemas.openxmlformats.org/officeDocument/2006/relationships/image" Target="../media/image229.png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20" Type="http://schemas.openxmlformats.org/officeDocument/2006/relationships/tags" Target="../tags/tag626.xml"/><Relationship Id="rId29" Type="http://schemas.openxmlformats.org/officeDocument/2006/relationships/image" Target="../media/image215.png"/><Relationship Id="rId41" Type="http://schemas.openxmlformats.org/officeDocument/2006/relationships/image" Target="../media/image212.png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24" Type="http://schemas.openxmlformats.org/officeDocument/2006/relationships/tags" Target="../tags/tag630.xml"/><Relationship Id="rId32" Type="http://schemas.openxmlformats.org/officeDocument/2006/relationships/image" Target="../media/image216.png"/><Relationship Id="rId37" Type="http://schemas.openxmlformats.org/officeDocument/2006/relationships/image" Target="../media/image232.png"/><Relationship Id="rId40" Type="http://schemas.openxmlformats.org/officeDocument/2006/relationships/image" Target="../media/image234.png"/><Relationship Id="rId45" Type="http://schemas.openxmlformats.org/officeDocument/2006/relationships/image" Target="../media/image210.png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23" Type="http://schemas.openxmlformats.org/officeDocument/2006/relationships/tags" Target="../tags/tag629.xml"/><Relationship Id="rId28" Type="http://schemas.openxmlformats.org/officeDocument/2006/relationships/image" Target="../media/image223.png"/><Relationship Id="rId36" Type="http://schemas.openxmlformats.org/officeDocument/2006/relationships/image" Target="../media/image231.png"/><Relationship Id="rId10" Type="http://schemas.openxmlformats.org/officeDocument/2006/relationships/tags" Target="../tags/tag616.xml"/><Relationship Id="rId19" Type="http://schemas.openxmlformats.org/officeDocument/2006/relationships/tags" Target="../tags/tag625.xml"/><Relationship Id="rId31" Type="http://schemas.openxmlformats.org/officeDocument/2006/relationships/image" Target="../media/image218.png"/><Relationship Id="rId44" Type="http://schemas.openxmlformats.org/officeDocument/2006/relationships/image" Target="../media/image213.png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Relationship Id="rId22" Type="http://schemas.openxmlformats.org/officeDocument/2006/relationships/tags" Target="../tags/tag628.xml"/><Relationship Id="rId27" Type="http://schemas.openxmlformats.org/officeDocument/2006/relationships/image" Target="../media/image217.png"/><Relationship Id="rId30" Type="http://schemas.openxmlformats.org/officeDocument/2006/relationships/image" Target="../media/image221.png"/><Relationship Id="rId35" Type="http://schemas.openxmlformats.org/officeDocument/2006/relationships/image" Target="../media/image222.png"/><Relationship Id="rId43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26" Type="http://schemas.openxmlformats.org/officeDocument/2006/relationships/image" Target="../media/image223.png"/><Relationship Id="rId39" Type="http://schemas.openxmlformats.org/officeDocument/2006/relationships/image" Target="../media/image213.png"/><Relationship Id="rId3" Type="http://schemas.openxmlformats.org/officeDocument/2006/relationships/tags" Target="../tags/tag633.xml"/><Relationship Id="rId21" Type="http://schemas.openxmlformats.org/officeDocument/2006/relationships/tags" Target="../tags/tag651.xml"/><Relationship Id="rId34" Type="http://schemas.openxmlformats.org/officeDocument/2006/relationships/image" Target="../media/image219.png"/><Relationship Id="rId42" Type="http://schemas.openxmlformats.org/officeDocument/2006/relationships/image" Target="../media/image234.png"/><Relationship Id="rId7" Type="http://schemas.openxmlformats.org/officeDocument/2006/relationships/tags" Target="../tags/tag637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image" Target="../media/image217.png"/><Relationship Id="rId33" Type="http://schemas.openxmlformats.org/officeDocument/2006/relationships/image" Target="../media/image222.png"/><Relationship Id="rId38" Type="http://schemas.openxmlformats.org/officeDocument/2006/relationships/image" Target="../media/image212.png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0" Type="http://schemas.openxmlformats.org/officeDocument/2006/relationships/tags" Target="../tags/tag650.xml"/><Relationship Id="rId29" Type="http://schemas.openxmlformats.org/officeDocument/2006/relationships/image" Target="../media/image218.png"/><Relationship Id="rId41" Type="http://schemas.openxmlformats.org/officeDocument/2006/relationships/image" Target="../media/image231.png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tags" Target="../tags/tag641.xml"/><Relationship Id="rId24" Type="http://schemas.openxmlformats.org/officeDocument/2006/relationships/notesSlide" Target="../notesSlides/notesSlide35.xml"/><Relationship Id="rId32" Type="http://schemas.openxmlformats.org/officeDocument/2006/relationships/image" Target="../media/image74.png"/><Relationship Id="rId37" Type="http://schemas.openxmlformats.org/officeDocument/2006/relationships/image" Target="../media/image235.png"/><Relationship Id="rId40" Type="http://schemas.openxmlformats.org/officeDocument/2006/relationships/image" Target="../media/image210.png"/><Relationship Id="rId5" Type="http://schemas.openxmlformats.org/officeDocument/2006/relationships/tags" Target="../tags/tag635.xml"/><Relationship Id="rId15" Type="http://schemas.openxmlformats.org/officeDocument/2006/relationships/tags" Target="../tags/tag64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21.png"/><Relationship Id="rId36" Type="http://schemas.openxmlformats.org/officeDocument/2006/relationships/image" Target="../media/image229.png"/><Relationship Id="rId10" Type="http://schemas.openxmlformats.org/officeDocument/2006/relationships/tags" Target="../tags/tag640.xml"/><Relationship Id="rId19" Type="http://schemas.openxmlformats.org/officeDocument/2006/relationships/tags" Target="../tags/tag649.xml"/><Relationship Id="rId31" Type="http://schemas.openxmlformats.org/officeDocument/2006/relationships/image" Target="../media/image226.png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image" Target="../media/image215.png"/><Relationship Id="rId30" Type="http://schemas.openxmlformats.org/officeDocument/2006/relationships/image" Target="../media/image216.png"/><Relationship Id="rId35" Type="http://schemas.openxmlformats.org/officeDocument/2006/relationships/image" Target="../media/image220.png"/><Relationship Id="rId43" Type="http://schemas.openxmlformats.org/officeDocument/2006/relationships/image" Target="../media/image2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13" Type="http://schemas.openxmlformats.org/officeDocument/2006/relationships/tags" Target="../tags/tag665.xml"/><Relationship Id="rId18" Type="http://schemas.openxmlformats.org/officeDocument/2006/relationships/tags" Target="../tags/tag670.xml"/><Relationship Id="rId26" Type="http://schemas.openxmlformats.org/officeDocument/2006/relationships/image" Target="../media/image221.png"/><Relationship Id="rId39" Type="http://schemas.openxmlformats.org/officeDocument/2006/relationships/image" Target="../media/image236.png"/><Relationship Id="rId3" Type="http://schemas.openxmlformats.org/officeDocument/2006/relationships/tags" Target="../tags/tag65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0.png"/><Relationship Id="rId7" Type="http://schemas.openxmlformats.org/officeDocument/2006/relationships/tags" Target="../tags/tag659.xml"/><Relationship Id="rId12" Type="http://schemas.openxmlformats.org/officeDocument/2006/relationships/tags" Target="../tags/tag664.xml"/><Relationship Id="rId17" Type="http://schemas.openxmlformats.org/officeDocument/2006/relationships/tags" Target="../tags/tag669.xml"/><Relationship Id="rId25" Type="http://schemas.openxmlformats.org/officeDocument/2006/relationships/image" Target="../media/image215.png"/><Relationship Id="rId33" Type="http://schemas.openxmlformats.org/officeDocument/2006/relationships/image" Target="../media/image219.png"/><Relationship Id="rId38" Type="http://schemas.openxmlformats.org/officeDocument/2006/relationships/image" Target="../media/image237.png"/><Relationship Id="rId2" Type="http://schemas.openxmlformats.org/officeDocument/2006/relationships/tags" Target="../tags/tag654.xml"/><Relationship Id="rId16" Type="http://schemas.openxmlformats.org/officeDocument/2006/relationships/tags" Target="../tags/tag668.xml"/><Relationship Id="rId20" Type="http://schemas.openxmlformats.org/officeDocument/2006/relationships/tags" Target="../tags/tag672.xml"/><Relationship Id="rId29" Type="http://schemas.openxmlformats.org/officeDocument/2006/relationships/image" Target="../media/image226.png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1" Type="http://schemas.openxmlformats.org/officeDocument/2006/relationships/tags" Target="../tags/tag663.xml"/><Relationship Id="rId24" Type="http://schemas.openxmlformats.org/officeDocument/2006/relationships/image" Target="../media/image223.png"/><Relationship Id="rId32" Type="http://schemas.openxmlformats.org/officeDocument/2006/relationships/image" Target="../media/image231.png"/><Relationship Id="rId37" Type="http://schemas.openxmlformats.org/officeDocument/2006/relationships/image" Target="../media/image210.png"/><Relationship Id="rId40" Type="http://schemas.openxmlformats.org/officeDocument/2006/relationships/image" Target="../media/image45.png"/><Relationship Id="rId5" Type="http://schemas.openxmlformats.org/officeDocument/2006/relationships/tags" Target="../tags/tag657.xml"/><Relationship Id="rId15" Type="http://schemas.openxmlformats.org/officeDocument/2006/relationships/tags" Target="../tags/tag667.xml"/><Relationship Id="rId23" Type="http://schemas.openxmlformats.org/officeDocument/2006/relationships/image" Target="../media/image217.png"/><Relationship Id="rId28" Type="http://schemas.openxmlformats.org/officeDocument/2006/relationships/image" Target="../media/image216.png"/><Relationship Id="rId36" Type="http://schemas.openxmlformats.org/officeDocument/2006/relationships/image" Target="../media/image213.png"/><Relationship Id="rId10" Type="http://schemas.openxmlformats.org/officeDocument/2006/relationships/tags" Target="../tags/tag662.xml"/><Relationship Id="rId19" Type="http://schemas.openxmlformats.org/officeDocument/2006/relationships/tags" Target="../tags/tag671.xml"/><Relationship Id="rId31" Type="http://schemas.openxmlformats.org/officeDocument/2006/relationships/image" Target="../media/image222.png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4" Type="http://schemas.openxmlformats.org/officeDocument/2006/relationships/tags" Target="../tags/tag666.xml"/><Relationship Id="rId22" Type="http://schemas.openxmlformats.org/officeDocument/2006/relationships/notesSlide" Target="../notesSlides/notesSlide36.xml"/><Relationship Id="rId27" Type="http://schemas.openxmlformats.org/officeDocument/2006/relationships/image" Target="../media/image218.png"/><Relationship Id="rId30" Type="http://schemas.openxmlformats.org/officeDocument/2006/relationships/image" Target="../media/image74.png"/><Relationship Id="rId35" Type="http://schemas.openxmlformats.org/officeDocument/2006/relationships/image" Target="../media/image2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26" Type="http://schemas.openxmlformats.org/officeDocument/2006/relationships/image" Target="../media/image221.png"/><Relationship Id="rId39" Type="http://schemas.openxmlformats.org/officeDocument/2006/relationships/image" Target="../media/image45.png"/><Relationship Id="rId3" Type="http://schemas.openxmlformats.org/officeDocument/2006/relationships/tags" Target="../tags/tag67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0.png"/><Relationship Id="rId7" Type="http://schemas.openxmlformats.org/officeDocument/2006/relationships/tags" Target="../tags/tag679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image" Target="../media/image215.png"/><Relationship Id="rId33" Type="http://schemas.openxmlformats.org/officeDocument/2006/relationships/image" Target="../media/image219.png"/><Relationship Id="rId38" Type="http://schemas.openxmlformats.org/officeDocument/2006/relationships/image" Target="../media/image237.png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0" Type="http://schemas.openxmlformats.org/officeDocument/2006/relationships/tags" Target="../tags/tag692.xml"/><Relationship Id="rId29" Type="http://schemas.openxmlformats.org/officeDocument/2006/relationships/image" Target="../media/image226.png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24" Type="http://schemas.openxmlformats.org/officeDocument/2006/relationships/image" Target="../media/image223.png"/><Relationship Id="rId32" Type="http://schemas.openxmlformats.org/officeDocument/2006/relationships/image" Target="../media/image231.png"/><Relationship Id="rId37" Type="http://schemas.openxmlformats.org/officeDocument/2006/relationships/image" Target="../media/image210.png"/><Relationship Id="rId40" Type="http://schemas.openxmlformats.org/officeDocument/2006/relationships/image" Target="../media/image238.png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23" Type="http://schemas.openxmlformats.org/officeDocument/2006/relationships/image" Target="../media/image217.png"/><Relationship Id="rId28" Type="http://schemas.openxmlformats.org/officeDocument/2006/relationships/image" Target="../media/image216.png"/><Relationship Id="rId36" Type="http://schemas.openxmlformats.org/officeDocument/2006/relationships/image" Target="../media/image213.png"/><Relationship Id="rId10" Type="http://schemas.openxmlformats.org/officeDocument/2006/relationships/tags" Target="../tags/tag682.xml"/><Relationship Id="rId19" Type="http://schemas.openxmlformats.org/officeDocument/2006/relationships/tags" Target="../tags/tag691.xml"/><Relationship Id="rId31" Type="http://schemas.openxmlformats.org/officeDocument/2006/relationships/image" Target="../media/image222.png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notesSlide" Target="../notesSlides/notesSlide37.xml"/><Relationship Id="rId27" Type="http://schemas.openxmlformats.org/officeDocument/2006/relationships/image" Target="../media/image218.png"/><Relationship Id="rId30" Type="http://schemas.openxmlformats.org/officeDocument/2006/relationships/image" Target="../media/image74.png"/><Relationship Id="rId35" Type="http://schemas.openxmlformats.org/officeDocument/2006/relationships/image" Target="../media/image2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13" Type="http://schemas.openxmlformats.org/officeDocument/2006/relationships/tags" Target="../tags/tag705.xml"/><Relationship Id="rId18" Type="http://schemas.openxmlformats.org/officeDocument/2006/relationships/tags" Target="../tags/tag710.xml"/><Relationship Id="rId26" Type="http://schemas.openxmlformats.org/officeDocument/2006/relationships/image" Target="../media/image218.png"/><Relationship Id="rId39" Type="http://schemas.openxmlformats.org/officeDocument/2006/relationships/image" Target="../media/image239.png"/><Relationship Id="rId3" Type="http://schemas.openxmlformats.org/officeDocument/2006/relationships/tags" Target="../tags/tag695.xml"/><Relationship Id="rId21" Type="http://schemas.openxmlformats.org/officeDocument/2006/relationships/notesSlide" Target="../notesSlides/notesSlide38.xml"/><Relationship Id="rId34" Type="http://schemas.openxmlformats.org/officeDocument/2006/relationships/image" Target="../media/image212.png"/><Relationship Id="rId7" Type="http://schemas.openxmlformats.org/officeDocument/2006/relationships/tags" Target="../tags/tag699.xml"/><Relationship Id="rId12" Type="http://schemas.openxmlformats.org/officeDocument/2006/relationships/tags" Target="../tags/tag704.xml"/><Relationship Id="rId17" Type="http://schemas.openxmlformats.org/officeDocument/2006/relationships/tags" Target="../tags/tag709.xml"/><Relationship Id="rId25" Type="http://schemas.openxmlformats.org/officeDocument/2006/relationships/image" Target="../media/image221.png"/><Relationship Id="rId33" Type="http://schemas.openxmlformats.org/officeDocument/2006/relationships/image" Target="../media/image220.png"/><Relationship Id="rId38" Type="http://schemas.openxmlformats.org/officeDocument/2006/relationships/image" Target="../media/image45.png"/><Relationship Id="rId2" Type="http://schemas.openxmlformats.org/officeDocument/2006/relationships/tags" Target="../tags/tag694.xml"/><Relationship Id="rId16" Type="http://schemas.openxmlformats.org/officeDocument/2006/relationships/tags" Target="../tags/tag70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4.png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1" Type="http://schemas.openxmlformats.org/officeDocument/2006/relationships/tags" Target="../tags/tag703.xml"/><Relationship Id="rId24" Type="http://schemas.openxmlformats.org/officeDocument/2006/relationships/image" Target="../media/image215.png"/><Relationship Id="rId32" Type="http://schemas.openxmlformats.org/officeDocument/2006/relationships/image" Target="../media/image219.png"/><Relationship Id="rId37" Type="http://schemas.openxmlformats.org/officeDocument/2006/relationships/image" Target="../media/image237.png"/><Relationship Id="rId5" Type="http://schemas.openxmlformats.org/officeDocument/2006/relationships/tags" Target="../tags/tag697.xml"/><Relationship Id="rId15" Type="http://schemas.openxmlformats.org/officeDocument/2006/relationships/tags" Target="../tags/tag707.xml"/><Relationship Id="rId23" Type="http://schemas.openxmlformats.org/officeDocument/2006/relationships/image" Target="../media/image223.png"/><Relationship Id="rId28" Type="http://schemas.openxmlformats.org/officeDocument/2006/relationships/image" Target="../media/image226.png"/><Relationship Id="rId36" Type="http://schemas.openxmlformats.org/officeDocument/2006/relationships/image" Target="../media/image210.png"/><Relationship Id="rId10" Type="http://schemas.openxmlformats.org/officeDocument/2006/relationships/tags" Target="../tags/tag702.xml"/><Relationship Id="rId19" Type="http://schemas.openxmlformats.org/officeDocument/2006/relationships/tags" Target="../tags/tag711.xml"/><Relationship Id="rId31" Type="http://schemas.openxmlformats.org/officeDocument/2006/relationships/image" Target="../media/image231.png"/><Relationship Id="rId4" Type="http://schemas.openxmlformats.org/officeDocument/2006/relationships/tags" Target="../tags/tag696.xml"/><Relationship Id="rId9" Type="http://schemas.openxmlformats.org/officeDocument/2006/relationships/tags" Target="../tags/tag701.xml"/><Relationship Id="rId14" Type="http://schemas.openxmlformats.org/officeDocument/2006/relationships/tags" Target="../tags/tag706.xml"/><Relationship Id="rId22" Type="http://schemas.openxmlformats.org/officeDocument/2006/relationships/image" Target="../media/image217.png"/><Relationship Id="rId27" Type="http://schemas.openxmlformats.org/officeDocument/2006/relationships/image" Target="../media/image216.png"/><Relationship Id="rId30" Type="http://schemas.openxmlformats.org/officeDocument/2006/relationships/image" Target="../media/image222.png"/><Relationship Id="rId35" Type="http://schemas.openxmlformats.org/officeDocument/2006/relationships/image" Target="../media/image2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33.png"/><Relationship Id="rId3" Type="http://schemas.openxmlformats.org/officeDocument/2006/relationships/tags" Target="../tags/tag43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34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23.png"/><Relationship Id="rId33" Type="http://schemas.openxmlformats.org/officeDocument/2006/relationships/image" Target="../media/image29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22.png"/><Relationship Id="rId32" Type="http://schemas.openxmlformats.org/officeDocument/2006/relationships/image" Target="../media/image28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1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27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5.png"/><Relationship Id="rId35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19.xml"/><Relationship Id="rId13" Type="http://schemas.openxmlformats.org/officeDocument/2006/relationships/tags" Target="../tags/tag724.xml"/><Relationship Id="rId18" Type="http://schemas.openxmlformats.org/officeDocument/2006/relationships/tags" Target="../tags/tag729.xml"/><Relationship Id="rId26" Type="http://schemas.openxmlformats.org/officeDocument/2006/relationships/image" Target="../media/image215.png"/><Relationship Id="rId39" Type="http://schemas.openxmlformats.org/officeDocument/2006/relationships/image" Target="../media/image237.png"/><Relationship Id="rId3" Type="http://schemas.openxmlformats.org/officeDocument/2006/relationships/tags" Target="../tags/tag714.xml"/><Relationship Id="rId21" Type="http://schemas.openxmlformats.org/officeDocument/2006/relationships/tags" Target="../tags/tag732.xml"/><Relationship Id="rId34" Type="http://schemas.openxmlformats.org/officeDocument/2006/relationships/image" Target="../media/image240.png"/><Relationship Id="rId42" Type="http://schemas.openxmlformats.org/officeDocument/2006/relationships/image" Target="../media/image244.png"/><Relationship Id="rId7" Type="http://schemas.openxmlformats.org/officeDocument/2006/relationships/tags" Target="../tags/tag718.xml"/><Relationship Id="rId12" Type="http://schemas.openxmlformats.org/officeDocument/2006/relationships/tags" Target="../tags/tag723.xml"/><Relationship Id="rId17" Type="http://schemas.openxmlformats.org/officeDocument/2006/relationships/tags" Target="../tags/tag728.xml"/><Relationship Id="rId25" Type="http://schemas.openxmlformats.org/officeDocument/2006/relationships/image" Target="../media/image223.png"/><Relationship Id="rId33" Type="http://schemas.openxmlformats.org/officeDocument/2006/relationships/image" Target="../media/image220.png"/><Relationship Id="rId38" Type="http://schemas.openxmlformats.org/officeDocument/2006/relationships/image" Target="../media/image231.png"/><Relationship Id="rId2" Type="http://schemas.openxmlformats.org/officeDocument/2006/relationships/tags" Target="../tags/tag713.xml"/><Relationship Id="rId16" Type="http://schemas.openxmlformats.org/officeDocument/2006/relationships/tags" Target="../tags/tag727.xml"/><Relationship Id="rId20" Type="http://schemas.openxmlformats.org/officeDocument/2006/relationships/tags" Target="../tags/tag731.xml"/><Relationship Id="rId29" Type="http://schemas.openxmlformats.org/officeDocument/2006/relationships/image" Target="../media/image216.png"/><Relationship Id="rId41" Type="http://schemas.openxmlformats.org/officeDocument/2006/relationships/image" Target="../media/image239.png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11" Type="http://schemas.openxmlformats.org/officeDocument/2006/relationships/tags" Target="../tags/tag722.xml"/><Relationship Id="rId24" Type="http://schemas.openxmlformats.org/officeDocument/2006/relationships/image" Target="../media/image217.png"/><Relationship Id="rId32" Type="http://schemas.openxmlformats.org/officeDocument/2006/relationships/image" Target="../media/image219.png"/><Relationship Id="rId37" Type="http://schemas.openxmlformats.org/officeDocument/2006/relationships/image" Target="../media/image243.png"/><Relationship Id="rId40" Type="http://schemas.openxmlformats.org/officeDocument/2006/relationships/image" Target="../media/image45.png"/><Relationship Id="rId5" Type="http://schemas.openxmlformats.org/officeDocument/2006/relationships/tags" Target="../tags/tag716.xml"/><Relationship Id="rId15" Type="http://schemas.openxmlformats.org/officeDocument/2006/relationships/tags" Target="../tags/tag726.xml"/><Relationship Id="rId23" Type="http://schemas.openxmlformats.org/officeDocument/2006/relationships/notesSlide" Target="../notesSlides/notesSlide39.xml"/><Relationship Id="rId28" Type="http://schemas.openxmlformats.org/officeDocument/2006/relationships/image" Target="../media/image218.png"/><Relationship Id="rId36" Type="http://schemas.openxmlformats.org/officeDocument/2006/relationships/image" Target="../media/image242.png"/><Relationship Id="rId10" Type="http://schemas.openxmlformats.org/officeDocument/2006/relationships/tags" Target="../tags/tag721.xml"/><Relationship Id="rId19" Type="http://schemas.openxmlformats.org/officeDocument/2006/relationships/tags" Target="../tags/tag730.xml"/><Relationship Id="rId31" Type="http://schemas.openxmlformats.org/officeDocument/2006/relationships/image" Target="../media/image222.png"/><Relationship Id="rId4" Type="http://schemas.openxmlformats.org/officeDocument/2006/relationships/tags" Target="../tags/tag715.xml"/><Relationship Id="rId9" Type="http://schemas.openxmlformats.org/officeDocument/2006/relationships/tags" Target="../tags/tag720.xml"/><Relationship Id="rId14" Type="http://schemas.openxmlformats.org/officeDocument/2006/relationships/tags" Target="../tags/tag72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21.png"/><Relationship Id="rId30" Type="http://schemas.openxmlformats.org/officeDocument/2006/relationships/image" Target="../media/image226.png"/><Relationship Id="rId35" Type="http://schemas.openxmlformats.org/officeDocument/2006/relationships/image" Target="../media/image241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745.xml"/><Relationship Id="rId18" Type="http://schemas.openxmlformats.org/officeDocument/2006/relationships/tags" Target="../tags/tag75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5.png"/><Relationship Id="rId3" Type="http://schemas.openxmlformats.org/officeDocument/2006/relationships/tags" Target="../tags/tag735.xml"/><Relationship Id="rId21" Type="http://schemas.openxmlformats.org/officeDocument/2006/relationships/tags" Target="../tags/tag753.xml"/><Relationship Id="rId34" Type="http://schemas.openxmlformats.org/officeDocument/2006/relationships/image" Target="../media/image226.png"/><Relationship Id="rId42" Type="http://schemas.openxmlformats.org/officeDocument/2006/relationships/image" Target="../media/image241.png"/><Relationship Id="rId47" Type="http://schemas.openxmlformats.org/officeDocument/2006/relationships/image" Target="../media/image245.png"/><Relationship Id="rId50" Type="http://schemas.openxmlformats.org/officeDocument/2006/relationships/image" Target="../media/image248.png"/><Relationship Id="rId7" Type="http://schemas.openxmlformats.org/officeDocument/2006/relationships/tags" Target="../tags/tag739.xml"/><Relationship Id="rId12" Type="http://schemas.openxmlformats.org/officeDocument/2006/relationships/tags" Target="../tags/tag744.xml"/><Relationship Id="rId17" Type="http://schemas.openxmlformats.org/officeDocument/2006/relationships/tags" Target="../tags/tag749.xml"/><Relationship Id="rId25" Type="http://schemas.openxmlformats.org/officeDocument/2006/relationships/tags" Target="../tags/tag757.xml"/><Relationship Id="rId33" Type="http://schemas.openxmlformats.org/officeDocument/2006/relationships/image" Target="../media/image216.png"/><Relationship Id="rId38" Type="http://schemas.openxmlformats.org/officeDocument/2006/relationships/image" Target="../media/image237.png"/><Relationship Id="rId46" Type="http://schemas.openxmlformats.org/officeDocument/2006/relationships/image" Target="../media/image243.png"/><Relationship Id="rId2" Type="http://schemas.openxmlformats.org/officeDocument/2006/relationships/tags" Target="../tags/tag734.xml"/><Relationship Id="rId16" Type="http://schemas.openxmlformats.org/officeDocument/2006/relationships/tags" Target="../tags/tag748.xml"/><Relationship Id="rId20" Type="http://schemas.openxmlformats.org/officeDocument/2006/relationships/tags" Target="../tags/tag752.xml"/><Relationship Id="rId29" Type="http://schemas.openxmlformats.org/officeDocument/2006/relationships/image" Target="../media/image223.png"/><Relationship Id="rId41" Type="http://schemas.openxmlformats.org/officeDocument/2006/relationships/image" Target="../media/image219.png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tags" Target="../tags/tag743.xml"/><Relationship Id="rId24" Type="http://schemas.openxmlformats.org/officeDocument/2006/relationships/tags" Target="../tags/tag756.xml"/><Relationship Id="rId32" Type="http://schemas.openxmlformats.org/officeDocument/2006/relationships/image" Target="../media/image218.png"/><Relationship Id="rId37" Type="http://schemas.openxmlformats.org/officeDocument/2006/relationships/image" Target="../media/image220.png"/><Relationship Id="rId40" Type="http://schemas.openxmlformats.org/officeDocument/2006/relationships/image" Target="../media/image239.png"/><Relationship Id="rId45" Type="http://schemas.openxmlformats.org/officeDocument/2006/relationships/image" Target="../media/image244.png"/><Relationship Id="rId5" Type="http://schemas.openxmlformats.org/officeDocument/2006/relationships/tags" Target="../tags/tag737.xml"/><Relationship Id="rId15" Type="http://schemas.openxmlformats.org/officeDocument/2006/relationships/tags" Target="../tags/tag747.xml"/><Relationship Id="rId23" Type="http://schemas.openxmlformats.org/officeDocument/2006/relationships/tags" Target="../tags/tag755.xml"/><Relationship Id="rId28" Type="http://schemas.openxmlformats.org/officeDocument/2006/relationships/image" Target="../media/image217.png"/><Relationship Id="rId36" Type="http://schemas.openxmlformats.org/officeDocument/2006/relationships/image" Target="../media/image231.png"/><Relationship Id="rId49" Type="http://schemas.openxmlformats.org/officeDocument/2006/relationships/image" Target="../media/image247.png"/><Relationship Id="rId10" Type="http://schemas.openxmlformats.org/officeDocument/2006/relationships/tags" Target="../tags/tag742.xml"/><Relationship Id="rId19" Type="http://schemas.openxmlformats.org/officeDocument/2006/relationships/tags" Target="../tags/tag751.xml"/><Relationship Id="rId31" Type="http://schemas.openxmlformats.org/officeDocument/2006/relationships/image" Target="../media/image221.png"/><Relationship Id="rId44" Type="http://schemas.openxmlformats.org/officeDocument/2006/relationships/image" Target="../media/image240.png"/><Relationship Id="rId4" Type="http://schemas.openxmlformats.org/officeDocument/2006/relationships/tags" Target="../tags/tag736.xml"/><Relationship Id="rId9" Type="http://schemas.openxmlformats.org/officeDocument/2006/relationships/tags" Target="../tags/tag741.xml"/><Relationship Id="rId14" Type="http://schemas.openxmlformats.org/officeDocument/2006/relationships/tags" Target="../tags/tag746.xml"/><Relationship Id="rId22" Type="http://schemas.openxmlformats.org/officeDocument/2006/relationships/tags" Target="../tags/tag754.xml"/><Relationship Id="rId27" Type="http://schemas.openxmlformats.org/officeDocument/2006/relationships/notesSlide" Target="../notesSlides/notesSlide40.xml"/><Relationship Id="rId30" Type="http://schemas.openxmlformats.org/officeDocument/2006/relationships/image" Target="../media/image215.png"/><Relationship Id="rId35" Type="http://schemas.openxmlformats.org/officeDocument/2006/relationships/image" Target="../media/image222.png"/><Relationship Id="rId43" Type="http://schemas.openxmlformats.org/officeDocument/2006/relationships/image" Target="../media/image242.png"/><Relationship Id="rId48" Type="http://schemas.openxmlformats.org/officeDocument/2006/relationships/image" Target="../media/image246.png"/><Relationship Id="rId8" Type="http://schemas.openxmlformats.org/officeDocument/2006/relationships/tags" Target="../tags/tag740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770.xml"/><Relationship Id="rId18" Type="http://schemas.openxmlformats.org/officeDocument/2006/relationships/tags" Target="../tags/tag775.xml"/><Relationship Id="rId26" Type="http://schemas.openxmlformats.org/officeDocument/2006/relationships/tags" Target="../tags/tag783.xml"/><Relationship Id="rId39" Type="http://schemas.openxmlformats.org/officeDocument/2006/relationships/image" Target="../media/image253.png"/><Relationship Id="rId21" Type="http://schemas.openxmlformats.org/officeDocument/2006/relationships/tags" Target="../tags/tag778.xml"/><Relationship Id="rId34" Type="http://schemas.openxmlformats.org/officeDocument/2006/relationships/notesSlide" Target="../notesSlides/notesSlide41.xml"/><Relationship Id="rId42" Type="http://schemas.openxmlformats.org/officeDocument/2006/relationships/image" Target="../media/image256.png"/><Relationship Id="rId47" Type="http://schemas.openxmlformats.org/officeDocument/2006/relationships/image" Target="../media/image261.png"/><Relationship Id="rId50" Type="http://schemas.openxmlformats.org/officeDocument/2006/relationships/image" Target="../media/image264.png"/><Relationship Id="rId55" Type="http://schemas.openxmlformats.org/officeDocument/2006/relationships/image" Target="../media/image269.png"/><Relationship Id="rId7" Type="http://schemas.openxmlformats.org/officeDocument/2006/relationships/tags" Target="../tags/tag764.xml"/><Relationship Id="rId12" Type="http://schemas.openxmlformats.org/officeDocument/2006/relationships/tags" Target="../tags/tag769.xml"/><Relationship Id="rId17" Type="http://schemas.openxmlformats.org/officeDocument/2006/relationships/tags" Target="../tags/tag774.xml"/><Relationship Id="rId25" Type="http://schemas.openxmlformats.org/officeDocument/2006/relationships/tags" Target="../tags/tag782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52.png"/><Relationship Id="rId46" Type="http://schemas.openxmlformats.org/officeDocument/2006/relationships/image" Target="../media/image260.png"/><Relationship Id="rId59" Type="http://schemas.openxmlformats.org/officeDocument/2006/relationships/image" Target="../media/image273.png"/><Relationship Id="rId2" Type="http://schemas.openxmlformats.org/officeDocument/2006/relationships/tags" Target="../tags/tag759.xml"/><Relationship Id="rId16" Type="http://schemas.openxmlformats.org/officeDocument/2006/relationships/tags" Target="../tags/tag773.xml"/><Relationship Id="rId20" Type="http://schemas.openxmlformats.org/officeDocument/2006/relationships/tags" Target="../tags/tag777.xml"/><Relationship Id="rId29" Type="http://schemas.openxmlformats.org/officeDocument/2006/relationships/tags" Target="../tags/tag786.xml"/><Relationship Id="rId41" Type="http://schemas.openxmlformats.org/officeDocument/2006/relationships/image" Target="../media/image255.png"/><Relationship Id="rId54" Type="http://schemas.openxmlformats.org/officeDocument/2006/relationships/image" Target="../media/image268.png"/><Relationship Id="rId1" Type="http://schemas.openxmlformats.org/officeDocument/2006/relationships/tags" Target="../tags/tag758.xml"/><Relationship Id="rId6" Type="http://schemas.openxmlformats.org/officeDocument/2006/relationships/tags" Target="../tags/tag763.xml"/><Relationship Id="rId11" Type="http://schemas.openxmlformats.org/officeDocument/2006/relationships/tags" Target="../tags/tag768.xml"/><Relationship Id="rId24" Type="http://schemas.openxmlformats.org/officeDocument/2006/relationships/tags" Target="../tags/tag781.xml"/><Relationship Id="rId32" Type="http://schemas.openxmlformats.org/officeDocument/2006/relationships/tags" Target="../tags/tag789.xml"/><Relationship Id="rId37" Type="http://schemas.openxmlformats.org/officeDocument/2006/relationships/image" Target="../media/image251.png"/><Relationship Id="rId40" Type="http://schemas.openxmlformats.org/officeDocument/2006/relationships/image" Target="../media/image254.png"/><Relationship Id="rId45" Type="http://schemas.openxmlformats.org/officeDocument/2006/relationships/image" Target="../media/image259.png"/><Relationship Id="rId53" Type="http://schemas.openxmlformats.org/officeDocument/2006/relationships/image" Target="../media/image267.png"/><Relationship Id="rId58" Type="http://schemas.openxmlformats.org/officeDocument/2006/relationships/image" Target="../media/image272.png"/><Relationship Id="rId5" Type="http://schemas.openxmlformats.org/officeDocument/2006/relationships/tags" Target="../tags/tag762.xml"/><Relationship Id="rId15" Type="http://schemas.openxmlformats.org/officeDocument/2006/relationships/tags" Target="../tags/tag772.xml"/><Relationship Id="rId23" Type="http://schemas.openxmlformats.org/officeDocument/2006/relationships/tags" Target="../tags/tag780.xml"/><Relationship Id="rId28" Type="http://schemas.openxmlformats.org/officeDocument/2006/relationships/tags" Target="../tags/tag785.xml"/><Relationship Id="rId36" Type="http://schemas.openxmlformats.org/officeDocument/2006/relationships/image" Target="../media/image250.png"/><Relationship Id="rId49" Type="http://schemas.openxmlformats.org/officeDocument/2006/relationships/image" Target="../media/image263.png"/><Relationship Id="rId57" Type="http://schemas.openxmlformats.org/officeDocument/2006/relationships/image" Target="../media/image271.png"/><Relationship Id="rId10" Type="http://schemas.openxmlformats.org/officeDocument/2006/relationships/tags" Target="../tags/tag767.xml"/><Relationship Id="rId19" Type="http://schemas.openxmlformats.org/officeDocument/2006/relationships/tags" Target="../tags/tag776.xml"/><Relationship Id="rId31" Type="http://schemas.openxmlformats.org/officeDocument/2006/relationships/tags" Target="../tags/tag788.xml"/><Relationship Id="rId44" Type="http://schemas.openxmlformats.org/officeDocument/2006/relationships/image" Target="../media/image258.png"/><Relationship Id="rId52" Type="http://schemas.openxmlformats.org/officeDocument/2006/relationships/image" Target="../media/image266.png"/><Relationship Id="rId60" Type="http://schemas.openxmlformats.org/officeDocument/2006/relationships/image" Target="../media/image274.png"/><Relationship Id="rId4" Type="http://schemas.openxmlformats.org/officeDocument/2006/relationships/tags" Target="../tags/tag761.xml"/><Relationship Id="rId9" Type="http://schemas.openxmlformats.org/officeDocument/2006/relationships/tags" Target="../tags/tag766.xml"/><Relationship Id="rId14" Type="http://schemas.openxmlformats.org/officeDocument/2006/relationships/tags" Target="../tags/tag771.xml"/><Relationship Id="rId22" Type="http://schemas.openxmlformats.org/officeDocument/2006/relationships/tags" Target="../tags/tag779.xml"/><Relationship Id="rId27" Type="http://schemas.openxmlformats.org/officeDocument/2006/relationships/tags" Target="../tags/tag784.xml"/><Relationship Id="rId30" Type="http://schemas.openxmlformats.org/officeDocument/2006/relationships/tags" Target="../tags/tag787.xml"/><Relationship Id="rId35" Type="http://schemas.openxmlformats.org/officeDocument/2006/relationships/image" Target="../media/image249.png"/><Relationship Id="rId43" Type="http://schemas.openxmlformats.org/officeDocument/2006/relationships/image" Target="../media/image257.png"/><Relationship Id="rId48" Type="http://schemas.openxmlformats.org/officeDocument/2006/relationships/image" Target="../media/image262.png"/><Relationship Id="rId56" Type="http://schemas.openxmlformats.org/officeDocument/2006/relationships/image" Target="../media/image270.png"/><Relationship Id="rId8" Type="http://schemas.openxmlformats.org/officeDocument/2006/relationships/tags" Target="../tags/tag765.xml"/><Relationship Id="rId51" Type="http://schemas.openxmlformats.org/officeDocument/2006/relationships/image" Target="../media/image265.png"/><Relationship Id="rId3" Type="http://schemas.openxmlformats.org/officeDocument/2006/relationships/tags" Target="../tags/tag76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97.xml"/><Relationship Id="rId13" Type="http://schemas.openxmlformats.org/officeDocument/2006/relationships/tags" Target="../tags/tag802.xml"/><Relationship Id="rId18" Type="http://schemas.openxmlformats.org/officeDocument/2006/relationships/notesSlide" Target="../notesSlides/notesSlide42.xml"/><Relationship Id="rId26" Type="http://schemas.openxmlformats.org/officeDocument/2006/relationships/image" Target="../media/image209.png"/><Relationship Id="rId3" Type="http://schemas.openxmlformats.org/officeDocument/2006/relationships/tags" Target="../tags/tag792.xml"/><Relationship Id="rId21" Type="http://schemas.openxmlformats.org/officeDocument/2006/relationships/image" Target="../media/image276.png"/><Relationship Id="rId7" Type="http://schemas.openxmlformats.org/officeDocument/2006/relationships/tags" Target="../tags/tag796.xml"/><Relationship Id="rId12" Type="http://schemas.openxmlformats.org/officeDocument/2006/relationships/tags" Target="../tags/tag80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99.png"/><Relationship Id="rId33" Type="http://schemas.openxmlformats.org/officeDocument/2006/relationships/image" Target="../media/image281.png"/><Relationship Id="rId2" Type="http://schemas.openxmlformats.org/officeDocument/2006/relationships/tags" Target="../tags/tag791.xml"/><Relationship Id="rId16" Type="http://schemas.openxmlformats.org/officeDocument/2006/relationships/tags" Target="../tags/tag805.xml"/><Relationship Id="rId20" Type="http://schemas.openxmlformats.org/officeDocument/2006/relationships/image" Target="../media/image211.png"/><Relationship Id="rId29" Type="http://schemas.openxmlformats.org/officeDocument/2006/relationships/image" Target="../media/image74.png"/><Relationship Id="rId1" Type="http://schemas.openxmlformats.org/officeDocument/2006/relationships/tags" Target="../tags/tag790.xml"/><Relationship Id="rId6" Type="http://schemas.openxmlformats.org/officeDocument/2006/relationships/tags" Target="../tags/tag795.xml"/><Relationship Id="rId11" Type="http://schemas.openxmlformats.org/officeDocument/2006/relationships/tags" Target="../tags/tag800.xml"/><Relationship Id="rId24" Type="http://schemas.openxmlformats.org/officeDocument/2006/relationships/image" Target="../media/image279.png"/><Relationship Id="rId32" Type="http://schemas.openxmlformats.org/officeDocument/2006/relationships/image" Target="../media/image280.png"/><Relationship Id="rId5" Type="http://schemas.openxmlformats.org/officeDocument/2006/relationships/tags" Target="../tags/tag794.xml"/><Relationship Id="rId15" Type="http://schemas.openxmlformats.org/officeDocument/2006/relationships/tags" Target="../tags/tag804.xml"/><Relationship Id="rId23" Type="http://schemas.openxmlformats.org/officeDocument/2006/relationships/image" Target="../media/image278.png"/><Relationship Id="rId28" Type="http://schemas.openxmlformats.org/officeDocument/2006/relationships/image" Target="../media/image212.png"/><Relationship Id="rId10" Type="http://schemas.openxmlformats.org/officeDocument/2006/relationships/tags" Target="../tags/tag799.xml"/><Relationship Id="rId19" Type="http://schemas.openxmlformats.org/officeDocument/2006/relationships/image" Target="../media/image275.png"/><Relationship Id="rId31" Type="http://schemas.openxmlformats.org/officeDocument/2006/relationships/image" Target="../media/image213.png"/><Relationship Id="rId4" Type="http://schemas.openxmlformats.org/officeDocument/2006/relationships/tags" Target="../tags/tag793.xml"/><Relationship Id="rId9" Type="http://schemas.openxmlformats.org/officeDocument/2006/relationships/tags" Target="../tags/tag798.xml"/><Relationship Id="rId14" Type="http://schemas.openxmlformats.org/officeDocument/2006/relationships/tags" Target="../tags/tag803.xml"/><Relationship Id="rId22" Type="http://schemas.openxmlformats.org/officeDocument/2006/relationships/image" Target="../media/image277.png"/><Relationship Id="rId27" Type="http://schemas.openxmlformats.org/officeDocument/2006/relationships/image" Target="../media/image208.png"/><Relationship Id="rId30" Type="http://schemas.openxmlformats.org/officeDocument/2006/relationships/image" Target="../media/image2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813.xml"/><Relationship Id="rId13" Type="http://schemas.openxmlformats.org/officeDocument/2006/relationships/tags" Target="../tags/tag818.xml"/><Relationship Id="rId18" Type="http://schemas.openxmlformats.org/officeDocument/2006/relationships/image" Target="../media/image191.png"/><Relationship Id="rId26" Type="http://schemas.openxmlformats.org/officeDocument/2006/relationships/image" Target="../media/image172.png"/><Relationship Id="rId3" Type="http://schemas.openxmlformats.org/officeDocument/2006/relationships/tags" Target="../tags/tag808.xml"/><Relationship Id="rId21" Type="http://schemas.openxmlformats.org/officeDocument/2006/relationships/image" Target="../media/image284.png"/><Relationship Id="rId7" Type="http://schemas.openxmlformats.org/officeDocument/2006/relationships/tags" Target="../tags/tag812.xml"/><Relationship Id="rId12" Type="http://schemas.openxmlformats.org/officeDocument/2006/relationships/tags" Target="../tags/tag817.xml"/><Relationship Id="rId17" Type="http://schemas.openxmlformats.org/officeDocument/2006/relationships/notesSlide" Target="../notesSlides/notesSlide43.xml"/><Relationship Id="rId25" Type="http://schemas.openxmlformats.org/officeDocument/2006/relationships/image" Target="../media/image286.png"/><Relationship Id="rId2" Type="http://schemas.openxmlformats.org/officeDocument/2006/relationships/tags" Target="../tags/tag80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83.png"/><Relationship Id="rId29" Type="http://schemas.openxmlformats.org/officeDocument/2006/relationships/image" Target="../media/image192.png"/><Relationship Id="rId1" Type="http://schemas.openxmlformats.org/officeDocument/2006/relationships/tags" Target="../tags/tag806.xml"/><Relationship Id="rId6" Type="http://schemas.openxmlformats.org/officeDocument/2006/relationships/tags" Target="../tags/tag811.xml"/><Relationship Id="rId11" Type="http://schemas.openxmlformats.org/officeDocument/2006/relationships/tags" Target="../tags/tag816.xml"/><Relationship Id="rId24" Type="http://schemas.openxmlformats.org/officeDocument/2006/relationships/image" Target="../media/image85.png"/><Relationship Id="rId32" Type="http://schemas.openxmlformats.org/officeDocument/2006/relationships/image" Target="../media/image288.png"/><Relationship Id="rId5" Type="http://schemas.openxmlformats.org/officeDocument/2006/relationships/tags" Target="../tags/tag810.xml"/><Relationship Id="rId15" Type="http://schemas.openxmlformats.org/officeDocument/2006/relationships/tags" Target="../tags/tag820.xml"/><Relationship Id="rId23" Type="http://schemas.openxmlformats.org/officeDocument/2006/relationships/image" Target="../media/image285.png"/><Relationship Id="rId28" Type="http://schemas.openxmlformats.org/officeDocument/2006/relationships/image" Target="../media/image41.png"/><Relationship Id="rId10" Type="http://schemas.openxmlformats.org/officeDocument/2006/relationships/tags" Target="../tags/tag815.xml"/><Relationship Id="rId19" Type="http://schemas.openxmlformats.org/officeDocument/2006/relationships/image" Target="../media/image282.png"/><Relationship Id="rId31" Type="http://schemas.openxmlformats.org/officeDocument/2006/relationships/image" Target="../media/image287.png"/><Relationship Id="rId4" Type="http://schemas.openxmlformats.org/officeDocument/2006/relationships/tags" Target="../tags/tag809.xml"/><Relationship Id="rId9" Type="http://schemas.openxmlformats.org/officeDocument/2006/relationships/tags" Target="../tags/tag814.xml"/><Relationship Id="rId14" Type="http://schemas.openxmlformats.org/officeDocument/2006/relationships/tags" Target="../tags/tag819.xml"/><Relationship Id="rId22" Type="http://schemas.openxmlformats.org/officeDocument/2006/relationships/image" Target="../media/image227.png"/><Relationship Id="rId27" Type="http://schemas.openxmlformats.org/officeDocument/2006/relationships/image" Target="../media/image34.png"/><Relationship Id="rId30" Type="http://schemas.openxmlformats.org/officeDocument/2006/relationships/image" Target="../media/image19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28.xml"/><Relationship Id="rId13" Type="http://schemas.openxmlformats.org/officeDocument/2006/relationships/tags" Target="../tags/tag833.xml"/><Relationship Id="rId18" Type="http://schemas.openxmlformats.org/officeDocument/2006/relationships/tags" Target="../tags/tag838.xml"/><Relationship Id="rId26" Type="http://schemas.openxmlformats.org/officeDocument/2006/relationships/image" Target="../media/image46.png"/><Relationship Id="rId39" Type="http://schemas.openxmlformats.org/officeDocument/2006/relationships/image" Target="../media/image298.png"/><Relationship Id="rId3" Type="http://schemas.openxmlformats.org/officeDocument/2006/relationships/tags" Target="../tags/tag823.xml"/><Relationship Id="rId21" Type="http://schemas.openxmlformats.org/officeDocument/2006/relationships/notesSlide" Target="../notesSlides/notesSlide44.xml"/><Relationship Id="rId34" Type="http://schemas.openxmlformats.org/officeDocument/2006/relationships/image" Target="../media/image294.png"/><Relationship Id="rId7" Type="http://schemas.openxmlformats.org/officeDocument/2006/relationships/tags" Target="../tags/tag827.xml"/><Relationship Id="rId12" Type="http://schemas.openxmlformats.org/officeDocument/2006/relationships/tags" Target="../tags/tag832.xml"/><Relationship Id="rId17" Type="http://schemas.openxmlformats.org/officeDocument/2006/relationships/tags" Target="../tags/tag837.xml"/><Relationship Id="rId25" Type="http://schemas.openxmlformats.org/officeDocument/2006/relationships/image" Target="../media/image283.png"/><Relationship Id="rId33" Type="http://schemas.openxmlformats.org/officeDocument/2006/relationships/image" Target="../media/image293.png"/><Relationship Id="rId38" Type="http://schemas.openxmlformats.org/officeDocument/2006/relationships/image" Target="../media/image45.png"/><Relationship Id="rId2" Type="http://schemas.openxmlformats.org/officeDocument/2006/relationships/tags" Target="../tags/tag822.xml"/><Relationship Id="rId16" Type="http://schemas.openxmlformats.org/officeDocument/2006/relationships/tags" Target="../tags/tag83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2.png"/><Relationship Id="rId1" Type="http://schemas.openxmlformats.org/officeDocument/2006/relationships/tags" Target="../tags/tag821.xml"/><Relationship Id="rId6" Type="http://schemas.openxmlformats.org/officeDocument/2006/relationships/tags" Target="../tags/tag826.xml"/><Relationship Id="rId11" Type="http://schemas.openxmlformats.org/officeDocument/2006/relationships/tags" Target="../tags/tag831.xml"/><Relationship Id="rId24" Type="http://schemas.openxmlformats.org/officeDocument/2006/relationships/image" Target="../media/image291.png"/><Relationship Id="rId32" Type="http://schemas.openxmlformats.org/officeDocument/2006/relationships/image" Target="../media/image227.png"/><Relationship Id="rId37" Type="http://schemas.openxmlformats.org/officeDocument/2006/relationships/image" Target="../media/image297.png"/><Relationship Id="rId5" Type="http://schemas.openxmlformats.org/officeDocument/2006/relationships/tags" Target="../tags/tag825.xml"/><Relationship Id="rId15" Type="http://schemas.openxmlformats.org/officeDocument/2006/relationships/tags" Target="../tags/tag835.xml"/><Relationship Id="rId23" Type="http://schemas.openxmlformats.org/officeDocument/2006/relationships/image" Target="../media/image290.png"/><Relationship Id="rId28" Type="http://schemas.openxmlformats.org/officeDocument/2006/relationships/image" Target="../media/image282.png"/><Relationship Id="rId36" Type="http://schemas.openxmlformats.org/officeDocument/2006/relationships/image" Target="../media/image296.png"/><Relationship Id="rId10" Type="http://schemas.openxmlformats.org/officeDocument/2006/relationships/tags" Target="../tags/tag830.xml"/><Relationship Id="rId19" Type="http://schemas.openxmlformats.org/officeDocument/2006/relationships/tags" Target="../tags/tag839.xml"/><Relationship Id="rId31" Type="http://schemas.openxmlformats.org/officeDocument/2006/relationships/image" Target="../media/image284.png"/><Relationship Id="rId4" Type="http://schemas.openxmlformats.org/officeDocument/2006/relationships/tags" Target="../tags/tag824.xml"/><Relationship Id="rId9" Type="http://schemas.openxmlformats.org/officeDocument/2006/relationships/tags" Target="../tags/tag829.xml"/><Relationship Id="rId14" Type="http://schemas.openxmlformats.org/officeDocument/2006/relationships/tags" Target="../tags/tag834.xml"/><Relationship Id="rId22" Type="http://schemas.openxmlformats.org/officeDocument/2006/relationships/image" Target="../media/image289.png"/><Relationship Id="rId27" Type="http://schemas.openxmlformats.org/officeDocument/2006/relationships/image" Target="../media/image288.png"/><Relationship Id="rId30" Type="http://schemas.openxmlformats.org/officeDocument/2006/relationships/image" Target="../media/image111.png"/><Relationship Id="rId35" Type="http://schemas.openxmlformats.org/officeDocument/2006/relationships/image" Target="../media/image29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47.xml"/><Relationship Id="rId13" Type="http://schemas.openxmlformats.org/officeDocument/2006/relationships/image" Target="../media/image100.png"/><Relationship Id="rId18" Type="http://schemas.openxmlformats.org/officeDocument/2006/relationships/image" Target="../media/image300.png"/><Relationship Id="rId3" Type="http://schemas.openxmlformats.org/officeDocument/2006/relationships/tags" Target="../tags/tag842.xml"/><Relationship Id="rId7" Type="http://schemas.openxmlformats.org/officeDocument/2006/relationships/tags" Target="../tags/tag846.xml"/><Relationship Id="rId12" Type="http://schemas.openxmlformats.org/officeDocument/2006/relationships/image" Target="../media/image101.png"/><Relationship Id="rId17" Type="http://schemas.openxmlformats.org/officeDocument/2006/relationships/image" Target="../media/image105.png"/><Relationship Id="rId2" Type="http://schemas.openxmlformats.org/officeDocument/2006/relationships/tags" Target="../tags/tag841.xml"/><Relationship Id="rId16" Type="http://schemas.openxmlformats.org/officeDocument/2006/relationships/image" Target="../media/image104.png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1" Type="http://schemas.openxmlformats.org/officeDocument/2006/relationships/image" Target="../media/image299.png"/><Relationship Id="rId5" Type="http://schemas.openxmlformats.org/officeDocument/2006/relationships/tags" Target="../tags/tag844.xml"/><Relationship Id="rId15" Type="http://schemas.openxmlformats.org/officeDocument/2006/relationships/image" Target="../media/image103.png"/><Relationship Id="rId10" Type="http://schemas.openxmlformats.org/officeDocument/2006/relationships/notesSlide" Target="../notesSlides/notesSlide45.xml"/><Relationship Id="rId4" Type="http://schemas.openxmlformats.org/officeDocument/2006/relationships/tags" Target="../tags/tag84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55.xml"/><Relationship Id="rId13" Type="http://schemas.openxmlformats.org/officeDocument/2006/relationships/image" Target="../media/image301.png"/><Relationship Id="rId18" Type="http://schemas.openxmlformats.org/officeDocument/2006/relationships/image" Target="../media/image305.png"/><Relationship Id="rId3" Type="http://schemas.openxmlformats.org/officeDocument/2006/relationships/tags" Target="../tags/tag850.xml"/><Relationship Id="rId7" Type="http://schemas.openxmlformats.org/officeDocument/2006/relationships/tags" Target="../tags/tag854.xml"/><Relationship Id="rId12" Type="http://schemas.openxmlformats.org/officeDocument/2006/relationships/image" Target="../media/image105.png"/><Relationship Id="rId17" Type="http://schemas.openxmlformats.org/officeDocument/2006/relationships/image" Target="../media/image104.png"/><Relationship Id="rId2" Type="http://schemas.openxmlformats.org/officeDocument/2006/relationships/tags" Target="../tags/tag849.xml"/><Relationship Id="rId16" Type="http://schemas.openxmlformats.org/officeDocument/2006/relationships/image" Target="../media/image304.png"/><Relationship Id="rId20" Type="http://schemas.openxmlformats.org/officeDocument/2006/relationships/image" Target="../media/image299.png"/><Relationship Id="rId1" Type="http://schemas.openxmlformats.org/officeDocument/2006/relationships/tags" Target="../tags/tag848.xml"/><Relationship Id="rId6" Type="http://schemas.openxmlformats.org/officeDocument/2006/relationships/tags" Target="../tags/tag853.xml"/><Relationship Id="rId11" Type="http://schemas.openxmlformats.org/officeDocument/2006/relationships/notesSlide" Target="../notesSlides/notesSlide46.xml"/><Relationship Id="rId5" Type="http://schemas.openxmlformats.org/officeDocument/2006/relationships/tags" Target="../tags/tag852.xml"/><Relationship Id="rId15" Type="http://schemas.openxmlformats.org/officeDocument/2006/relationships/image" Target="../media/image30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06.png"/><Relationship Id="rId4" Type="http://schemas.openxmlformats.org/officeDocument/2006/relationships/tags" Target="../tags/tag851.xml"/><Relationship Id="rId9" Type="http://schemas.openxmlformats.org/officeDocument/2006/relationships/tags" Target="../tags/tag856.xml"/><Relationship Id="rId14" Type="http://schemas.openxmlformats.org/officeDocument/2006/relationships/image" Target="../media/image30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image" Target="../media/image302.png"/><Relationship Id="rId3" Type="http://schemas.openxmlformats.org/officeDocument/2006/relationships/tags" Target="../tags/tag859.xml"/><Relationship Id="rId7" Type="http://schemas.openxmlformats.org/officeDocument/2006/relationships/tags" Target="../tags/tag863.xml"/><Relationship Id="rId12" Type="http://schemas.openxmlformats.org/officeDocument/2006/relationships/image" Target="../media/image299.png"/><Relationship Id="rId17" Type="http://schemas.openxmlformats.org/officeDocument/2006/relationships/image" Target="../media/image307.png"/><Relationship Id="rId2" Type="http://schemas.openxmlformats.org/officeDocument/2006/relationships/tags" Target="../tags/tag858.xml"/><Relationship Id="rId16" Type="http://schemas.openxmlformats.org/officeDocument/2006/relationships/image" Target="../media/image304.png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1" Type="http://schemas.openxmlformats.org/officeDocument/2006/relationships/image" Target="../media/image105.png"/><Relationship Id="rId5" Type="http://schemas.openxmlformats.org/officeDocument/2006/relationships/tags" Target="../tags/tag861.xml"/><Relationship Id="rId15" Type="http://schemas.openxmlformats.org/officeDocument/2006/relationships/image" Target="../media/image104.png"/><Relationship Id="rId10" Type="http://schemas.openxmlformats.org/officeDocument/2006/relationships/notesSlide" Target="../notesSlides/notesSlide47.xml"/><Relationship Id="rId4" Type="http://schemas.openxmlformats.org/officeDocument/2006/relationships/tags" Target="../tags/tag86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0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872.xml"/><Relationship Id="rId13" Type="http://schemas.openxmlformats.org/officeDocument/2006/relationships/tags" Target="../tags/tag877.xml"/><Relationship Id="rId18" Type="http://schemas.openxmlformats.org/officeDocument/2006/relationships/image" Target="../media/image304.png"/><Relationship Id="rId26" Type="http://schemas.openxmlformats.org/officeDocument/2006/relationships/image" Target="../media/image312.png"/><Relationship Id="rId3" Type="http://schemas.openxmlformats.org/officeDocument/2006/relationships/tags" Target="../tags/tag867.xml"/><Relationship Id="rId21" Type="http://schemas.openxmlformats.org/officeDocument/2006/relationships/image" Target="../media/image309.png"/><Relationship Id="rId7" Type="http://schemas.openxmlformats.org/officeDocument/2006/relationships/tags" Target="../tags/tag871.xml"/><Relationship Id="rId12" Type="http://schemas.openxmlformats.org/officeDocument/2006/relationships/tags" Target="../tags/tag876.xml"/><Relationship Id="rId17" Type="http://schemas.openxmlformats.org/officeDocument/2006/relationships/image" Target="../media/image299.png"/><Relationship Id="rId25" Type="http://schemas.openxmlformats.org/officeDocument/2006/relationships/image" Target="../media/image303.png"/><Relationship Id="rId2" Type="http://schemas.openxmlformats.org/officeDocument/2006/relationships/tags" Target="../tags/tag866.xml"/><Relationship Id="rId16" Type="http://schemas.openxmlformats.org/officeDocument/2006/relationships/image" Target="../media/image105.png"/><Relationship Id="rId20" Type="http://schemas.openxmlformats.org/officeDocument/2006/relationships/image" Target="../media/image308.png"/><Relationship Id="rId1" Type="http://schemas.openxmlformats.org/officeDocument/2006/relationships/tags" Target="../tags/tag865.xml"/><Relationship Id="rId6" Type="http://schemas.openxmlformats.org/officeDocument/2006/relationships/tags" Target="../tags/tag870.xml"/><Relationship Id="rId11" Type="http://schemas.openxmlformats.org/officeDocument/2006/relationships/tags" Target="../tags/tag875.xml"/><Relationship Id="rId24" Type="http://schemas.openxmlformats.org/officeDocument/2006/relationships/image" Target="../media/image302.png"/><Relationship Id="rId5" Type="http://schemas.openxmlformats.org/officeDocument/2006/relationships/tags" Target="../tags/tag869.xml"/><Relationship Id="rId15" Type="http://schemas.openxmlformats.org/officeDocument/2006/relationships/notesSlide" Target="../notesSlides/notesSlide48.xml"/><Relationship Id="rId23" Type="http://schemas.openxmlformats.org/officeDocument/2006/relationships/image" Target="../media/image311.png"/><Relationship Id="rId28" Type="http://schemas.openxmlformats.org/officeDocument/2006/relationships/image" Target="../media/image104.png"/><Relationship Id="rId10" Type="http://schemas.openxmlformats.org/officeDocument/2006/relationships/tags" Target="../tags/tag874.xml"/><Relationship Id="rId19" Type="http://schemas.openxmlformats.org/officeDocument/2006/relationships/image" Target="../media/image307.png"/><Relationship Id="rId4" Type="http://schemas.openxmlformats.org/officeDocument/2006/relationships/tags" Target="../tags/tag868.xml"/><Relationship Id="rId9" Type="http://schemas.openxmlformats.org/officeDocument/2006/relationships/tags" Target="../tags/tag87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10.png"/><Relationship Id="rId27" Type="http://schemas.openxmlformats.org/officeDocument/2006/relationships/image" Target="../media/image3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image" Target="../media/image34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image" Target="../media/image26.png"/><Relationship Id="rId42" Type="http://schemas.openxmlformats.org/officeDocument/2006/relationships/image" Target="../media/image28.png"/><Relationship Id="rId47" Type="http://schemas.openxmlformats.org/officeDocument/2006/relationships/image" Target="../media/image38.png"/><Relationship Id="rId50" Type="http://schemas.openxmlformats.org/officeDocument/2006/relationships/image" Target="../media/image41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image" Target="../media/image25.png"/><Relationship Id="rId38" Type="http://schemas.openxmlformats.org/officeDocument/2006/relationships/image" Target="../media/image33.png"/><Relationship Id="rId46" Type="http://schemas.openxmlformats.org/officeDocument/2006/relationships/image" Target="../media/image37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30.png"/><Relationship Id="rId41" Type="http://schemas.openxmlformats.org/officeDocument/2006/relationships/image" Target="../media/image27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image" Target="../media/image24.png"/><Relationship Id="rId37" Type="http://schemas.openxmlformats.org/officeDocument/2006/relationships/image" Target="../media/image31.png"/><Relationship Id="rId40" Type="http://schemas.openxmlformats.org/officeDocument/2006/relationships/image" Target="../media/image5.png"/><Relationship Id="rId45" Type="http://schemas.openxmlformats.org/officeDocument/2006/relationships/image" Target="../media/image36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23.png"/><Relationship Id="rId49" Type="http://schemas.openxmlformats.org/officeDocument/2006/relationships/image" Target="../media/image40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21.png"/><Relationship Id="rId44" Type="http://schemas.openxmlformats.org/officeDocument/2006/relationships/image" Target="../media/image35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0.png"/><Relationship Id="rId35" Type="http://schemas.openxmlformats.org/officeDocument/2006/relationships/image" Target="../media/image22.png"/><Relationship Id="rId43" Type="http://schemas.openxmlformats.org/officeDocument/2006/relationships/image" Target="../media/image29.png"/><Relationship Id="rId48" Type="http://schemas.openxmlformats.org/officeDocument/2006/relationships/image" Target="../media/image39.png"/><Relationship Id="rId8" Type="http://schemas.openxmlformats.org/officeDocument/2006/relationships/tags" Target="../tags/tag6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13" Type="http://schemas.openxmlformats.org/officeDocument/2006/relationships/tags" Target="../tags/tag890.xml"/><Relationship Id="rId18" Type="http://schemas.openxmlformats.org/officeDocument/2006/relationships/tags" Target="../tags/tag895.xml"/><Relationship Id="rId26" Type="http://schemas.openxmlformats.org/officeDocument/2006/relationships/image" Target="../media/image314.png"/><Relationship Id="rId3" Type="http://schemas.openxmlformats.org/officeDocument/2006/relationships/tags" Target="../tags/tag880.xml"/><Relationship Id="rId21" Type="http://schemas.openxmlformats.org/officeDocument/2006/relationships/tags" Target="../tags/tag898.xml"/><Relationship Id="rId34" Type="http://schemas.openxmlformats.org/officeDocument/2006/relationships/image" Target="../media/image318.png"/><Relationship Id="rId7" Type="http://schemas.openxmlformats.org/officeDocument/2006/relationships/tags" Target="../tags/tag884.xml"/><Relationship Id="rId12" Type="http://schemas.openxmlformats.org/officeDocument/2006/relationships/tags" Target="../tags/tag889.xml"/><Relationship Id="rId17" Type="http://schemas.openxmlformats.org/officeDocument/2006/relationships/tags" Target="../tags/tag894.xml"/><Relationship Id="rId25" Type="http://schemas.openxmlformats.org/officeDocument/2006/relationships/image" Target="../media/image299.png"/><Relationship Id="rId33" Type="http://schemas.openxmlformats.org/officeDocument/2006/relationships/image" Target="../media/image311.png"/><Relationship Id="rId38" Type="http://schemas.openxmlformats.org/officeDocument/2006/relationships/image" Target="../media/image321.png"/><Relationship Id="rId2" Type="http://schemas.openxmlformats.org/officeDocument/2006/relationships/tags" Target="../tags/tag879.xml"/><Relationship Id="rId16" Type="http://schemas.openxmlformats.org/officeDocument/2006/relationships/tags" Target="../tags/tag893.xml"/><Relationship Id="rId20" Type="http://schemas.openxmlformats.org/officeDocument/2006/relationships/tags" Target="../tags/tag897.xml"/><Relationship Id="rId29" Type="http://schemas.openxmlformats.org/officeDocument/2006/relationships/image" Target="../media/image104.png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tags" Target="../tags/tag888.xml"/><Relationship Id="rId24" Type="http://schemas.openxmlformats.org/officeDocument/2006/relationships/image" Target="../media/image105.png"/><Relationship Id="rId32" Type="http://schemas.openxmlformats.org/officeDocument/2006/relationships/image" Target="../media/image317.png"/><Relationship Id="rId37" Type="http://schemas.openxmlformats.org/officeDocument/2006/relationships/image" Target="../media/image34.png"/><Relationship Id="rId5" Type="http://schemas.openxmlformats.org/officeDocument/2006/relationships/tags" Target="../tags/tag882.xml"/><Relationship Id="rId15" Type="http://schemas.openxmlformats.org/officeDocument/2006/relationships/tags" Target="../tags/tag892.xml"/><Relationship Id="rId23" Type="http://schemas.openxmlformats.org/officeDocument/2006/relationships/notesSlide" Target="../notesSlides/notesSlide49.xml"/><Relationship Id="rId28" Type="http://schemas.openxmlformats.org/officeDocument/2006/relationships/image" Target="../media/image312.png"/><Relationship Id="rId36" Type="http://schemas.openxmlformats.org/officeDocument/2006/relationships/image" Target="../media/image320.png"/><Relationship Id="rId10" Type="http://schemas.openxmlformats.org/officeDocument/2006/relationships/tags" Target="../tags/tag887.xml"/><Relationship Id="rId19" Type="http://schemas.openxmlformats.org/officeDocument/2006/relationships/tags" Target="../tags/tag896.xml"/><Relationship Id="rId31" Type="http://schemas.openxmlformats.org/officeDocument/2006/relationships/image" Target="../media/image316.png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tags" Target="../tags/tag89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04.png"/><Relationship Id="rId30" Type="http://schemas.openxmlformats.org/officeDocument/2006/relationships/image" Target="../media/image315.png"/><Relationship Id="rId35" Type="http://schemas.openxmlformats.org/officeDocument/2006/relationships/image" Target="../media/image31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906.xml"/><Relationship Id="rId13" Type="http://schemas.openxmlformats.org/officeDocument/2006/relationships/tags" Target="../tags/tag911.xml"/><Relationship Id="rId18" Type="http://schemas.openxmlformats.org/officeDocument/2006/relationships/image" Target="../media/image299.png"/><Relationship Id="rId26" Type="http://schemas.openxmlformats.org/officeDocument/2006/relationships/image" Target="../media/image322.png"/><Relationship Id="rId3" Type="http://schemas.openxmlformats.org/officeDocument/2006/relationships/tags" Target="../tags/tag901.xml"/><Relationship Id="rId21" Type="http://schemas.openxmlformats.org/officeDocument/2006/relationships/image" Target="../media/image302.png"/><Relationship Id="rId7" Type="http://schemas.openxmlformats.org/officeDocument/2006/relationships/tags" Target="../tags/tag905.xml"/><Relationship Id="rId12" Type="http://schemas.openxmlformats.org/officeDocument/2006/relationships/tags" Target="../tags/tag910.xml"/><Relationship Id="rId17" Type="http://schemas.openxmlformats.org/officeDocument/2006/relationships/image" Target="../media/image105.png"/><Relationship Id="rId25" Type="http://schemas.openxmlformats.org/officeDocument/2006/relationships/image" Target="../media/image311.png"/><Relationship Id="rId2" Type="http://schemas.openxmlformats.org/officeDocument/2006/relationships/tags" Target="../tags/tag900.xml"/><Relationship Id="rId16" Type="http://schemas.openxmlformats.org/officeDocument/2006/relationships/notesSlide" Target="../notesSlides/notesSlide50.xml"/><Relationship Id="rId20" Type="http://schemas.openxmlformats.org/officeDocument/2006/relationships/image" Target="../media/image104.png"/><Relationship Id="rId29" Type="http://schemas.openxmlformats.org/officeDocument/2006/relationships/image" Target="../media/image325.png"/><Relationship Id="rId1" Type="http://schemas.openxmlformats.org/officeDocument/2006/relationships/tags" Target="../tags/tag899.xml"/><Relationship Id="rId6" Type="http://schemas.openxmlformats.org/officeDocument/2006/relationships/tags" Target="../tags/tag904.xml"/><Relationship Id="rId11" Type="http://schemas.openxmlformats.org/officeDocument/2006/relationships/tags" Target="../tags/tag909.xml"/><Relationship Id="rId24" Type="http://schemas.openxmlformats.org/officeDocument/2006/relationships/image" Target="../media/image314.png"/><Relationship Id="rId5" Type="http://schemas.openxmlformats.org/officeDocument/2006/relationships/tags" Target="../tags/tag90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4.png"/><Relationship Id="rId28" Type="http://schemas.openxmlformats.org/officeDocument/2006/relationships/image" Target="../media/image324.png"/><Relationship Id="rId10" Type="http://schemas.openxmlformats.org/officeDocument/2006/relationships/tags" Target="../tags/tag908.xml"/><Relationship Id="rId19" Type="http://schemas.openxmlformats.org/officeDocument/2006/relationships/image" Target="../media/image103.png"/><Relationship Id="rId4" Type="http://schemas.openxmlformats.org/officeDocument/2006/relationships/tags" Target="../tags/tag902.xml"/><Relationship Id="rId9" Type="http://schemas.openxmlformats.org/officeDocument/2006/relationships/tags" Target="../tags/tag907.xml"/><Relationship Id="rId14" Type="http://schemas.openxmlformats.org/officeDocument/2006/relationships/tags" Target="../tags/tag912.xml"/><Relationship Id="rId22" Type="http://schemas.openxmlformats.org/officeDocument/2006/relationships/image" Target="../media/image303.png"/><Relationship Id="rId27" Type="http://schemas.openxmlformats.org/officeDocument/2006/relationships/image" Target="../media/image323.png"/><Relationship Id="rId30" Type="http://schemas.openxmlformats.org/officeDocument/2006/relationships/image" Target="../media/image32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920.xml"/><Relationship Id="rId13" Type="http://schemas.openxmlformats.org/officeDocument/2006/relationships/tags" Target="../tags/tag925.xml"/><Relationship Id="rId18" Type="http://schemas.openxmlformats.org/officeDocument/2006/relationships/image" Target="../media/image311.png"/><Relationship Id="rId26" Type="http://schemas.openxmlformats.org/officeDocument/2006/relationships/image" Target="../media/image304.png"/><Relationship Id="rId3" Type="http://schemas.openxmlformats.org/officeDocument/2006/relationships/tags" Target="../tags/tag915.xml"/><Relationship Id="rId21" Type="http://schemas.openxmlformats.org/officeDocument/2006/relationships/image" Target="../media/image324.png"/><Relationship Id="rId7" Type="http://schemas.openxmlformats.org/officeDocument/2006/relationships/tags" Target="../tags/tag919.xml"/><Relationship Id="rId12" Type="http://schemas.openxmlformats.org/officeDocument/2006/relationships/tags" Target="../tags/tag924.xml"/><Relationship Id="rId17" Type="http://schemas.openxmlformats.org/officeDocument/2006/relationships/image" Target="../media/image314.png"/><Relationship Id="rId25" Type="http://schemas.openxmlformats.org/officeDocument/2006/relationships/image" Target="../media/image303.png"/><Relationship Id="rId2" Type="http://schemas.openxmlformats.org/officeDocument/2006/relationships/tags" Target="../tags/tag914.xml"/><Relationship Id="rId16" Type="http://schemas.openxmlformats.org/officeDocument/2006/relationships/notesSlide" Target="../notesSlides/notesSlide51.xml"/><Relationship Id="rId20" Type="http://schemas.openxmlformats.org/officeDocument/2006/relationships/image" Target="../media/image323.png"/><Relationship Id="rId29" Type="http://schemas.openxmlformats.org/officeDocument/2006/relationships/image" Target="../media/image329.png"/><Relationship Id="rId1" Type="http://schemas.openxmlformats.org/officeDocument/2006/relationships/tags" Target="../tags/tag913.xml"/><Relationship Id="rId6" Type="http://schemas.openxmlformats.org/officeDocument/2006/relationships/tags" Target="../tags/tag918.xml"/><Relationship Id="rId11" Type="http://schemas.openxmlformats.org/officeDocument/2006/relationships/tags" Target="../tags/tag923.xml"/><Relationship Id="rId24" Type="http://schemas.openxmlformats.org/officeDocument/2006/relationships/image" Target="../media/image302.png"/><Relationship Id="rId5" Type="http://schemas.openxmlformats.org/officeDocument/2006/relationships/tags" Target="../tags/tag91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26.png"/><Relationship Id="rId28" Type="http://schemas.openxmlformats.org/officeDocument/2006/relationships/image" Target="../media/image328.png"/><Relationship Id="rId10" Type="http://schemas.openxmlformats.org/officeDocument/2006/relationships/tags" Target="../tags/tag922.xml"/><Relationship Id="rId19" Type="http://schemas.openxmlformats.org/officeDocument/2006/relationships/image" Target="../media/image322.png"/><Relationship Id="rId4" Type="http://schemas.openxmlformats.org/officeDocument/2006/relationships/tags" Target="../tags/tag916.xml"/><Relationship Id="rId9" Type="http://schemas.openxmlformats.org/officeDocument/2006/relationships/tags" Target="../tags/tag921.xml"/><Relationship Id="rId14" Type="http://schemas.openxmlformats.org/officeDocument/2006/relationships/tags" Target="../tags/tag926.xml"/><Relationship Id="rId22" Type="http://schemas.openxmlformats.org/officeDocument/2006/relationships/image" Target="../media/image325.png"/><Relationship Id="rId27" Type="http://schemas.openxmlformats.org/officeDocument/2006/relationships/image" Target="../media/image327.png"/><Relationship Id="rId30" Type="http://schemas.openxmlformats.org/officeDocument/2006/relationships/image" Target="../media/image3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929.xml"/><Relationship Id="rId7" Type="http://schemas.openxmlformats.org/officeDocument/2006/relationships/notesSlide" Target="../notesSlides/notesSlide52.xml"/><Relationship Id="rId12" Type="http://schemas.openxmlformats.org/officeDocument/2006/relationships/image" Target="../media/image331.png"/><Relationship Id="rId2" Type="http://schemas.openxmlformats.org/officeDocument/2006/relationships/tags" Target="../tags/tag928.xml"/><Relationship Id="rId1" Type="http://schemas.openxmlformats.org/officeDocument/2006/relationships/tags" Target="../tags/tag9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9.png"/><Relationship Id="rId5" Type="http://schemas.openxmlformats.org/officeDocument/2006/relationships/tags" Target="../tags/tag931.xml"/><Relationship Id="rId10" Type="http://schemas.openxmlformats.org/officeDocument/2006/relationships/image" Target="../media/image328.png"/><Relationship Id="rId4" Type="http://schemas.openxmlformats.org/officeDocument/2006/relationships/tags" Target="../tags/tag930.xml"/><Relationship Id="rId9" Type="http://schemas.openxmlformats.org/officeDocument/2006/relationships/image" Target="../media/image32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939.xml"/><Relationship Id="rId13" Type="http://schemas.openxmlformats.org/officeDocument/2006/relationships/tags" Target="../tags/tag944.xml"/><Relationship Id="rId18" Type="http://schemas.openxmlformats.org/officeDocument/2006/relationships/image" Target="../media/image332.png"/><Relationship Id="rId26" Type="http://schemas.openxmlformats.org/officeDocument/2006/relationships/image" Target="../media/image336.png"/><Relationship Id="rId3" Type="http://schemas.openxmlformats.org/officeDocument/2006/relationships/tags" Target="../tags/tag934.xml"/><Relationship Id="rId21" Type="http://schemas.openxmlformats.org/officeDocument/2006/relationships/image" Target="../media/image333.png"/><Relationship Id="rId7" Type="http://schemas.openxmlformats.org/officeDocument/2006/relationships/tags" Target="../tags/tag938.xml"/><Relationship Id="rId12" Type="http://schemas.openxmlformats.org/officeDocument/2006/relationships/tags" Target="../tags/tag943.xml"/><Relationship Id="rId17" Type="http://schemas.openxmlformats.org/officeDocument/2006/relationships/image" Target="../media/image240.png"/><Relationship Id="rId25" Type="http://schemas.openxmlformats.org/officeDocument/2006/relationships/image" Target="../media/image335.png"/><Relationship Id="rId2" Type="http://schemas.openxmlformats.org/officeDocument/2006/relationships/tags" Target="../tags/tag933.xml"/><Relationship Id="rId16" Type="http://schemas.openxmlformats.org/officeDocument/2006/relationships/image" Target="../media/image331.png"/><Relationship Id="rId20" Type="http://schemas.openxmlformats.org/officeDocument/2006/relationships/image" Target="../media/image104.png"/><Relationship Id="rId1" Type="http://schemas.openxmlformats.org/officeDocument/2006/relationships/tags" Target="../tags/tag932.xml"/><Relationship Id="rId6" Type="http://schemas.openxmlformats.org/officeDocument/2006/relationships/tags" Target="../tags/tag937.xml"/><Relationship Id="rId11" Type="http://schemas.openxmlformats.org/officeDocument/2006/relationships/tags" Target="../tags/tag942.xml"/><Relationship Id="rId24" Type="http://schemas.openxmlformats.org/officeDocument/2006/relationships/image" Target="../media/image334.png"/><Relationship Id="rId5" Type="http://schemas.openxmlformats.org/officeDocument/2006/relationships/tags" Target="../tags/tag936.xml"/><Relationship Id="rId15" Type="http://schemas.openxmlformats.org/officeDocument/2006/relationships/notesSlide" Target="../notesSlides/notesSlide53.xml"/><Relationship Id="rId23" Type="http://schemas.openxmlformats.org/officeDocument/2006/relationships/image" Target="../media/image41.png"/><Relationship Id="rId28" Type="http://schemas.openxmlformats.org/officeDocument/2006/relationships/image" Target="../media/image338.png"/><Relationship Id="rId10" Type="http://schemas.openxmlformats.org/officeDocument/2006/relationships/tags" Target="../tags/tag941.xml"/><Relationship Id="rId19" Type="http://schemas.openxmlformats.org/officeDocument/2006/relationships/image" Target="../media/image103.png"/><Relationship Id="rId4" Type="http://schemas.openxmlformats.org/officeDocument/2006/relationships/tags" Target="../tags/tag935.xml"/><Relationship Id="rId9" Type="http://schemas.openxmlformats.org/officeDocument/2006/relationships/tags" Target="../tags/tag94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99.png"/><Relationship Id="rId27" Type="http://schemas.openxmlformats.org/officeDocument/2006/relationships/image" Target="../media/image33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952.xml"/><Relationship Id="rId13" Type="http://schemas.openxmlformats.org/officeDocument/2006/relationships/tags" Target="../tags/tag957.xml"/><Relationship Id="rId18" Type="http://schemas.openxmlformats.org/officeDocument/2006/relationships/image" Target="../media/image336.png"/><Relationship Id="rId26" Type="http://schemas.openxmlformats.org/officeDocument/2006/relationships/image" Target="../media/image340.png"/><Relationship Id="rId3" Type="http://schemas.openxmlformats.org/officeDocument/2006/relationships/tags" Target="../tags/tag947.xml"/><Relationship Id="rId21" Type="http://schemas.openxmlformats.org/officeDocument/2006/relationships/image" Target="../media/image240.png"/><Relationship Id="rId7" Type="http://schemas.openxmlformats.org/officeDocument/2006/relationships/tags" Target="../tags/tag951.xml"/><Relationship Id="rId12" Type="http://schemas.openxmlformats.org/officeDocument/2006/relationships/tags" Target="../tags/tag956.xml"/><Relationship Id="rId17" Type="http://schemas.openxmlformats.org/officeDocument/2006/relationships/image" Target="../media/image335.png"/><Relationship Id="rId25" Type="http://schemas.openxmlformats.org/officeDocument/2006/relationships/image" Target="../media/image339.png"/><Relationship Id="rId2" Type="http://schemas.openxmlformats.org/officeDocument/2006/relationships/tags" Target="../tags/tag946.xml"/><Relationship Id="rId16" Type="http://schemas.openxmlformats.org/officeDocument/2006/relationships/image" Target="../media/image334.png"/><Relationship Id="rId20" Type="http://schemas.openxmlformats.org/officeDocument/2006/relationships/image" Target="../media/image331.png"/><Relationship Id="rId1" Type="http://schemas.openxmlformats.org/officeDocument/2006/relationships/tags" Target="../tags/tag945.xml"/><Relationship Id="rId6" Type="http://schemas.openxmlformats.org/officeDocument/2006/relationships/tags" Target="../tags/tag950.xml"/><Relationship Id="rId11" Type="http://schemas.openxmlformats.org/officeDocument/2006/relationships/tags" Target="../tags/tag955.xml"/><Relationship Id="rId24" Type="http://schemas.openxmlformats.org/officeDocument/2006/relationships/image" Target="../media/image337.png"/><Relationship Id="rId5" Type="http://schemas.openxmlformats.org/officeDocument/2006/relationships/tags" Target="../tags/tag949.xml"/><Relationship Id="rId15" Type="http://schemas.openxmlformats.org/officeDocument/2006/relationships/notesSlide" Target="../notesSlides/notesSlide54.xml"/><Relationship Id="rId23" Type="http://schemas.openxmlformats.org/officeDocument/2006/relationships/image" Target="../media/image41.png"/><Relationship Id="rId28" Type="http://schemas.openxmlformats.org/officeDocument/2006/relationships/image" Target="../media/image342.png"/><Relationship Id="rId10" Type="http://schemas.openxmlformats.org/officeDocument/2006/relationships/tags" Target="../tags/tag954.xml"/><Relationship Id="rId19" Type="http://schemas.openxmlformats.org/officeDocument/2006/relationships/image" Target="../media/image338.png"/><Relationship Id="rId4" Type="http://schemas.openxmlformats.org/officeDocument/2006/relationships/tags" Target="../tags/tag948.xml"/><Relationship Id="rId9" Type="http://schemas.openxmlformats.org/officeDocument/2006/relationships/tags" Target="../tags/tag95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32.png"/><Relationship Id="rId27" Type="http://schemas.openxmlformats.org/officeDocument/2006/relationships/image" Target="../media/image34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965.xml"/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26" Type="http://schemas.openxmlformats.org/officeDocument/2006/relationships/image" Target="../media/image341.png"/><Relationship Id="rId39" Type="http://schemas.openxmlformats.org/officeDocument/2006/relationships/image" Target="../media/image354.png"/><Relationship Id="rId3" Type="http://schemas.openxmlformats.org/officeDocument/2006/relationships/tags" Target="../tags/tag960.xml"/><Relationship Id="rId21" Type="http://schemas.openxmlformats.org/officeDocument/2006/relationships/tags" Target="../tags/tag978.xml"/><Relationship Id="rId34" Type="http://schemas.openxmlformats.org/officeDocument/2006/relationships/image" Target="../media/image349.png"/><Relationship Id="rId42" Type="http://schemas.openxmlformats.org/officeDocument/2006/relationships/image" Target="../media/image357.png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5" Type="http://schemas.openxmlformats.org/officeDocument/2006/relationships/image" Target="../media/image340.png"/><Relationship Id="rId33" Type="http://schemas.openxmlformats.org/officeDocument/2006/relationships/image" Target="../media/image348.png"/><Relationship Id="rId38" Type="http://schemas.openxmlformats.org/officeDocument/2006/relationships/image" Target="../media/image353.png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29" Type="http://schemas.openxmlformats.org/officeDocument/2006/relationships/image" Target="../media/image344.png"/><Relationship Id="rId41" Type="http://schemas.openxmlformats.org/officeDocument/2006/relationships/image" Target="../media/image356.png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24" Type="http://schemas.openxmlformats.org/officeDocument/2006/relationships/image" Target="../media/image339.png"/><Relationship Id="rId32" Type="http://schemas.openxmlformats.org/officeDocument/2006/relationships/image" Target="../media/image347.png"/><Relationship Id="rId37" Type="http://schemas.openxmlformats.org/officeDocument/2006/relationships/image" Target="../media/image352.png"/><Relationship Id="rId40" Type="http://schemas.openxmlformats.org/officeDocument/2006/relationships/image" Target="../media/image355.png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23" Type="http://schemas.openxmlformats.org/officeDocument/2006/relationships/notesSlide" Target="../notesSlides/notesSlide55.xml"/><Relationship Id="rId28" Type="http://schemas.openxmlformats.org/officeDocument/2006/relationships/image" Target="../media/image343.png"/><Relationship Id="rId36" Type="http://schemas.openxmlformats.org/officeDocument/2006/relationships/image" Target="../media/image351.png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31" Type="http://schemas.openxmlformats.org/officeDocument/2006/relationships/image" Target="../media/image346.png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42.png"/><Relationship Id="rId30" Type="http://schemas.openxmlformats.org/officeDocument/2006/relationships/image" Target="../media/image345.png"/><Relationship Id="rId35" Type="http://schemas.openxmlformats.org/officeDocument/2006/relationships/image" Target="../media/image350.png"/><Relationship Id="rId43" Type="http://schemas.openxmlformats.org/officeDocument/2006/relationships/image" Target="../media/image35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986.xml"/><Relationship Id="rId13" Type="http://schemas.openxmlformats.org/officeDocument/2006/relationships/tags" Target="../tags/tag9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65.png"/><Relationship Id="rId3" Type="http://schemas.openxmlformats.org/officeDocument/2006/relationships/tags" Target="../tags/tag981.xml"/><Relationship Id="rId21" Type="http://schemas.openxmlformats.org/officeDocument/2006/relationships/image" Target="../media/image360.png"/><Relationship Id="rId34" Type="http://schemas.openxmlformats.org/officeDocument/2006/relationships/image" Target="../media/image372.png"/><Relationship Id="rId7" Type="http://schemas.openxmlformats.org/officeDocument/2006/relationships/tags" Target="../tags/tag985.xml"/><Relationship Id="rId12" Type="http://schemas.openxmlformats.org/officeDocument/2006/relationships/tags" Target="../tags/tag990.xml"/><Relationship Id="rId17" Type="http://schemas.openxmlformats.org/officeDocument/2006/relationships/tags" Target="../tags/tag995.xml"/><Relationship Id="rId25" Type="http://schemas.openxmlformats.org/officeDocument/2006/relationships/image" Target="../media/image364.png"/><Relationship Id="rId33" Type="http://schemas.openxmlformats.org/officeDocument/2006/relationships/image" Target="../media/image371.png"/><Relationship Id="rId2" Type="http://schemas.openxmlformats.org/officeDocument/2006/relationships/tags" Target="../tags/tag980.xml"/><Relationship Id="rId16" Type="http://schemas.openxmlformats.org/officeDocument/2006/relationships/tags" Target="../tags/tag994.xml"/><Relationship Id="rId20" Type="http://schemas.openxmlformats.org/officeDocument/2006/relationships/image" Target="../media/image359.png"/><Relationship Id="rId29" Type="http://schemas.openxmlformats.org/officeDocument/2006/relationships/image" Target="../media/image368.png"/><Relationship Id="rId1" Type="http://schemas.openxmlformats.org/officeDocument/2006/relationships/tags" Target="../tags/tag979.xml"/><Relationship Id="rId6" Type="http://schemas.openxmlformats.org/officeDocument/2006/relationships/tags" Target="../tags/tag984.xml"/><Relationship Id="rId11" Type="http://schemas.openxmlformats.org/officeDocument/2006/relationships/tags" Target="../tags/tag989.xml"/><Relationship Id="rId24" Type="http://schemas.openxmlformats.org/officeDocument/2006/relationships/image" Target="../media/image363.png"/><Relationship Id="rId32" Type="http://schemas.openxmlformats.org/officeDocument/2006/relationships/image" Target="../media/image370.png"/><Relationship Id="rId5" Type="http://schemas.openxmlformats.org/officeDocument/2006/relationships/tags" Target="../tags/tag983.xml"/><Relationship Id="rId15" Type="http://schemas.openxmlformats.org/officeDocument/2006/relationships/tags" Target="../tags/tag993.xml"/><Relationship Id="rId23" Type="http://schemas.openxmlformats.org/officeDocument/2006/relationships/image" Target="../media/image362.png"/><Relationship Id="rId28" Type="http://schemas.openxmlformats.org/officeDocument/2006/relationships/image" Target="../media/image367.png"/><Relationship Id="rId10" Type="http://schemas.openxmlformats.org/officeDocument/2006/relationships/tags" Target="../tags/tag988.xml"/><Relationship Id="rId19" Type="http://schemas.openxmlformats.org/officeDocument/2006/relationships/notesSlide" Target="../notesSlides/notesSlide56.xml"/><Relationship Id="rId31" Type="http://schemas.openxmlformats.org/officeDocument/2006/relationships/image" Target="../media/image5.png"/><Relationship Id="rId4" Type="http://schemas.openxmlformats.org/officeDocument/2006/relationships/tags" Target="../tags/tag982.xml"/><Relationship Id="rId9" Type="http://schemas.openxmlformats.org/officeDocument/2006/relationships/tags" Target="../tags/tag987.xml"/><Relationship Id="rId14" Type="http://schemas.openxmlformats.org/officeDocument/2006/relationships/tags" Target="../tags/tag992.xml"/><Relationship Id="rId22" Type="http://schemas.openxmlformats.org/officeDocument/2006/relationships/image" Target="../media/image361.png"/><Relationship Id="rId27" Type="http://schemas.openxmlformats.org/officeDocument/2006/relationships/image" Target="../media/image366.png"/><Relationship Id="rId30" Type="http://schemas.openxmlformats.org/officeDocument/2006/relationships/image" Target="../media/image36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003.xml"/><Relationship Id="rId13" Type="http://schemas.openxmlformats.org/officeDocument/2006/relationships/tags" Target="../tags/tag1008.xml"/><Relationship Id="rId18" Type="http://schemas.openxmlformats.org/officeDocument/2006/relationships/tags" Target="../tags/tag1013.xml"/><Relationship Id="rId26" Type="http://schemas.openxmlformats.org/officeDocument/2006/relationships/image" Target="../media/image365.png"/><Relationship Id="rId39" Type="http://schemas.openxmlformats.org/officeDocument/2006/relationships/image" Target="../media/image383.png"/><Relationship Id="rId3" Type="http://schemas.openxmlformats.org/officeDocument/2006/relationships/tags" Target="../tags/tag998.xml"/><Relationship Id="rId21" Type="http://schemas.openxmlformats.org/officeDocument/2006/relationships/tags" Target="../tags/tag1016.xml"/><Relationship Id="rId34" Type="http://schemas.openxmlformats.org/officeDocument/2006/relationships/image" Target="../media/image378.png"/><Relationship Id="rId42" Type="http://schemas.openxmlformats.org/officeDocument/2006/relationships/image" Target="../media/image386.png"/><Relationship Id="rId7" Type="http://schemas.openxmlformats.org/officeDocument/2006/relationships/tags" Target="../tags/tag1002.xml"/><Relationship Id="rId12" Type="http://schemas.openxmlformats.org/officeDocument/2006/relationships/tags" Target="../tags/tag1007.xml"/><Relationship Id="rId17" Type="http://schemas.openxmlformats.org/officeDocument/2006/relationships/tags" Target="../tags/tag1012.xml"/><Relationship Id="rId25" Type="http://schemas.openxmlformats.org/officeDocument/2006/relationships/image" Target="../media/image364.png"/><Relationship Id="rId33" Type="http://schemas.openxmlformats.org/officeDocument/2006/relationships/image" Target="../media/image377.png"/><Relationship Id="rId38" Type="http://schemas.openxmlformats.org/officeDocument/2006/relationships/image" Target="../media/image382.png"/><Relationship Id="rId2" Type="http://schemas.openxmlformats.org/officeDocument/2006/relationships/tags" Target="../tags/tag997.xml"/><Relationship Id="rId16" Type="http://schemas.openxmlformats.org/officeDocument/2006/relationships/tags" Target="../tags/tag1011.xml"/><Relationship Id="rId20" Type="http://schemas.openxmlformats.org/officeDocument/2006/relationships/tags" Target="../tags/tag1015.xml"/><Relationship Id="rId29" Type="http://schemas.openxmlformats.org/officeDocument/2006/relationships/image" Target="../media/image369.png"/><Relationship Id="rId41" Type="http://schemas.openxmlformats.org/officeDocument/2006/relationships/image" Target="../media/image385.png"/><Relationship Id="rId1" Type="http://schemas.openxmlformats.org/officeDocument/2006/relationships/tags" Target="../tags/tag996.xml"/><Relationship Id="rId6" Type="http://schemas.openxmlformats.org/officeDocument/2006/relationships/tags" Target="../tags/tag1001.xml"/><Relationship Id="rId11" Type="http://schemas.openxmlformats.org/officeDocument/2006/relationships/tags" Target="../tags/tag1006.xml"/><Relationship Id="rId24" Type="http://schemas.openxmlformats.org/officeDocument/2006/relationships/image" Target="../media/image373.png"/><Relationship Id="rId32" Type="http://schemas.openxmlformats.org/officeDocument/2006/relationships/image" Target="../media/image376.png"/><Relationship Id="rId37" Type="http://schemas.openxmlformats.org/officeDocument/2006/relationships/image" Target="../media/image381.png"/><Relationship Id="rId40" Type="http://schemas.openxmlformats.org/officeDocument/2006/relationships/image" Target="../media/image384.png"/><Relationship Id="rId5" Type="http://schemas.openxmlformats.org/officeDocument/2006/relationships/tags" Target="../tags/tag1000.xml"/><Relationship Id="rId15" Type="http://schemas.openxmlformats.org/officeDocument/2006/relationships/tags" Target="../tags/tag1010.xml"/><Relationship Id="rId23" Type="http://schemas.openxmlformats.org/officeDocument/2006/relationships/image" Target="../media/image362.png"/><Relationship Id="rId28" Type="http://schemas.openxmlformats.org/officeDocument/2006/relationships/image" Target="../media/image375.png"/><Relationship Id="rId36" Type="http://schemas.openxmlformats.org/officeDocument/2006/relationships/image" Target="../media/image380.png"/><Relationship Id="rId10" Type="http://schemas.openxmlformats.org/officeDocument/2006/relationships/tags" Target="../tags/tag1005.xml"/><Relationship Id="rId19" Type="http://schemas.openxmlformats.org/officeDocument/2006/relationships/tags" Target="../tags/tag1014.xml"/><Relationship Id="rId31" Type="http://schemas.openxmlformats.org/officeDocument/2006/relationships/image" Target="../media/image74.png"/><Relationship Id="rId4" Type="http://schemas.openxmlformats.org/officeDocument/2006/relationships/tags" Target="../tags/tag999.xml"/><Relationship Id="rId9" Type="http://schemas.openxmlformats.org/officeDocument/2006/relationships/tags" Target="../tags/tag1004.xml"/><Relationship Id="rId14" Type="http://schemas.openxmlformats.org/officeDocument/2006/relationships/tags" Target="../tags/tag100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74.png"/><Relationship Id="rId30" Type="http://schemas.openxmlformats.org/officeDocument/2006/relationships/image" Target="../media/image5.png"/><Relationship Id="rId35" Type="http://schemas.openxmlformats.org/officeDocument/2006/relationships/image" Target="../media/image379.png"/><Relationship Id="rId43" Type="http://schemas.openxmlformats.org/officeDocument/2006/relationships/image" Target="../media/image38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024.xml"/><Relationship Id="rId13" Type="http://schemas.openxmlformats.org/officeDocument/2006/relationships/tags" Target="../tags/tag1029.xml"/><Relationship Id="rId18" Type="http://schemas.openxmlformats.org/officeDocument/2006/relationships/tags" Target="../tags/tag1034.xml"/><Relationship Id="rId26" Type="http://schemas.openxmlformats.org/officeDocument/2006/relationships/image" Target="../media/image392.png"/><Relationship Id="rId39" Type="http://schemas.openxmlformats.org/officeDocument/2006/relationships/image" Target="../media/image404.png"/><Relationship Id="rId3" Type="http://schemas.openxmlformats.org/officeDocument/2006/relationships/tags" Target="../tags/tag1019.xml"/><Relationship Id="rId21" Type="http://schemas.openxmlformats.org/officeDocument/2006/relationships/image" Target="../media/image365.png"/><Relationship Id="rId34" Type="http://schemas.openxmlformats.org/officeDocument/2006/relationships/image" Target="../media/image369.png"/><Relationship Id="rId7" Type="http://schemas.openxmlformats.org/officeDocument/2006/relationships/tags" Target="../tags/tag1023.xml"/><Relationship Id="rId12" Type="http://schemas.openxmlformats.org/officeDocument/2006/relationships/tags" Target="../tags/tag1028.xml"/><Relationship Id="rId17" Type="http://schemas.openxmlformats.org/officeDocument/2006/relationships/tags" Target="../tags/tag1033.xml"/><Relationship Id="rId25" Type="http://schemas.openxmlformats.org/officeDocument/2006/relationships/image" Target="../media/image391.png"/><Relationship Id="rId33" Type="http://schemas.openxmlformats.org/officeDocument/2006/relationships/image" Target="../media/image399.png"/><Relationship Id="rId38" Type="http://schemas.openxmlformats.org/officeDocument/2006/relationships/image" Target="../media/image403.png"/><Relationship Id="rId2" Type="http://schemas.openxmlformats.org/officeDocument/2006/relationships/tags" Target="../tags/tag1018.xml"/><Relationship Id="rId16" Type="http://schemas.openxmlformats.org/officeDocument/2006/relationships/tags" Target="../tags/tag103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95.png"/><Relationship Id="rId1" Type="http://schemas.openxmlformats.org/officeDocument/2006/relationships/tags" Target="../tags/tag1017.xml"/><Relationship Id="rId6" Type="http://schemas.openxmlformats.org/officeDocument/2006/relationships/tags" Target="../tags/tag1022.xml"/><Relationship Id="rId11" Type="http://schemas.openxmlformats.org/officeDocument/2006/relationships/tags" Target="../tags/tag1027.xml"/><Relationship Id="rId24" Type="http://schemas.openxmlformats.org/officeDocument/2006/relationships/image" Target="../media/image390.png"/><Relationship Id="rId32" Type="http://schemas.openxmlformats.org/officeDocument/2006/relationships/image" Target="../media/image398.png"/><Relationship Id="rId37" Type="http://schemas.openxmlformats.org/officeDocument/2006/relationships/image" Target="../media/image402.png"/><Relationship Id="rId5" Type="http://schemas.openxmlformats.org/officeDocument/2006/relationships/tags" Target="../tags/tag1021.xml"/><Relationship Id="rId15" Type="http://schemas.openxmlformats.org/officeDocument/2006/relationships/tags" Target="../tags/tag1031.xml"/><Relationship Id="rId23" Type="http://schemas.openxmlformats.org/officeDocument/2006/relationships/image" Target="../media/image389.png"/><Relationship Id="rId28" Type="http://schemas.openxmlformats.org/officeDocument/2006/relationships/image" Target="../media/image394.png"/><Relationship Id="rId36" Type="http://schemas.openxmlformats.org/officeDocument/2006/relationships/image" Target="../media/image401.png"/><Relationship Id="rId10" Type="http://schemas.openxmlformats.org/officeDocument/2006/relationships/tags" Target="../tags/tag1026.xml"/><Relationship Id="rId19" Type="http://schemas.openxmlformats.org/officeDocument/2006/relationships/tags" Target="../tags/tag1035.xml"/><Relationship Id="rId31" Type="http://schemas.openxmlformats.org/officeDocument/2006/relationships/image" Target="../media/image397.png"/><Relationship Id="rId4" Type="http://schemas.openxmlformats.org/officeDocument/2006/relationships/tags" Target="../tags/tag1020.xml"/><Relationship Id="rId9" Type="http://schemas.openxmlformats.org/officeDocument/2006/relationships/tags" Target="../tags/tag1025.xml"/><Relationship Id="rId14" Type="http://schemas.openxmlformats.org/officeDocument/2006/relationships/tags" Target="../tags/tag1030.xml"/><Relationship Id="rId22" Type="http://schemas.openxmlformats.org/officeDocument/2006/relationships/image" Target="../media/image388.png"/><Relationship Id="rId27" Type="http://schemas.openxmlformats.org/officeDocument/2006/relationships/image" Target="../media/image393.png"/><Relationship Id="rId30" Type="http://schemas.openxmlformats.org/officeDocument/2006/relationships/image" Target="../media/image396.png"/><Relationship Id="rId35" Type="http://schemas.openxmlformats.org/officeDocument/2006/relationships/image" Target="../media/image4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image" Target="../media/image33.png"/><Relationship Id="rId39" Type="http://schemas.openxmlformats.org/officeDocument/2006/relationships/image" Target="../media/image27.png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34" Type="http://schemas.openxmlformats.org/officeDocument/2006/relationships/image" Target="../media/image31.png"/><Relationship Id="rId42" Type="http://schemas.openxmlformats.org/officeDocument/2006/relationships/image" Target="../media/image41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5.png"/><Relationship Id="rId33" Type="http://schemas.openxmlformats.org/officeDocument/2006/relationships/image" Target="../media/image23.png"/><Relationship Id="rId38" Type="http://schemas.openxmlformats.org/officeDocument/2006/relationships/image" Target="../media/image47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image" Target="../media/image40.png"/><Relationship Id="rId41" Type="http://schemas.openxmlformats.org/officeDocument/2006/relationships/image" Target="../media/image29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30.png"/><Relationship Id="rId32" Type="http://schemas.openxmlformats.org/officeDocument/2006/relationships/image" Target="../media/image22.png"/><Relationship Id="rId37" Type="http://schemas.openxmlformats.org/officeDocument/2006/relationships/image" Target="../media/image46.png"/><Relationship Id="rId40" Type="http://schemas.openxmlformats.org/officeDocument/2006/relationships/image" Target="../media/image28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39.png"/><Relationship Id="rId36" Type="http://schemas.openxmlformats.org/officeDocument/2006/relationships/image" Target="../media/image45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image" Target="../media/image43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4.png"/><Relationship Id="rId30" Type="http://schemas.openxmlformats.org/officeDocument/2006/relationships/image" Target="../media/image42.png"/><Relationship Id="rId35" Type="http://schemas.openxmlformats.org/officeDocument/2006/relationships/image" Target="../media/image44.png"/><Relationship Id="rId43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043.xml"/><Relationship Id="rId13" Type="http://schemas.openxmlformats.org/officeDocument/2006/relationships/tags" Target="../tags/tag1048.xml"/><Relationship Id="rId18" Type="http://schemas.openxmlformats.org/officeDocument/2006/relationships/image" Target="../media/image390.png"/><Relationship Id="rId26" Type="http://schemas.openxmlformats.org/officeDocument/2006/relationships/image" Target="../media/image399.png"/><Relationship Id="rId3" Type="http://schemas.openxmlformats.org/officeDocument/2006/relationships/tags" Target="../tags/tag1038.xml"/><Relationship Id="rId21" Type="http://schemas.openxmlformats.org/officeDocument/2006/relationships/image" Target="../media/image406.png"/><Relationship Id="rId7" Type="http://schemas.openxmlformats.org/officeDocument/2006/relationships/tags" Target="../tags/tag1042.xml"/><Relationship Id="rId12" Type="http://schemas.openxmlformats.org/officeDocument/2006/relationships/tags" Target="../tags/tag1047.xml"/><Relationship Id="rId17" Type="http://schemas.openxmlformats.org/officeDocument/2006/relationships/image" Target="../media/image391.png"/><Relationship Id="rId25" Type="http://schemas.openxmlformats.org/officeDocument/2006/relationships/image" Target="../media/image398.png"/><Relationship Id="rId2" Type="http://schemas.openxmlformats.org/officeDocument/2006/relationships/tags" Target="../tags/tag1037.xml"/><Relationship Id="rId16" Type="http://schemas.openxmlformats.org/officeDocument/2006/relationships/image" Target="../media/image405.png"/><Relationship Id="rId20" Type="http://schemas.openxmlformats.org/officeDocument/2006/relationships/image" Target="../media/image393.png"/><Relationship Id="rId1" Type="http://schemas.openxmlformats.org/officeDocument/2006/relationships/tags" Target="../tags/tag1036.xml"/><Relationship Id="rId6" Type="http://schemas.openxmlformats.org/officeDocument/2006/relationships/tags" Target="../tags/tag1041.xml"/><Relationship Id="rId11" Type="http://schemas.openxmlformats.org/officeDocument/2006/relationships/tags" Target="../tags/tag1046.xml"/><Relationship Id="rId24" Type="http://schemas.openxmlformats.org/officeDocument/2006/relationships/image" Target="../media/image409.png"/><Relationship Id="rId5" Type="http://schemas.openxmlformats.org/officeDocument/2006/relationships/tags" Target="../tags/tag1040.xml"/><Relationship Id="rId15" Type="http://schemas.openxmlformats.org/officeDocument/2006/relationships/image" Target="../media/image388.png"/><Relationship Id="rId23" Type="http://schemas.openxmlformats.org/officeDocument/2006/relationships/image" Target="../media/image408.png"/><Relationship Id="rId10" Type="http://schemas.openxmlformats.org/officeDocument/2006/relationships/tags" Target="../tags/tag1045.xml"/><Relationship Id="rId19" Type="http://schemas.openxmlformats.org/officeDocument/2006/relationships/image" Target="../media/image394.png"/><Relationship Id="rId4" Type="http://schemas.openxmlformats.org/officeDocument/2006/relationships/tags" Target="../tags/tag1039.xml"/><Relationship Id="rId9" Type="http://schemas.openxmlformats.org/officeDocument/2006/relationships/tags" Target="../tags/tag104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07.png"/><Relationship Id="rId27" Type="http://schemas.openxmlformats.org/officeDocument/2006/relationships/image" Target="../media/image3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53.png"/><Relationship Id="rId3" Type="http://schemas.openxmlformats.org/officeDocument/2006/relationships/tags" Target="../tags/tag109.xml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56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tags" Target="../tags/tag1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8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notesSlide" Target="../notesSlides/notesSlide7.xml"/><Relationship Id="rId39" Type="http://schemas.openxmlformats.org/officeDocument/2006/relationships/image" Target="../media/image70.png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62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60.png"/><Relationship Id="rId41" Type="http://schemas.openxmlformats.org/officeDocument/2006/relationships/image" Target="../media/image72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64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image" Target="../media/image58.png"/><Relationship Id="rId36" Type="http://schemas.openxmlformats.org/officeDocument/2006/relationships/image" Target="../media/image67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63.png"/><Relationship Id="rId44" Type="http://schemas.openxmlformats.org/officeDocument/2006/relationships/image" Target="../media/image75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image" Target="../media/image57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image" Target="../media/image78.png"/><Relationship Id="rId26" Type="http://schemas.openxmlformats.org/officeDocument/2006/relationships/image" Target="../media/image80.png"/><Relationship Id="rId3" Type="http://schemas.openxmlformats.org/officeDocument/2006/relationships/tags" Target="../tags/tag151.xml"/><Relationship Id="rId21" Type="http://schemas.openxmlformats.org/officeDocument/2006/relationships/image" Target="../media/image61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57.png"/><Relationship Id="rId25" Type="http://schemas.openxmlformats.org/officeDocument/2006/relationships/image" Target="../media/image79.png"/><Relationship Id="rId2" Type="http://schemas.openxmlformats.org/officeDocument/2006/relationships/tags" Target="../tags/tag150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60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74.png"/><Relationship Id="rId5" Type="http://schemas.openxmlformats.org/officeDocument/2006/relationships/tags" Target="../tags/tag15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3.png"/><Relationship Id="rId10" Type="http://schemas.openxmlformats.org/officeDocument/2006/relationships/tags" Target="../tags/tag158.xml"/><Relationship Id="rId19" Type="http://schemas.openxmlformats.org/officeDocument/2006/relationships/image" Target="../media/image58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AED4-9B2E-48B2-9DB4-FCE6066CF541}" type="slidenum">
              <a:rPr lang="en-US"/>
              <a:pPr/>
              <a:t>1</a:t>
            </a:fld>
            <a:endParaRPr lang="en-US"/>
          </a:p>
        </p:txBody>
      </p:sp>
      <p:sp>
        <p:nvSpPr>
          <p:cNvPr id="199475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Vector fields and</a:t>
            </a:r>
          </a:p>
          <a:p>
            <a:pPr algn="ctr"/>
            <a:r>
              <a:rPr lang="en-US" sz="2400"/>
              <a:t>ordinary differential equations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4756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30-D043-4E53-84E6-BCE3FA48DD99}" type="slidenum">
              <a:rPr lang="en-US"/>
              <a:pPr/>
              <a:t>10</a:t>
            </a:fld>
            <a:endParaRPr lang="en-US"/>
          </a:p>
        </p:txBody>
      </p:sp>
      <p:pic>
        <p:nvPicPr>
          <p:cNvPr id="1931315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145088"/>
            <a:ext cx="7616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127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611813"/>
            <a:ext cx="75231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127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127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127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6489700"/>
            <a:ext cx="6086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127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049963"/>
            <a:ext cx="410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31276" name="Group 12"/>
          <p:cNvGrpSpPr>
            <a:grpSpLocks/>
          </p:cNvGrpSpPr>
          <p:nvPr/>
        </p:nvGrpSpPr>
        <p:grpSpPr bwMode="auto">
          <a:xfrm>
            <a:off x="26988" y="109538"/>
            <a:ext cx="8024812" cy="704850"/>
            <a:chOff x="23" y="946"/>
            <a:chExt cx="5055" cy="444"/>
          </a:xfrm>
        </p:grpSpPr>
        <p:pic>
          <p:nvPicPr>
            <p:cNvPr id="1931277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46"/>
              <a:ext cx="27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1278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64"/>
              <a:ext cx="402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1279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951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3128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0425"/>
            <a:ext cx="6402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128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68363"/>
            <a:ext cx="925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128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219200"/>
            <a:ext cx="6175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1287" name="Line 2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31293" name="Group 29"/>
          <p:cNvGrpSpPr>
            <a:grpSpLocks/>
          </p:cNvGrpSpPr>
          <p:nvPr/>
        </p:nvGrpSpPr>
        <p:grpSpPr bwMode="auto">
          <a:xfrm>
            <a:off x="304800" y="3603625"/>
            <a:ext cx="8320088" cy="1120775"/>
            <a:chOff x="192" y="2270"/>
            <a:chExt cx="5241" cy="706"/>
          </a:xfrm>
        </p:grpSpPr>
        <p:pic>
          <p:nvPicPr>
            <p:cNvPr id="1931288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807"/>
              <a:ext cx="38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1289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510"/>
              <a:ext cx="44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1290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" y="2270"/>
              <a:ext cx="384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1291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70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1292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98"/>
              <a:ext cx="91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31294" name="Line 3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1314" name="Picture 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52600"/>
            <a:ext cx="8675687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1302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590800"/>
            <a:ext cx="4178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130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994025"/>
            <a:ext cx="4651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31303" name="Group 39"/>
          <p:cNvGrpSpPr>
            <a:grpSpLocks/>
          </p:cNvGrpSpPr>
          <p:nvPr/>
        </p:nvGrpSpPr>
        <p:grpSpPr bwMode="auto">
          <a:xfrm>
            <a:off x="4572000" y="6086475"/>
            <a:ext cx="1017588" cy="393700"/>
            <a:chOff x="2976" y="3930"/>
            <a:chExt cx="641" cy="248"/>
          </a:xfrm>
        </p:grpSpPr>
        <p:pic>
          <p:nvPicPr>
            <p:cNvPr id="1931304" name="Picture 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930"/>
              <a:ext cx="4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31305" name="Line 41"/>
            <p:cNvSpPr>
              <a:spLocks noChangeShapeType="1"/>
            </p:cNvSpPr>
            <p:nvPr/>
          </p:nvSpPr>
          <p:spPr bwMode="auto">
            <a:xfrm flipH="1">
              <a:off x="2976" y="4057"/>
              <a:ext cx="173" cy="12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1312" name="Group 48"/>
          <p:cNvGrpSpPr>
            <a:grpSpLocks/>
          </p:cNvGrpSpPr>
          <p:nvPr/>
        </p:nvGrpSpPr>
        <p:grpSpPr bwMode="auto">
          <a:xfrm>
            <a:off x="7508875" y="2960688"/>
            <a:ext cx="415925" cy="338137"/>
            <a:chOff x="4680" y="1808"/>
            <a:chExt cx="262" cy="213"/>
          </a:xfrm>
        </p:grpSpPr>
        <p:pic>
          <p:nvPicPr>
            <p:cNvPr id="1931310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1824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31311" name="Line 47"/>
            <p:cNvSpPr>
              <a:spLocks noChangeShapeType="1"/>
            </p:cNvSpPr>
            <p:nvPr/>
          </p:nvSpPr>
          <p:spPr bwMode="auto">
            <a:xfrm flipH="1">
              <a:off x="4721" y="1808"/>
              <a:ext cx="48" cy="2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1313" name="Line 49"/>
          <p:cNvSpPr>
            <a:spLocks noChangeShapeType="1"/>
          </p:cNvSpPr>
          <p:nvPr/>
        </p:nvSpPr>
        <p:spPr bwMode="auto">
          <a:xfrm flipV="1">
            <a:off x="6705600" y="3235325"/>
            <a:ext cx="762000" cy="3810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3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3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3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1294" grpId="0" animBg="1"/>
      <p:bldP spid="19313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8210-3BE8-4C18-B72B-3C75AD7F7B6E}" type="slidenum">
              <a:rPr lang="en-US"/>
              <a:pPr/>
              <a:t>11</a:t>
            </a:fld>
            <a:endParaRPr lang="en-US"/>
          </a:p>
        </p:txBody>
      </p:sp>
      <p:sp>
        <p:nvSpPr>
          <p:cNvPr id="1912834" name="Rectangle 2"/>
          <p:cNvSpPr>
            <a:spLocks noChangeArrowheads="1"/>
          </p:cNvSpPr>
          <p:nvPr/>
        </p:nvSpPr>
        <p:spPr bwMode="auto">
          <a:xfrm>
            <a:off x="1050925" y="228600"/>
            <a:ext cx="6061075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28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905000"/>
            <a:ext cx="59483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2836" name="Line 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12837" name="Group 5"/>
          <p:cNvGrpSpPr>
            <a:grpSpLocks/>
          </p:cNvGrpSpPr>
          <p:nvPr/>
        </p:nvGrpSpPr>
        <p:grpSpPr bwMode="auto">
          <a:xfrm>
            <a:off x="7119938" y="693738"/>
            <a:ext cx="1617662" cy="549275"/>
            <a:chOff x="4485" y="437"/>
            <a:chExt cx="1019" cy="346"/>
          </a:xfrm>
        </p:grpSpPr>
        <p:pic>
          <p:nvPicPr>
            <p:cNvPr id="1912838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" y="576"/>
              <a:ext cx="7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2839" name="Rectangle 7"/>
            <p:cNvSpPr>
              <a:spLocks noChangeArrowheads="1"/>
            </p:cNvSpPr>
            <p:nvPr/>
          </p:nvSpPr>
          <p:spPr bwMode="auto">
            <a:xfrm>
              <a:off x="4721" y="547"/>
              <a:ext cx="783" cy="2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40" name="Line 8"/>
            <p:cNvSpPr>
              <a:spLocks noChangeShapeType="1"/>
            </p:cNvSpPr>
            <p:nvPr/>
          </p:nvSpPr>
          <p:spPr bwMode="auto">
            <a:xfrm flipH="1" flipV="1">
              <a:off x="4485" y="437"/>
              <a:ext cx="242" cy="1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1284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5240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284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24250"/>
            <a:ext cx="5797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284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029200"/>
            <a:ext cx="260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2844" name="Rectangle 12"/>
          <p:cNvSpPr>
            <a:spLocks noChangeArrowheads="1"/>
          </p:cNvSpPr>
          <p:nvPr/>
        </p:nvSpPr>
        <p:spPr bwMode="auto">
          <a:xfrm>
            <a:off x="6553200" y="2101850"/>
            <a:ext cx="2057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2845" name="Group 13"/>
          <p:cNvGrpSpPr>
            <a:grpSpLocks/>
          </p:cNvGrpSpPr>
          <p:nvPr/>
        </p:nvGrpSpPr>
        <p:grpSpPr bwMode="auto">
          <a:xfrm>
            <a:off x="1143000" y="2286000"/>
            <a:ext cx="1554163" cy="762000"/>
            <a:chOff x="720" y="1440"/>
            <a:chExt cx="979" cy="480"/>
          </a:xfrm>
        </p:grpSpPr>
        <p:sp>
          <p:nvSpPr>
            <p:cNvPr id="1912846" name="Rectangle 14"/>
            <p:cNvSpPr>
              <a:spLocks noChangeArrowheads="1"/>
            </p:cNvSpPr>
            <p:nvPr/>
          </p:nvSpPr>
          <p:spPr bwMode="auto">
            <a:xfrm>
              <a:off x="720" y="1684"/>
              <a:ext cx="645" cy="2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47" name="Line 15"/>
            <p:cNvSpPr>
              <a:spLocks noChangeShapeType="1"/>
            </p:cNvSpPr>
            <p:nvPr/>
          </p:nvSpPr>
          <p:spPr bwMode="auto">
            <a:xfrm flipV="1">
              <a:off x="1365" y="1440"/>
              <a:ext cx="334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12848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" y="1713"/>
              <a:ext cx="62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1284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244975"/>
            <a:ext cx="66849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285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6327775"/>
            <a:ext cx="4343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2851" name="Rectangle 19"/>
          <p:cNvSpPr>
            <a:spLocks noChangeArrowheads="1"/>
          </p:cNvSpPr>
          <p:nvPr/>
        </p:nvSpPr>
        <p:spPr bwMode="auto">
          <a:xfrm>
            <a:off x="2706688" y="1863725"/>
            <a:ext cx="2751137" cy="8794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285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63975"/>
            <a:ext cx="5080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285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870575"/>
            <a:ext cx="4589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12854" name="Group 22"/>
          <p:cNvGrpSpPr>
            <a:grpSpLocks/>
          </p:cNvGrpSpPr>
          <p:nvPr/>
        </p:nvGrpSpPr>
        <p:grpSpPr bwMode="auto">
          <a:xfrm>
            <a:off x="1100138" y="304800"/>
            <a:ext cx="5986462" cy="704850"/>
            <a:chOff x="693" y="192"/>
            <a:chExt cx="3771" cy="444"/>
          </a:xfrm>
        </p:grpSpPr>
        <p:pic>
          <p:nvPicPr>
            <p:cNvPr id="1912855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192"/>
              <a:ext cx="37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2856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" y="458"/>
              <a:ext cx="210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1285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285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5179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285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410200"/>
            <a:ext cx="5514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2860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61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2862" name="Group 30"/>
          <p:cNvGrpSpPr>
            <a:grpSpLocks/>
          </p:cNvGrpSpPr>
          <p:nvPr/>
        </p:nvGrpSpPr>
        <p:grpSpPr bwMode="auto">
          <a:xfrm>
            <a:off x="5649913" y="2568575"/>
            <a:ext cx="1981200" cy="752475"/>
            <a:chOff x="3559" y="1618"/>
            <a:chExt cx="1248" cy="474"/>
          </a:xfrm>
        </p:grpSpPr>
        <p:grpSp>
          <p:nvGrpSpPr>
            <p:cNvPr id="1912863" name="Group 31"/>
            <p:cNvGrpSpPr>
              <a:grpSpLocks noChangeAspect="1"/>
            </p:cNvGrpSpPr>
            <p:nvPr/>
          </p:nvGrpSpPr>
          <p:grpSpPr bwMode="auto">
            <a:xfrm>
              <a:off x="3579" y="1776"/>
              <a:ext cx="1036" cy="288"/>
              <a:chOff x="3738" y="1728"/>
              <a:chExt cx="1381" cy="384"/>
            </a:xfrm>
          </p:grpSpPr>
          <p:pic>
            <p:nvPicPr>
              <p:cNvPr id="1912864" name="Picture 32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1933"/>
                <a:ext cx="1083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12865" name="Picture 33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8" y="1728"/>
                <a:ext cx="138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12866" name="Rectangle 34"/>
            <p:cNvSpPr>
              <a:spLocks noChangeArrowheads="1"/>
            </p:cNvSpPr>
            <p:nvPr/>
          </p:nvSpPr>
          <p:spPr bwMode="auto">
            <a:xfrm>
              <a:off x="3559" y="1756"/>
              <a:ext cx="1071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67" name="Line 35"/>
            <p:cNvSpPr>
              <a:spLocks noChangeShapeType="1"/>
            </p:cNvSpPr>
            <p:nvPr/>
          </p:nvSpPr>
          <p:spPr bwMode="auto">
            <a:xfrm flipV="1">
              <a:off x="4615" y="1618"/>
              <a:ext cx="192" cy="1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1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12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12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1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1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2834" grpId="0" animBg="1"/>
      <p:bldP spid="1912836" grpId="0" animBg="1"/>
      <p:bldP spid="1912844" grpId="0" animBg="1"/>
      <p:bldP spid="19128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53B4-CE63-4524-A8E7-A2FAC3271B8F}" type="slidenum">
              <a:rPr lang="en-US"/>
              <a:pPr/>
              <a:t>12</a:t>
            </a:fld>
            <a:endParaRPr lang="en-US"/>
          </a:p>
        </p:txBody>
      </p:sp>
      <p:pic>
        <p:nvPicPr>
          <p:cNvPr id="19138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04800"/>
            <a:ext cx="5986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38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184775"/>
            <a:ext cx="728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38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92650"/>
            <a:ext cx="598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38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41975"/>
            <a:ext cx="7459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38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5975"/>
            <a:ext cx="5268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3863" name="Rectangle 7"/>
          <p:cNvSpPr>
            <a:spLocks noChangeArrowheads="1"/>
          </p:cNvSpPr>
          <p:nvPr/>
        </p:nvSpPr>
        <p:spPr bwMode="auto">
          <a:xfrm>
            <a:off x="2870200" y="3317875"/>
            <a:ext cx="5210175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386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8988"/>
            <a:ext cx="65722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3865" name="Rectangle 9"/>
          <p:cNvSpPr>
            <a:spLocks noChangeArrowheads="1"/>
          </p:cNvSpPr>
          <p:nvPr/>
        </p:nvSpPr>
        <p:spPr bwMode="auto">
          <a:xfrm>
            <a:off x="2403475" y="2009775"/>
            <a:ext cx="6627813" cy="8953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386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524000"/>
            <a:ext cx="6873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386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727075"/>
            <a:ext cx="3343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386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386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752975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3870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3871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3872" name="Group 16"/>
          <p:cNvGrpSpPr>
            <a:grpSpLocks/>
          </p:cNvGrpSpPr>
          <p:nvPr/>
        </p:nvGrpSpPr>
        <p:grpSpPr bwMode="auto">
          <a:xfrm>
            <a:off x="304800" y="2152650"/>
            <a:ext cx="2089150" cy="666750"/>
            <a:chOff x="192" y="1356"/>
            <a:chExt cx="1316" cy="420"/>
          </a:xfrm>
        </p:grpSpPr>
        <p:grpSp>
          <p:nvGrpSpPr>
            <p:cNvPr id="1913873" name="Group 17"/>
            <p:cNvGrpSpPr>
              <a:grpSpLocks noChangeAspect="1"/>
            </p:cNvGrpSpPr>
            <p:nvPr/>
          </p:nvGrpSpPr>
          <p:grpSpPr bwMode="auto">
            <a:xfrm>
              <a:off x="217" y="1382"/>
              <a:ext cx="944" cy="386"/>
              <a:chOff x="217" y="1274"/>
              <a:chExt cx="1059" cy="433"/>
            </a:xfrm>
          </p:grpSpPr>
          <p:pic>
            <p:nvPicPr>
              <p:cNvPr id="1913874" name="Picture 18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" y="1274"/>
                <a:ext cx="84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13875" name="Picture 19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" y="1517"/>
                <a:ext cx="105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13876" name="Rectangle 20"/>
            <p:cNvSpPr>
              <a:spLocks noChangeArrowheads="1"/>
            </p:cNvSpPr>
            <p:nvPr/>
          </p:nvSpPr>
          <p:spPr bwMode="auto">
            <a:xfrm>
              <a:off x="192" y="1356"/>
              <a:ext cx="990" cy="4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3877" name="Line 21"/>
            <p:cNvSpPr>
              <a:spLocks noChangeShapeType="1"/>
            </p:cNvSpPr>
            <p:nvPr/>
          </p:nvSpPr>
          <p:spPr bwMode="auto">
            <a:xfrm>
              <a:off x="1186" y="1554"/>
              <a:ext cx="3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3878" name="Group 22"/>
          <p:cNvGrpSpPr>
            <a:grpSpLocks/>
          </p:cNvGrpSpPr>
          <p:nvPr/>
        </p:nvGrpSpPr>
        <p:grpSpPr bwMode="auto">
          <a:xfrm>
            <a:off x="304800" y="3276600"/>
            <a:ext cx="2555875" cy="533400"/>
            <a:chOff x="192" y="2064"/>
            <a:chExt cx="1610" cy="336"/>
          </a:xfrm>
        </p:grpSpPr>
        <p:pic>
          <p:nvPicPr>
            <p:cNvPr id="1913879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" y="2084"/>
              <a:ext cx="103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3880" name="Rectangle 24"/>
            <p:cNvSpPr>
              <a:spLocks noChangeArrowheads="1"/>
            </p:cNvSpPr>
            <p:nvPr/>
          </p:nvSpPr>
          <p:spPr bwMode="auto">
            <a:xfrm>
              <a:off x="192" y="2064"/>
              <a:ext cx="1071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13881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2238"/>
              <a:ext cx="91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3882" name="Line 26"/>
            <p:cNvSpPr>
              <a:spLocks noChangeShapeType="1"/>
            </p:cNvSpPr>
            <p:nvPr/>
          </p:nvSpPr>
          <p:spPr bwMode="auto">
            <a:xfrm>
              <a:off x="1266" y="2234"/>
              <a:ext cx="5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1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3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3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3863" grpId="0" animBg="1"/>
      <p:bldP spid="19138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FF3C-F9D0-408D-A5EB-C9252AD882AE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914882" name="Group 2"/>
          <p:cNvGrpSpPr>
            <a:grpSpLocks/>
          </p:cNvGrpSpPr>
          <p:nvPr/>
        </p:nvGrpSpPr>
        <p:grpSpPr bwMode="auto">
          <a:xfrm>
            <a:off x="1100138" y="152400"/>
            <a:ext cx="5986462" cy="685800"/>
            <a:chOff x="693" y="96"/>
            <a:chExt cx="3771" cy="432"/>
          </a:xfrm>
        </p:grpSpPr>
        <p:pic>
          <p:nvPicPr>
            <p:cNvPr id="1914883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" y="96"/>
              <a:ext cx="37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4884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314"/>
              <a:ext cx="30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148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23025"/>
            <a:ext cx="3683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665538"/>
            <a:ext cx="571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289425"/>
            <a:ext cx="78755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488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6225"/>
            <a:ext cx="332422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48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550"/>
            <a:ext cx="4475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489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774825"/>
            <a:ext cx="2078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9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235200"/>
            <a:ext cx="73469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9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89225"/>
            <a:ext cx="8404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9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149600"/>
            <a:ext cx="8404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9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936625"/>
            <a:ext cx="62690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9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1774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489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822825"/>
            <a:ext cx="7988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489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22975"/>
            <a:ext cx="48339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4898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899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4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4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91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091F-A97C-43C9-9CCC-F66944F93155}" type="slidenum">
              <a:rPr lang="en-US"/>
              <a:pPr/>
              <a:t>14</a:t>
            </a:fld>
            <a:endParaRPr lang="en-US"/>
          </a:p>
        </p:txBody>
      </p:sp>
      <p:sp>
        <p:nvSpPr>
          <p:cNvPr id="1915906" name="Line 2"/>
          <p:cNvSpPr>
            <a:spLocks noChangeAspect="1" noChangeShapeType="1"/>
          </p:cNvSpPr>
          <p:nvPr/>
        </p:nvSpPr>
        <p:spPr bwMode="auto">
          <a:xfrm>
            <a:off x="4267200" y="2389188"/>
            <a:ext cx="152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59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206625"/>
            <a:ext cx="131762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08" name="Line 4"/>
          <p:cNvSpPr>
            <a:spLocks noChangeAspect="1" noChangeShapeType="1"/>
          </p:cNvSpPr>
          <p:nvPr/>
        </p:nvSpPr>
        <p:spPr bwMode="auto">
          <a:xfrm flipV="1">
            <a:off x="4335463" y="1909763"/>
            <a:ext cx="0" cy="41132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09" name="Line 5"/>
          <p:cNvSpPr>
            <a:spLocks noChangeAspect="1" noChangeShapeType="1"/>
          </p:cNvSpPr>
          <p:nvPr/>
        </p:nvSpPr>
        <p:spPr bwMode="auto">
          <a:xfrm rot="18900000" flipV="1">
            <a:off x="4743450" y="2214563"/>
            <a:ext cx="1587" cy="116998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59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5238750"/>
            <a:ext cx="1231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11" name="Rectangle 7"/>
          <p:cNvSpPr>
            <a:spLocks noChangeArrowheads="1"/>
          </p:cNvSpPr>
          <p:nvPr/>
        </p:nvSpPr>
        <p:spPr bwMode="auto">
          <a:xfrm>
            <a:off x="381000" y="3886200"/>
            <a:ext cx="14478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912" name="Rectangle 8"/>
          <p:cNvSpPr>
            <a:spLocks noChangeArrowheads="1"/>
          </p:cNvSpPr>
          <p:nvPr/>
        </p:nvSpPr>
        <p:spPr bwMode="auto">
          <a:xfrm>
            <a:off x="152400" y="4800600"/>
            <a:ext cx="2130425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91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354138"/>
            <a:ext cx="3040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14" name="Oval 10"/>
          <p:cNvSpPr>
            <a:spLocks noChangeAspect="1" noChangeArrowheads="1"/>
          </p:cNvSpPr>
          <p:nvPr/>
        </p:nvSpPr>
        <p:spPr bwMode="auto">
          <a:xfrm>
            <a:off x="5791200" y="1381125"/>
            <a:ext cx="46038" cy="460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91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829050"/>
            <a:ext cx="3095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16" name="Line 12"/>
          <p:cNvSpPr>
            <a:spLocks noChangeAspect="1" noChangeShapeType="1"/>
          </p:cNvSpPr>
          <p:nvPr/>
        </p:nvSpPr>
        <p:spPr bwMode="auto">
          <a:xfrm>
            <a:off x="2211388" y="4035425"/>
            <a:ext cx="41132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17" name="Line 13"/>
          <p:cNvSpPr>
            <a:spLocks noChangeAspect="1" noChangeShapeType="1"/>
          </p:cNvSpPr>
          <p:nvPr/>
        </p:nvSpPr>
        <p:spPr bwMode="auto">
          <a:xfrm>
            <a:off x="4267200" y="3213100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18" name="Line 14"/>
          <p:cNvSpPr>
            <a:spLocks noChangeAspect="1" noChangeShapeType="1"/>
          </p:cNvSpPr>
          <p:nvPr/>
        </p:nvSpPr>
        <p:spPr bwMode="auto">
          <a:xfrm rot="5400000">
            <a:off x="3444875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19" name="Line 15"/>
          <p:cNvSpPr>
            <a:spLocks noChangeAspect="1" noChangeShapeType="1"/>
          </p:cNvSpPr>
          <p:nvPr/>
        </p:nvSpPr>
        <p:spPr bwMode="auto">
          <a:xfrm>
            <a:off x="4267200" y="4859338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0" name="Line 16"/>
          <p:cNvSpPr>
            <a:spLocks noChangeAspect="1" noChangeShapeType="1"/>
          </p:cNvSpPr>
          <p:nvPr/>
        </p:nvSpPr>
        <p:spPr bwMode="auto">
          <a:xfrm>
            <a:off x="4267200" y="5681663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1" name="Line 17"/>
          <p:cNvSpPr>
            <a:spLocks noChangeAspect="1" noChangeShapeType="1"/>
          </p:cNvSpPr>
          <p:nvPr/>
        </p:nvSpPr>
        <p:spPr bwMode="auto">
          <a:xfrm rot="5400000">
            <a:off x="2620962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2" name="Line 18"/>
          <p:cNvSpPr>
            <a:spLocks noChangeAspect="1" noChangeShapeType="1"/>
          </p:cNvSpPr>
          <p:nvPr/>
        </p:nvSpPr>
        <p:spPr bwMode="auto">
          <a:xfrm rot="5400000">
            <a:off x="5085556" y="4040982"/>
            <a:ext cx="14763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3" name="Line 19"/>
          <p:cNvSpPr>
            <a:spLocks noChangeAspect="1" noChangeShapeType="1"/>
          </p:cNvSpPr>
          <p:nvPr/>
        </p:nvSpPr>
        <p:spPr bwMode="auto">
          <a:xfrm rot="5400000">
            <a:off x="5913437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4" name="Line 20"/>
          <p:cNvSpPr>
            <a:spLocks noChangeAspect="1" noChangeShapeType="1"/>
          </p:cNvSpPr>
          <p:nvPr/>
        </p:nvSpPr>
        <p:spPr bwMode="auto">
          <a:xfrm flipV="1">
            <a:off x="5159375" y="3211513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5" name="Line 21"/>
          <p:cNvSpPr>
            <a:spLocks noChangeAspect="1" noChangeShapeType="1"/>
          </p:cNvSpPr>
          <p:nvPr/>
        </p:nvSpPr>
        <p:spPr bwMode="auto">
          <a:xfrm>
            <a:off x="3513138" y="4035425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6" name="Line 22"/>
          <p:cNvSpPr>
            <a:spLocks noChangeAspect="1" noChangeShapeType="1"/>
          </p:cNvSpPr>
          <p:nvPr/>
        </p:nvSpPr>
        <p:spPr bwMode="auto">
          <a:xfrm>
            <a:off x="2689225" y="4035425"/>
            <a:ext cx="0" cy="164623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7" name="Line 23"/>
          <p:cNvSpPr>
            <a:spLocks noChangeAspect="1" noChangeShapeType="1"/>
          </p:cNvSpPr>
          <p:nvPr/>
        </p:nvSpPr>
        <p:spPr bwMode="auto">
          <a:xfrm flipV="1">
            <a:off x="5981700" y="2389188"/>
            <a:ext cx="0" cy="164623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8" name="Line 24"/>
          <p:cNvSpPr>
            <a:spLocks noChangeAspect="1" noChangeShapeType="1"/>
          </p:cNvSpPr>
          <p:nvPr/>
        </p:nvSpPr>
        <p:spPr bwMode="auto">
          <a:xfrm rot="16200000" flipV="1">
            <a:off x="3924301" y="2800350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9" name="Line 25"/>
          <p:cNvSpPr>
            <a:spLocks noChangeAspect="1" noChangeShapeType="1"/>
          </p:cNvSpPr>
          <p:nvPr/>
        </p:nvSpPr>
        <p:spPr bwMode="auto">
          <a:xfrm rot="-5400000">
            <a:off x="4747419" y="4447382"/>
            <a:ext cx="0" cy="8239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30" name="Line 26"/>
          <p:cNvSpPr>
            <a:spLocks noChangeAspect="1" noChangeShapeType="1"/>
          </p:cNvSpPr>
          <p:nvPr/>
        </p:nvSpPr>
        <p:spPr bwMode="auto">
          <a:xfrm rot="-5400000">
            <a:off x="5158582" y="4858544"/>
            <a:ext cx="0" cy="164623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31" name="Line 27"/>
          <p:cNvSpPr>
            <a:spLocks noChangeAspect="1" noChangeShapeType="1"/>
          </p:cNvSpPr>
          <p:nvPr/>
        </p:nvSpPr>
        <p:spPr bwMode="auto">
          <a:xfrm rot="16200000" flipV="1">
            <a:off x="3664744" y="1566069"/>
            <a:ext cx="0" cy="164623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32" name="Line 28"/>
          <p:cNvSpPr>
            <a:spLocks noChangeAspect="1" noChangeShapeType="1"/>
          </p:cNvSpPr>
          <p:nvPr/>
        </p:nvSpPr>
        <p:spPr bwMode="auto">
          <a:xfrm rot="18900000" flipV="1">
            <a:off x="4621213" y="2749550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33" name="Line 29"/>
          <p:cNvSpPr>
            <a:spLocks noChangeAspect="1" noChangeShapeType="1"/>
          </p:cNvSpPr>
          <p:nvPr/>
        </p:nvSpPr>
        <p:spPr bwMode="auto">
          <a:xfrm rot="13500000" flipV="1">
            <a:off x="3460750" y="3333750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34" name="Line 30"/>
          <p:cNvSpPr>
            <a:spLocks noChangeAspect="1" noChangeShapeType="1"/>
          </p:cNvSpPr>
          <p:nvPr/>
        </p:nvSpPr>
        <p:spPr bwMode="auto">
          <a:xfrm rot="2700000" flipV="1">
            <a:off x="5214938" y="3902075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35" name="Line 31"/>
          <p:cNvSpPr>
            <a:spLocks noChangeAspect="1" noChangeShapeType="1"/>
          </p:cNvSpPr>
          <p:nvPr/>
        </p:nvSpPr>
        <p:spPr bwMode="auto">
          <a:xfrm rot="8100000" flipV="1">
            <a:off x="4061619" y="4499769"/>
            <a:ext cx="0" cy="8239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5936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829050"/>
            <a:ext cx="1079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37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829050"/>
            <a:ext cx="131762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3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829050"/>
            <a:ext cx="3095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39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030538"/>
            <a:ext cx="106362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40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75188"/>
            <a:ext cx="30956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41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588000"/>
            <a:ext cx="3095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42" name="Line 38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15943" name="Group 39"/>
          <p:cNvGrpSpPr>
            <a:grpSpLocks/>
          </p:cNvGrpSpPr>
          <p:nvPr/>
        </p:nvGrpSpPr>
        <p:grpSpPr bwMode="auto">
          <a:xfrm>
            <a:off x="457200" y="3965575"/>
            <a:ext cx="1316038" cy="639763"/>
            <a:chOff x="288" y="2546"/>
            <a:chExt cx="829" cy="403"/>
          </a:xfrm>
        </p:grpSpPr>
        <p:pic>
          <p:nvPicPr>
            <p:cNvPr id="1915944" name="Picture 4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67"/>
              <a:ext cx="8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5945" name="Picture 4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546"/>
              <a:ext cx="60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15946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833938"/>
            <a:ext cx="202247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47" name="Oval 43"/>
          <p:cNvSpPr>
            <a:spLocks noChangeAspect="1" noChangeArrowheads="1"/>
          </p:cNvSpPr>
          <p:nvPr/>
        </p:nvSpPr>
        <p:spPr bwMode="auto">
          <a:xfrm>
            <a:off x="3517900" y="3216275"/>
            <a:ext cx="1627188" cy="1627188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948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1636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49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57750"/>
            <a:ext cx="35163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50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3143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51" name="Rectangle 47"/>
          <p:cNvSpPr>
            <a:spLocks noChangeArrowheads="1"/>
          </p:cNvSpPr>
          <p:nvPr/>
        </p:nvSpPr>
        <p:spPr bwMode="auto">
          <a:xfrm>
            <a:off x="838200" y="2819400"/>
            <a:ext cx="17526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952" name="Line 48"/>
          <p:cNvSpPr>
            <a:spLocks noChangeShapeType="1"/>
          </p:cNvSpPr>
          <p:nvPr/>
        </p:nvSpPr>
        <p:spPr bwMode="auto">
          <a:xfrm>
            <a:off x="2590800" y="3200400"/>
            <a:ext cx="990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53" name="Rectangle 49"/>
          <p:cNvSpPr>
            <a:spLocks noChangeArrowheads="1"/>
          </p:cNvSpPr>
          <p:nvPr/>
        </p:nvSpPr>
        <p:spPr bwMode="auto">
          <a:xfrm>
            <a:off x="5334000" y="4419600"/>
            <a:ext cx="365760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954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2746375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55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5375"/>
            <a:ext cx="1135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56" name="Line 52"/>
          <p:cNvSpPr>
            <a:spLocks noChangeShapeType="1"/>
          </p:cNvSpPr>
          <p:nvPr/>
        </p:nvSpPr>
        <p:spPr bwMode="auto">
          <a:xfrm>
            <a:off x="6705600" y="1828800"/>
            <a:ext cx="0" cy="14716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57" name="Line 53"/>
          <p:cNvSpPr>
            <a:spLocks noChangeShapeType="1"/>
          </p:cNvSpPr>
          <p:nvPr/>
        </p:nvSpPr>
        <p:spPr bwMode="auto">
          <a:xfrm>
            <a:off x="6705600" y="3276600"/>
            <a:ext cx="2438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58" name="Line 54"/>
          <p:cNvSpPr>
            <a:spLocks noChangeShapeType="1"/>
          </p:cNvSpPr>
          <p:nvPr/>
        </p:nvSpPr>
        <p:spPr bwMode="auto">
          <a:xfrm flipH="1" flipV="1">
            <a:off x="5164138" y="4038600"/>
            <a:ext cx="1922462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5959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1982788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60" name="Picture 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3138"/>
            <a:ext cx="6216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5961" name="Picture 5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354138"/>
            <a:ext cx="1870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5962" name="Oval 58"/>
          <p:cNvSpPr>
            <a:spLocks noChangeArrowheads="1"/>
          </p:cNvSpPr>
          <p:nvPr/>
        </p:nvSpPr>
        <p:spPr bwMode="auto">
          <a:xfrm>
            <a:off x="5118100" y="4003675"/>
            <a:ext cx="73025" cy="730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963" name="Oval 59"/>
          <p:cNvSpPr>
            <a:spLocks noChangeArrowheads="1"/>
          </p:cNvSpPr>
          <p:nvPr/>
        </p:nvSpPr>
        <p:spPr bwMode="auto">
          <a:xfrm>
            <a:off x="5118100" y="3200400"/>
            <a:ext cx="73025" cy="730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964" name="Picture 6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5965" name="Oval 61"/>
          <p:cNvSpPr>
            <a:spLocks noChangeArrowheads="1"/>
          </p:cNvSpPr>
          <p:nvPr/>
        </p:nvSpPr>
        <p:spPr bwMode="auto">
          <a:xfrm>
            <a:off x="4305300" y="2347913"/>
            <a:ext cx="73025" cy="730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966" name="Picture 6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405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5967" name="Picture 6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617538"/>
            <a:ext cx="5632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15968" name="Group 64"/>
          <p:cNvGrpSpPr>
            <a:grpSpLocks/>
          </p:cNvGrpSpPr>
          <p:nvPr/>
        </p:nvGrpSpPr>
        <p:grpSpPr bwMode="auto">
          <a:xfrm>
            <a:off x="546100" y="6096000"/>
            <a:ext cx="7580313" cy="725488"/>
            <a:chOff x="344" y="3840"/>
            <a:chExt cx="4775" cy="457"/>
          </a:xfrm>
        </p:grpSpPr>
        <p:pic>
          <p:nvPicPr>
            <p:cNvPr id="1915969" name="Picture 6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4059"/>
              <a:ext cx="396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5970" name="Picture 6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3840"/>
              <a:ext cx="104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15971" name="Oval 67"/>
          <p:cNvSpPr>
            <a:spLocks noChangeArrowheads="1"/>
          </p:cNvSpPr>
          <p:nvPr/>
        </p:nvSpPr>
        <p:spPr bwMode="auto">
          <a:xfrm>
            <a:off x="2783953" y="2347913"/>
            <a:ext cx="73025" cy="7302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972" name="Line 68"/>
          <p:cNvSpPr>
            <a:spLocks noChangeShapeType="1"/>
          </p:cNvSpPr>
          <p:nvPr/>
        </p:nvSpPr>
        <p:spPr bwMode="auto">
          <a:xfrm flipH="1">
            <a:off x="5181600" y="2667000"/>
            <a:ext cx="457200" cy="533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73" name="Line 69"/>
          <p:cNvSpPr>
            <a:spLocks noChangeShapeType="1"/>
          </p:cNvSpPr>
          <p:nvPr/>
        </p:nvSpPr>
        <p:spPr bwMode="auto">
          <a:xfrm flipH="1" flipV="1">
            <a:off x="4419600" y="2438400"/>
            <a:ext cx="457200" cy="228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74" name="Line 70"/>
          <p:cNvSpPr>
            <a:spLocks noChangeShapeType="1"/>
          </p:cNvSpPr>
          <p:nvPr/>
        </p:nvSpPr>
        <p:spPr bwMode="auto">
          <a:xfrm flipH="1" flipV="1">
            <a:off x="2868460" y="2438400"/>
            <a:ext cx="457200" cy="228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5975" name="Picture 7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87613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76" name="Picture 7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40013"/>
            <a:ext cx="1317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77" name="Picture 7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60" y="2667000"/>
            <a:ext cx="1317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78" name="Picture 7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4688"/>
            <a:ext cx="11350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79" name="Rectangle 75"/>
          <p:cNvSpPr>
            <a:spLocks noChangeArrowheads="1"/>
          </p:cNvSpPr>
          <p:nvPr/>
        </p:nvSpPr>
        <p:spPr bwMode="auto">
          <a:xfrm>
            <a:off x="155575" y="5257800"/>
            <a:ext cx="2130425" cy="7588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980" name="Picture 7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711825"/>
            <a:ext cx="1381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981" name="Rectangle 7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982" name="Rectangle 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983" name="Picture 7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911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15984" name="Group 80"/>
          <p:cNvGrpSpPr>
            <a:grpSpLocks/>
          </p:cNvGrpSpPr>
          <p:nvPr/>
        </p:nvGrpSpPr>
        <p:grpSpPr bwMode="auto">
          <a:xfrm>
            <a:off x="5181600" y="3308350"/>
            <a:ext cx="588963" cy="685800"/>
            <a:chOff x="3264" y="2084"/>
            <a:chExt cx="371" cy="432"/>
          </a:xfrm>
        </p:grpSpPr>
        <p:pic>
          <p:nvPicPr>
            <p:cNvPr id="1915985" name="Picture 8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084"/>
              <a:ext cx="8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5986" name="Line 82"/>
            <p:cNvSpPr>
              <a:spLocks noChangeShapeType="1"/>
            </p:cNvSpPr>
            <p:nvPr/>
          </p:nvSpPr>
          <p:spPr bwMode="auto">
            <a:xfrm flipH="1">
              <a:off x="3264" y="2180"/>
              <a:ext cx="288" cy="33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Line 20"/>
          <p:cNvSpPr>
            <a:spLocks noChangeAspect="1" noChangeShapeType="1"/>
          </p:cNvSpPr>
          <p:nvPr/>
        </p:nvSpPr>
        <p:spPr bwMode="auto">
          <a:xfrm flipV="1">
            <a:off x="5159375" y="3211513"/>
            <a:ext cx="0" cy="8223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5"/>
          <p:cNvSpPr>
            <a:spLocks noChangeAspect="1" noChangeShapeType="1"/>
          </p:cNvSpPr>
          <p:nvPr/>
        </p:nvSpPr>
        <p:spPr bwMode="auto">
          <a:xfrm rot="18900000" flipV="1">
            <a:off x="4743450" y="2214563"/>
            <a:ext cx="1587" cy="11699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7"/>
          <p:cNvSpPr>
            <a:spLocks noChangeAspect="1" noChangeShapeType="1"/>
          </p:cNvSpPr>
          <p:nvPr/>
        </p:nvSpPr>
        <p:spPr bwMode="auto">
          <a:xfrm rot="16200000" flipV="1">
            <a:off x="3664744" y="1566069"/>
            <a:ext cx="0" cy="16462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00000">
            <a:off x="2474683" y="2590800"/>
            <a:ext cx="299702" cy="35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5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5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1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91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91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191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1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1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09" grpId="0" animBg="1"/>
      <p:bldP spid="1915962" grpId="0" animBg="1"/>
      <p:bldP spid="1915963" grpId="0" animBg="1"/>
      <p:bldP spid="1915965" grpId="0" animBg="1"/>
      <p:bldP spid="1915971" grpId="0" animBg="1"/>
      <p:bldP spid="1915972" grpId="0" animBg="1"/>
      <p:bldP spid="1915973" grpId="0" animBg="1"/>
      <p:bldP spid="1915974" grpId="0" animBg="1"/>
      <p:bldP spid="1915979" grpId="0" animBg="1"/>
      <p:bldP spid="84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5E28-5A03-4890-BC10-6737327F61A2}" type="slidenum">
              <a:rPr lang="en-US"/>
              <a:pPr/>
              <a:t>15</a:t>
            </a:fld>
            <a:endParaRPr lang="en-US"/>
          </a:p>
        </p:txBody>
      </p:sp>
      <p:pic>
        <p:nvPicPr>
          <p:cNvPr id="19169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84675"/>
            <a:ext cx="7988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69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5278438"/>
            <a:ext cx="609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6932" name="Rectangle 4"/>
          <p:cNvSpPr>
            <a:spLocks noChangeArrowheads="1"/>
          </p:cNvSpPr>
          <p:nvPr/>
        </p:nvSpPr>
        <p:spPr bwMode="auto">
          <a:xfrm>
            <a:off x="227013" y="5230813"/>
            <a:ext cx="2211387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33" name="Line 5"/>
          <p:cNvSpPr>
            <a:spLocks noChangeShapeType="1"/>
          </p:cNvSpPr>
          <p:nvPr/>
        </p:nvSpPr>
        <p:spPr bwMode="auto">
          <a:xfrm flipV="1">
            <a:off x="2438400" y="5414963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6934" name="Rectangle 6"/>
          <p:cNvSpPr>
            <a:spLocks noChangeArrowheads="1"/>
          </p:cNvSpPr>
          <p:nvPr/>
        </p:nvSpPr>
        <p:spPr bwMode="auto">
          <a:xfrm>
            <a:off x="1927225" y="5784850"/>
            <a:ext cx="511175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35" name="Line 7"/>
          <p:cNvSpPr>
            <a:spLocks noChangeShapeType="1"/>
          </p:cNvSpPr>
          <p:nvPr/>
        </p:nvSpPr>
        <p:spPr bwMode="auto">
          <a:xfrm flipV="1">
            <a:off x="2438400" y="5937250"/>
            <a:ext cx="392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693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5273675"/>
            <a:ext cx="209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6937" name="Line 9"/>
          <p:cNvSpPr>
            <a:spLocks noChangeShapeType="1"/>
          </p:cNvSpPr>
          <p:nvPr/>
        </p:nvSpPr>
        <p:spPr bwMode="auto">
          <a:xfrm>
            <a:off x="1570038" y="5937250"/>
            <a:ext cx="357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6938" name="Line 10"/>
          <p:cNvSpPr>
            <a:spLocks noChangeShapeType="1"/>
          </p:cNvSpPr>
          <p:nvPr/>
        </p:nvSpPr>
        <p:spPr bwMode="auto">
          <a:xfrm flipV="1">
            <a:off x="1579563" y="5572125"/>
            <a:ext cx="0" cy="374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693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26125"/>
            <a:ext cx="4254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694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46625"/>
            <a:ext cx="294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16941" name="Group 13"/>
          <p:cNvGrpSpPr>
            <a:grpSpLocks/>
          </p:cNvGrpSpPr>
          <p:nvPr/>
        </p:nvGrpSpPr>
        <p:grpSpPr bwMode="auto">
          <a:xfrm>
            <a:off x="2220913" y="1524000"/>
            <a:ext cx="6819900" cy="1714500"/>
            <a:chOff x="1399" y="960"/>
            <a:chExt cx="4296" cy="1080"/>
          </a:xfrm>
        </p:grpSpPr>
        <p:pic>
          <p:nvPicPr>
            <p:cNvPr id="1916942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00"/>
              <a:ext cx="3747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6943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960"/>
              <a:ext cx="429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6944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1802"/>
              <a:ext cx="20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1694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65875"/>
            <a:ext cx="232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694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25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694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8125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694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4003675"/>
            <a:ext cx="485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694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5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91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91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1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1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1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932" grpId="0" animBg="1"/>
      <p:bldP spid="1916933" grpId="0" animBg="1"/>
      <p:bldP spid="1916934" grpId="0" animBg="1"/>
      <p:bldP spid="1916935" grpId="0" animBg="1"/>
      <p:bldP spid="1916937" grpId="0" animBg="1"/>
      <p:bldP spid="19169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6A10-7427-4ECB-8FFD-D8F7813DB389}" type="slidenum">
              <a:rPr lang="en-US"/>
              <a:pPr/>
              <a:t>16</a:t>
            </a:fld>
            <a:endParaRPr lang="en-US"/>
          </a:p>
        </p:txBody>
      </p:sp>
      <p:sp>
        <p:nvSpPr>
          <p:cNvPr id="1917954" name="Line 2"/>
          <p:cNvSpPr>
            <a:spLocks noChangeShapeType="1"/>
          </p:cNvSpPr>
          <p:nvPr/>
        </p:nvSpPr>
        <p:spPr bwMode="auto">
          <a:xfrm>
            <a:off x="0" y="2803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17955" name="Group 3"/>
          <p:cNvGrpSpPr>
            <a:grpSpLocks/>
          </p:cNvGrpSpPr>
          <p:nvPr/>
        </p:nvGrpSpPr>
        <p:grpSpPr bwMode="auto">
          <a:xfrm>
            <a:off x="236538" y="228600"/>
            <a:ext cx="8677275" cy="2511425"/>
            <a:chOff x="149" y="144"/>
            <a:chExt cx="5466" cy="1582"/>
          </a:xfrm>
        </p:grpSpPr>
        <p:pic>
          <p:nvPicPr>
            <p:cNvPr id="1917956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396"/>
              <a:ext cx="503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7957" name="Rectangle 5"/>
            <p:cNvSpPr>
              <a:spLocks noChangeArrowheads="1"/>
            </p:cNvSpPr>
            <p:nvPr/>
          </p:nvSpPr>
          <p:spPr bwMode="auto">
            <a:xfrm>
              <a:off x="149" y="885"/>
              <a:ext cx="1393" cy="25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17958" name="Picture 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" y="915"/>
              <a:ext cx="384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17959" name="Line 7"/>
            <p:cNvSpPr>
              <a:spLocks noChangeShapeType="1"/>
            </p:cNvSpPr>
            <p:nvPr/>
          </p:nvSpPr>
          <p:spPr bwMode="auto">
            <a:xfrm flipV="1">
              <a:off x="1542" y="1001"/>
              <a:ext cx="24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960" name="Rectangle 8"/>
            <p:cNvSpPr>
              <a:spLocks noChangeArrowheads="1"/>
            </p:cNvSpPr>
            <p:nvPr/>
          </p:nvSpPr>
          <p:spPr bwMode="auto">
            <a:xfrm>
              <a:off x="1220" y="1234"/>
              <a:ext cx="322" cy="1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7961" name="Line 9"/>
            <p:cNvSpPr>
              <a:spLocks noChangeShapeType="1"/>
            </p:cNvSpPr>
            <p:nvPr/>
          </p:nvSpPr>
          <p:spPr bwMode="auto">
            <a:xfrm flipV="1">
              <a:off x="1542" y="1330"/>
              <a:ext cx="2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17962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" y="912"/>
              <a:ext cx="1322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17963" name="Line 11"/>
            <p:cNvSpPr>
              <a:spLocks noChangeShapeType="1"/>
            </p:cNvSpPr>
            <p:nvPr/>
          </p:nvSpPr>
          <p:spPr bwMode="auto">
            <a:xfrm>
              <a:off x="995" y="1330"/>
              <a:ext cx="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964" name="Line 12"/>
            <p:cNvSpPr>
              <a:spLocks noChangeShapeType="1"/>
            </p:cNvSpPr>
            <p:nvPr/>
          </p:nvSpPr>
          <p:spPr bwMode="auto">
            <a:xfrm flipV="1">
              <a:off x="1001" y="1100"/>
              <a:ext cx="0" cy="2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17965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1260"/>
              <a:ext cx="26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7966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1488"/>
              <a:ext cx="146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7967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624"/>
              <a:ext cx="185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7968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144"/>
              <a:ext cx="104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7969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156"/>
              <a:ext cx="305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17970" name="Group 18"/>
          <p:cNvGrpSpPr>
            <a:grpSpLocks/>
          </p:cNvGrpSpPr>
          <p:nvPr/>
        </p:nvGrpSpPr>
        <p:grpSpPr bwMode="auto">
          <a:xfrm>
            <a:off x="236538" y="5230813"/>
            <a:ext cx="8677275" cy="877887"/>
            <a:chOff x="149" y="3295"/>
            <a:chExt cx="5466" cy="553"/>
          </a:xfrm>
        </p:grpSpPr>
        <p:pic>
          <p:nvPicPr>
            <p:cNvPr id="1917971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" y="3325"/>
              <a:ext cx="384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17972" name="Rectangle 20"/>
            <p:cNvSpPr>
              <a:spLocks noChangeArrowheads="1"/>
            </p:cNvSpPr>
            <p:nvPr/>
          </p:nvSpPr>
          <p:spPr bwMode="auto">
            <a:xfrm>
              <a:off x="149" y="3295"/>
              <a:ext cx="1393" cy="25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7973" name="Line 21"/>
            <p:cNvSpPr>
              <a:spLocks noChangeShapeType="1"/>
            </p:cNvSpPr>
            <p:nvPr/>
          </p:nvSpPr>
          <p:spPr bwMode="auto">
            <a:xfrm flipV="1">
              <a:off x="1542" y="3411"/>
              <a:ext cx="24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974" name="Rectangle 22"/>
            <p:cNvSpPr>
              <a:spLocks noChangeArrowheads="1"/>
            </p:cNvSpPr>
            <p:nvPr/>
          </p:nvSpPr>
          <p:spPr bwMode="auto">
            <a:xfrm>
              <a:off x="1220" y="3644"/>
              <a:ext cx="322" cy="1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7975" name="Line 23"/>
            <p:cNvSpPr>
              <a:spLocks noChangeShapeType="1"/>
            </p:cNvSpPr>
            <p:nvPr/>
          </p:nvSpPr>
          <p:spPr bwMode="auto">
            <a:xfrm flipV="1">
              <a:off x="1542" y="3740"/>
              <a:ext cx="2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17976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" y="3322"/>
              <a:ext cx="1322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17977" name="Line 25"/>
            <p:cNvSpPr>
              <a:spLocks noChangeShapeType="1"/>
            </p:cNvSpPr>
            <p:nvPr/>
          </p:nvSpPr>
          <p:spPr bwMode="auto">
            <a:xfrm>
              <a:off x="995" y="3740"/>
              <a:ext cx="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978" name="Line 26"/>
            <p:cNvSpPr>
              <a:spLocks noChangeShapeType="1"/>
            </p:cNvSpPr>
            <p:nvPr/>
          </p:nvSpPr>
          <p:spPr bwMode="auto">
            <a:xfrm flipV="1">
              <a:off x="1001" y="3510"/>
              <a:ext cx="0" cy="2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17979" name="Picture 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3670"/>
              <a:ext cx="26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17980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65875"/>
            <a:ext cx="232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17981" name="Group 29"/>
          <p:cNvGrpSpPr>
            <a:grpSpLocks/>
          </p:cNvGrpSpPr>
          <p:nvPr/>
        </p:nvGrpSpPr>
        <p:grpSpPr bwMode="auto">
          <a:xfrm>
            <a:off x="228600" y="3984625"/>
            <a:ext cx="8445500" cy="1101725"/>
            <a:chOff x="144" y="2510"/>
            <a:chExt cx="5320" cy="694"/>
          </a:xfrm>
        </p:grpSpPr>
        <p:pic>
          <p:nvPicPr>
            <p:cNvPr id="1917982" name="Picture 3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62"/>
              <a:ext cx="503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7983" name="Picture 3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990"/>
              <a:ext cx="185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7984" name="Picture 3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10"/>
              <a:ext cx="104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17985" name="Picture 3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522"/>
              <a:ext cx="305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17986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5925"/>
            <a:ext cx="2738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7987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7988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8092E-6 L -4.44444E-6 -0.54382 " pathEditMode="relative" ptsTypes="AA">
                                      <p:cBhvr>
                                        <p:cTn id="6" dur="500" fill="hold"/>
                                        <p:tgtEl>
                                          <p:spTgt spid="1917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78035E-8 L -2.77778E-6 -0.55491 " pathEditMode="relative" ptsTypes="AA">
                                      <p:cBhvr>
                                        <p:cTn id="8" dur="500" fill="hold"/>
                                        <p:tgtEl>
                                          <p:spTgt spid="1917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4798E-6 L -2.77778E-7 -0.57711 " pathEditMode="relative" ptsTypes="AA">
                                      <p:cBhvr>
                                        <p:cTn id="10" dur="500" fill="hold"/>
                                        <p:tgtEl>
                                          <p:spTgt spid="1917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9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5F4-AE91-4865-B0FB-CAFCBE8D3683}" type="slidenum">
              <a:rPr lang="en-US"/>
              <a:pPr/>
              <a:t>17</a:t>
            </a:fld>
            <a:endParaRPr lang="en-US"/>
          </a:p>
        </p:txBody>
      </p:sp>
      <p:pic>
        <p:nvPicPr>
          <p:cNvPr id="19189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452563"/>
            <a:ext cx="609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89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94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89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8650"/>
            <a:ext cx="7988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8981" name="Rectangle 5"/>
          <p:cNvSpPr>
            <a:spLocks noChangeArrowheads="1"/>
          </p:cNvSpPr>
          <p:nvPr/>
        </p:nvSpPr>
        <p:spPr bwMode="auto">
          <a:xfrm>
            <a:off x="227013" y="1404938"/>
            <a:ext cx="2211387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8982" name="Line 6"/>
          <p:cNvSpPr>
            <a:spLocks noChangeShapeType="1"/>
          </p:cNvSpPr>
          <p:nvPr/>
        </p:nvSpPr>
        <p:spPr bwMode="auto">
          <a:xfrm flipV="1">
            <a:off x="2438400" y="1589088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8983" name="Rectangle 7"/>
          <p:cNvSpPr>
            <a:spLocks noChangeArrowheads="1"/>
          </p:cNvSpPr>
          <p:nvPr/>
        </p:nvSpPr>
        <p:spPr bwMode="auto">
          <a:xfrm>
            <a:off x="1927225" y="1958975"/>
            <a:ext cx="511175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8984" name="Line 8"/>
          <p:cNvSpPr>
            <a:spLocks noChangeShapeType="1"/>
          </p:cNvSpPr>
          <p:nvPr/>
        </p:nvSpPr>
        <p:spPr bwMode="auto">
          <a:xfrm flipV="1">
            <a:off x="2438400" y="2111375"/>
            <a:ext cx="392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89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47800"/>
            <a:ext cx="209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8986" name="Line 10"/>
          <p:cNvSpPr>
            <a:spLocks noChangeShapeType="1"/>
          </p:cNvSpPr>
          <p:nvPr/>
        </p:nvSpPr>
        <p:spPr bwMode="auto">
          <a:xfrm>
            <a:off x="1570038" y="2111375"/>
            <a:ext cx="357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8987" name="Line 11"/>
          <p:cNvSpPr>
            <a:spLocks noChangeShapeType="1"/>
          </p:cNvSpPr>
          <p:nvPr/>
        </p:nvSpPr>
        <p:spPr bwMode="auto">
          <a:xfrm flipV="1">
            <a:off x="1579563" y="174625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898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0250"/>
            <a:ext cx="4254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8989" name="Line 13"/>
          <p:cNvSpPr>
            <a:spLocks noChangeShapeType="1"/>
          </p:cNvSpPr>
          <p:nvPr/>
        </p:nvSpPr>
        <p:spPr bwMode="auto">
          <a:xfrm>
            <a:off x="0" y="2803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8990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5925"/>
            <a:ext cx="2738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8991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21100"/>
            <a:ext cx="65722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9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78413"/>
            <a:ext cx="7440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9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5607050"/>
            <a:ext cx="394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9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6384925"/>
            <a:ext cx="702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9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59100"/>
            <a:ext cx="3532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9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32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899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899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7650"/>
            <a:ext cx="485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8999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9000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691C-F249-4F37-8712-6247B7FC2BE2}" type="slidenum">
              <a:rPr lang="en-US"/>
              <a:pPr/>
              <a:t>18</a:t>
            </a:fld>
            <a:endParaRPr lang="en-US"/>
          </a:p>
        </p:txBody>
      </p:sp>
      <p:pic>
        <p:nvPicPr>
          <p:cNvPr id="19200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00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452563"/>
            <a:ext cx="609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00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94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00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8650"/>
            <a:ext cx="7988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0006" name="Rectangle 6"/>
          <p:cNvSpPr>
            <a:spLocks noChangeArrowheads="1"/>
          </p:cNvSpPr>
          <p:nvPr/>
        </p:nvSpPr>
        <p:spPr bwMode="auto">
          <a:xfrm>
            <a:off x="227013" y="1404938"/>
            <a:ext cx="2211387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0007" name="Line 7"/>
          <p:cNvSpPr>
            <a:spLocks noChangeShapeType="1"/>
          </p:cNvSpPr>
          <p:nvPr/>
        </p:nvSpPr>
        <p:spPr bwMode="auto">
          <a:xfrm flipV="1">
            <a:off x="2438400" y="1589088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08" name="Rectangle 8"/>
          <p:cNvSpPr>
            <a:spLocks noChangeArrowheads="1"/>
          </p:cNvSpPr>
          <p:nvPr/>
        </p:nvSpPr>
        <p:spPr bwMode="auto">
          <a:xfrm>
            <a:off x="1927225" y="1958975"/>
            <a:ext cx="511175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0009" name="Line 9"/>
          <p:cNvSpPr>
            <a:spLocks noChangeShapeType="1"/>
          </p:cNvSpPr>
          <p:nvPr/>
        </p:nvSpPr>
        <p:spPr bwMode="auto">
          <a:xfrm flipV="1">
            <a:off x="2438400" y="2111375"/>
            <a:ext cx="392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001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47800"/>
            <a:ext cx="209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0011" name="Line 11"/>
          <p:cNvSpPr>
            <a:spLocks noChangeShapeType="1"/>
          </p:cNvSpPr>
          <p:nvPr/>
        </p:nvSpPr>
        <p:spPr bwMode="auto">
          <a:xfrm>
            <a:off x="1570038" y="2111375"/>
            <a:ext cx="357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12" name="Line 12"/>
          <p:cNvSpPr>
            <a:spLocks noChangeShapeType="1"/>
          </p:cNvSpPr>
          <p:nvPr/>
        </p:nvSpPr>
        <p:spPr bwMode="auto">
          <a:xfrm flipV="1">
            <a:off x="1579563" y="174625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001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0250"/>
            <a:ext cx="4254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0014" name="Line 14"/>
          <p:cNvSpPr>
            <a:spLocks noChangeShapeType="1"/>
          </p:cNvSpPr>
          <p:nvPr/>
        </p:nvSpPr>
        <p:spPr bwMode="auto">
          <a:xfrm>
            <a:off x="0" y="2803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001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5925"/>
            <a:ext cx="2738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001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59100"/>
            <a:ext cx="3532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1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32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001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7650"/>
            <a:ext cx="485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001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429000"/>
            <a:ext cx="702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2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6384925"/>
            <a:ext cx="702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0021" name="Line 21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002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23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0023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0024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06358E-6 L 8.05556E-6 -0.43283 " pathEditMode="relative" ptsTypes="AA">
                                      <p:cBhvr>
                                        <p:cTn id="6" dur="500" fill="hold"/>
                                        <p:tgtEl>
                                          <p:spTgt spid="1920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00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46D4-DEF1-42B0-916C-711BD7155DDD}" type="slidenum">
              <a:rPr lang="en-US"/>
              <a:pPr/>
              <a:t>19</a:t>
            </a:fld>
            <a:endParaRPr lang="en-US"/>
          </a:p>
        </p:txBody>
      </p:sp>
      <p:pic>
        <p:nvPicPr>
          <p:cNvPr id="19210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0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452563"/>
            <a:ext cx="609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1028" name="Oval 4"/>
          <p:cNvSpPr>
            <a:spLocks noChangeArrowheads="1"/>
          </p:cNvSpPr>
          <p:nvPr/>
        </p:nvSpPr>
        <p:spPr bwMode="auto">
          <a:xfrm>
            <a:off x="8153400" y="6248400"/>
            <a:ext cx="762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10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94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0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8650"/>
            <a:ext cx="7988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1031" name="Rectangle 7"/>
          <p:cNvSpPr>
            <a:spLocks noChangeArrowheads="1"/>
          </p:cNvSpPr>
          <p:nvPr/>
        </p:nvSpPr>
        <p:spPr bwMode="auto">
          <a:xfrm>
            <a:off x="227013" y="1404938"/>
            <a:ext cx="2211387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32" name="Line 8"/>
          <p:cNvSpPr>
            <a:spLocks noChangeShapeType="1"/>
          </p:cNvSpPr>
          <p:nvPr/>
        </p:nvSpPr>
        <p:spPr bwMode="auto">
          <a:xfrm flipV="1">
            <a:off x="2438400" y="1589088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33" name="Rectangle 9"/>
          <p:cNvSpPr>
            <a:spLocks noChangeArrowheads="1"/>
          </p:cNvSpPr>
          <p:nvPr/>
        </p:nvSpPr>
        <p:spPr bwMode="auto">
          <a:xfrm>
            <a:off x="1927225" y="1958975"/>
            <a:ext cx="511175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34" name="Line 10"/>
          <p:cNvSpPr>
            <a:spLocks noChangeShapeType="1"/>
          </p:cNvSpPr>
          <p:nvPr/>
        </p:nvSpPr>
        <p:spPr bwMode="auto">
          <a:xfrm flipV="1">
            <a:off x="2438400" y="2111375"/>
            <a:ext cx="392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35" name="Line 11"/>
          <p:cNvSpPr>
            <a:spLocks noChangeShapeType="1"/>
          </p:cNvSpPr>
          <p:nvPr/>
        </p:nvSpPr>
        <p:spPr bwMode="auto">
          <a:xfrm>
            <a:off x="1570038" y="2111375"/>
            <a:ext cx="357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36" name="Line 12"/>
          <p:cNvSpPr>
            <a:spLocks noChangeShapeType="1"/>
          </p:cNvSpPr>
          <p:nvPr/>
        </p:nvSpPr>
        <p:spPr bwMode="auto">
          <a:xfrm flipV="1">
            <a:off x="1579563" y="174625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103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7650"/>
            <a:ext cx="485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03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0250"/>
            <a:ext cx="4254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3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47800"/>
            <a:ext cx="209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1040" name="Line 16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41" name="Line 17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104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763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1043" name="Line 19"/>
          <p:cNvSpPr>
            <a:spLocks noChangeShapeType="1"/>
          </p:cNvSpPr>
          <p:nvPr/>
        </p:nvSpPr>
        <p:spPr bwMode="auto">
          <a:xfrm>
            <a:off x="0" y="2803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104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5925"/>
            <a:ext cx="2738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045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59100"/>
            <a:ext cx="3532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46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429000"/>
            <a:ext cx="702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47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32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048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23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49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61025"/>
            <a:ext cx="56086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5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34113"/>
            <a:ext cx="65151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1051" name="Line 27"/>
          <p:cNvSpPr>
            <a:spLocks noChangeShapeType="1"/>
          </p:cNvSpPr>
          <p:nvPr/>
        </p:nvSpPr>
        <p:spPr bwMode="auto">
          <a:xfrm flipH="1">
            <a:off x="6934200" y="6324600"/>
            <a:ext cx="1066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1052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3675"/>
            <a:ext cx="8177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053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6873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1054" name="Group 30"/>
          <p:cNvGrpSpPr>
            <a:grpSpLocks/>
          </p:cNvGrpSpPr>
          <p:nvPr/>
        </p:nvGrpSpPr>
        <p:grpSpPr bwMode="auto">
          <a:xfrm>
            <a:off x="3290888" y="2286000"/>
            <a:ext cx="5776912" cy="471488"/>
            <a:chOff x="2073" y="1440"/>
            <a:chExt cx="3639" cy="297"/>
          </a:xfrm>
        </p:grpSpPr>
        <p:pic>
          <p:nvPicPr>
            <p:cNvPr id="1921055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1440"/>
              <a:ext cx="241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1056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1502"/>
              <a:ext cx="104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21057" name="Line 33"/>
          <p:cNvSpPr>
            <a:spLocks noChangeShapeType="1"/>
          </p:cNvSpPr>
          <p:nvPr/>
        </p:nvSpPr>
        <p:spPr bwMode="auto">
          <a:xfrm flipH="1" flipV="1">
            <a:off x="6215063" y="3317875"/>
            <a:ext cx="1023937" cy="30067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58" name="Line 34"/>
          <p:cNvSpPr>
            <a:spLocks noChangeShapeType="1"/>
          </p:cNvSpPr>
          <p:nvPr/>
        </p:nvSpPr>
        <p:spPr bwMode="auto">
          <a:xfrm flipH="1">
            <a:off x="7848600" y="3276600"/>
            <a:ext cx="838200" cy="3048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59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0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92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2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2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2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2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2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2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028" grpId="0" animBg="1"/>
      <p:bldP spid="1921040" grpId="0" animBg="1"/>
      <p:bldP spid="1921051" grpId="0" animBg="1"/>
      <p:bldP spid="1921057" grpId="0" animBg="1"/>
      <p:bldP spid="1921057" grpId="1" animBg="1"/>
      <p:bldP spid="1921058" grpId="0" animBg="1"/>
      <p:bldP spid="19210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9618-B036-4F02-BBA1-77EB0EAB116B}" type="slidenum">
              <a:rPr lang="en-US"/>
              <a:pPr/>
              <a:t>2</a:t>
            </a:fld>
            <a:endParaRPr lang="en-US"/>
          </a:p>
        </p:txBody>
      </p:sp>
      <p:pic>
        <p:nvPicPr>
          <p:cNvPr id="19056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79413"/>
            <a:ext cx="41211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56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819400"/>
            <a:ext cx="1531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56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782638"/>
            <a:ext cx="57832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6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46116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5670" name="Line 6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567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94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567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362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567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362200"/>
            <a:ext cx="4308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56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657600"/>
            <a:ext cx="2757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5675" name="Group 11"/>
          <p:cNvGrpSpPr>
            <a:grpSpLocks/>
          </p:cNvGrpSpPr>
          <p:nvPr/>
        </p:nvGrpSpPr>
        <p:grpSpPr bwMode="auto">
          <a:xfrm>
            <a:off x="4048125" y="4038600"/>
            <a:ext cx="3267075" cy="909638"/>
            <a:chOff x="2550" y="2544"/>
            <a:chExt cx="2058" cy="573"/>
          </a:xfrm>
        </p:grpSpPr>
        <p:sp>
          <p:nvSpPr>
            <p:cNvPr id="1905676" name="AutoShape 12"/>
            <p:cNvSpPr>
              <a:spLocks/>
            </p:cNvSpPr>
            <p:nvPr/>
          </p:nvSpPr>
          <p:spPr bwMode="auto">
            <a:xfrm rot="-5400000">
              <a:off x="3456" y="2400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05677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" y="2736"/>
              <a:ext cx="150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5678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2932"/>
              <a:ext cx="205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0567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64163"/>
            <a:ext cx="669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568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029200"/>
            <a:ext cx="330676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68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973763"/>
            <a:ext cx="26685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6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5973763"/>
            <a:ext cx="50419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568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2805113"/>
            <a:ext cx="5556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5684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68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05686" name="Group 22"/>
          <p:cNvGrpSpPr>
            <a:grpSpLocks/>
          </p:cNvGrpSpPr>
          <p:nvPr/>
        </p:nvGrpSpPr>
        <p:grpSpPr bwMode="auto">
          <a:xfrm>
            <a:off x="79375" y="2362200"/>
            <a:ext cx="2111375" cy="749300"/>
            <a:chOff x="50" y="1488"/>
            <a:chExt cx="1330" cy="472"/>
          </a:xfrm>
        </p:grpSpPr>
        <p:pic>
          <p:nvPicPr>
            <p:cNvPr id="1905687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1733"/>
              <a:ext cx="84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5688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1543"/>
              <a:ext cx="68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05689" name="Rectangle 25"/>
            <p:cNvSpPr>
              <a:spLocks noChangeArrowheads="1"/>
            </p:cNvSpPr>
            <p:nvPr/>
          </p:nvSpPr>
          <p:spPr bwMode="auto">
            <a:xfrm>
              <a:off x="50" y="1488"/>
              <a:ext cx="910" cy="47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90" name="Line 26"/>
            <p:cNvSpPr>
              <a:spLocks noChangeShapeType="1"/>
            </p:cNvSpPr>
            <p:nvPr/>
          </p:nvSpPr>
          <p:spPr bwMode="auto">
            <a:xfrm>
              <a:off x="960" y="1728"/>
              <a:ext cx="4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691" name="Line 27"/>
            <p:cNvSpPr>
              <a:spLocks noChangeShapeType="1"/>
            </p:cNvSpPr>
            <p:nvPr/>
          </p:nvSpPr>
          <p:spPr bwMode="auto">
            <a:xfrm>
              <a:off x="1376" y="1721"/>
              <a:ext cx="0" cy="1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5692" name="Group 28"/>
          <p:cNvGrpSpPr>
            <a:grpSpLocks/>
          </p:cNvGrpSpPr>
          <p:nvPr/>
        </p:nvGrpSpPr>
        <p:grpSpPr bwMode="auto">
          <a:xfrm>
            <a:off x="2352675" y="5029200"/>
            <a:ext cx="5164138" cy="1676400"/>
            <a:chOff x="1482" y="3168"/>
            <a:chExt cx="3253" cy="1056"/>
          </a:xfrm>
        </p:grpSpPr>
        <p:pic>
          <p:nvPicPr>
            <p:cNvPr id="1905693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68"/>
              <a:ext cx="1567" cy="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05694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" y="4018"/>
              <a:ext cx="231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05695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6378575"/>
            <a:ext cx="17192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0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0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05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05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0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05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6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8729-DAE8-4658-87B2-A9FA23887D97}" type="slidenum">
              <a:rPr lang="en-US"/>
              <a:pPr/>
              <a:t>20</a:t>
            </a:fld>
            <a:endParaRPr lang="en-US"/>
          </a:p>
        </p:txBody>
      </p:sp>
      <p:pic>
        <p:nvPicPr>
          <p:cNvPr id="19220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7630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6873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286000"/>
            <a:ext cx="38338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20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384425"/>
            <a:ext cx="1662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5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34113"/>
            <a:ext cx="65151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2056" name="Line 8"/>
          <p:cNvSpPr>
            <a:spLocks noChangeShapeType="1"/>
          </p:cNvSpPr>
          <p:nvPr/>
        </p:nvSpPr>
        <p:spPr bwMode="auto">
          <a:xfrm flipH="1">
            <a:off x="6934200" y="6324600"/>
            <a:ext cx="1066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20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452563"/>
            <a:ext cx="609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2058" name="Oval 10"/>
          <p:cNvSpPr>
            <a:spLocks noChangeArrowheads="1"/>
          </p:cNvSpPr>
          <p:nvPr/>
        </p:nvSpPr>
        <p:spPr bwMode="auto">
          <a:xfrm>
            <a:off x="8153400" y="6248400"/>
            <a:ext cx="762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205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94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6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8650"/>
            <a:ext cx="7988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2061" name="Rectangle 13"/>
          <p:cNvSpPr>
            <a:spLocks noChangeArrowheads="1"/>
          </p:cNvSpPr>
          <p:nvPr/>
        </p:nvSpPr>
        <p:spPr bwMode="auto">
          <a:xfrm>
            <a:off x="227013" y="1404938"/>
            <a:ext cx="2211387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2062" name="Line 14"/>
          <p:cNvSpPr>
            <a:spLocks noChangeShapeType="1"/>
          </p:cNvSpPr>
          <p:nvPr/>
        </p:nvSpPr>
        <p:spPr bwMode="auto">
          <a:xfrm flipV="1">
            <a:off x="2438400" y="1589088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2063" name="Rectangle 15"/>
          <p:cNvSpPr>
            <a:spLocks noChangeArrowheads="1"/>
          </p:cNvSpPr>
          <p:nvPr/>
        </p:nvSpPr>
        <p:spPr bwMode="auto">
          <a:xfrm>
            <a:off x="1927225" y="1958975"/>
            <a:ext cx="511175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2064" name="Line 16"/>
          <p:cNvSpPr>
            <a:spLocks noChangeShapeType="1"/>
          </p:cNvSpPr>
          <p:nvPr/>
        </p:nvSpPr>
        <p:spPr bwMode="auto">
          <a:xfrm flipV="1">
            <a:off x="2438400" y="2111375"/>
            <a:ext cx="392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2065" name="Line 17"/>
          <p:cNvSpPr>
            <a:spLocks noChangeShapeType="1"/>
          </p:cNvSpPr>
          <p:nvPr/>
        </p:nvSpPr>
        <p:spPr bwMode="auto">
          <a:xfrm>
            <a:off x="1570038" y="2111375"/>
            <a:ext cx="357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206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47800"/>
            <a:ext cx="209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2067" name="Line 19"/>
          <p:cNvSpPr>
            <a:spLocks noChangeShapeType="1"/>
          </p:cNvSpPr>
          <p:nvPr/>
        </p:nvSpPr>
        <p:spPr bwMode="auto">
          <a:xfrm flipV="1">
            <a:off x="1579563" y="174625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206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7650"/>
            <a:ext cx="485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6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0250"/>
            <a:ext cx="4254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2070" name="Line 22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2071" name="Line 23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207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32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2073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23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207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5661025"/>
            <a:ext cx="56086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207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3675"/>
            <a:ext cx="8177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2076" name="Group 28"/>
          <p:cNvGrpSpPr>
            <a:grpSpLocks/>
          </p:cNvGrpSpPr>
          <p:nvPr/>
        </p:nvGrpSpPr>
        <p:grpSpPr bwMode="auto">
          <a:xfrm>
            <a:off x="3276600" y="2819400"/>
            <a:ext cx="5791200" cy="547688"/>
            <a:chOff x="2064" y="1776"/>
            <a:chExt cx="3648" cy="345"/>
          </a:xfrm>
        </p:grpSpPr>
        <p:pic>
          <p:nvPicPr>
            <p:cNvPr id="1922077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1950"/>
              <a:ext cx="3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2078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776"/>
              <a:ext cx="363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22079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2080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2F9-1D68-48E4-B5FC-29D5031DF021}" type="slidenum">
              <a:rPr lang="en-US"/>
              <a:pPr/>
              <a:t>21</a:t>
            </a:fld>
            <a:endParaRPr lang="en-US"/>
          </a:p>
        </p:txBody>
      </p:sp>
      <p:pic>
        <p:nvPicPr>
          <p:cNvPr id="19230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384425"/>
            <a:ext cx="1662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30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30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452563"/>
            <a:ext cx="609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30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94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30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8650"/>
            <a:ext cx="7988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3079" name="Rectangle 7"/>
          <p:cNvSpPr>
            <a:spLocks noChangeArrowheads="1"/>
          </p:cNvSpPr>
          <p:nvPr/>
        </p:nvSpPr>
        <p:spPr bwMode="auto">
          <a:xfrm>
            <a:off x="227013" y="1404938"/>
            <a:ext cx="2211387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3080" name="Line 8"/>
          <p:cNvSpPr>
            <a:spLocks noChangeShapeType="1"/>
          </p:cNvSpPr>
          <p:nvPr/>
        </p:nvSpPr>
        <p:spPr bwMode="auto">
          <a:xfrm flipV="1">
            <a:off x="2438400" y="1589088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3081" name="Rectangle 9"/>
          <p:cNvSpPr>
            <a:spLocks noChangeArrowheads="1"/>
          </p:cNvSpPr>
          <p:nvPr/>
        </p:nvSpPr>
        <p:spPr bwMode="auto">
          <a:xfrm>
            <a:off x="1927225" y="1958975"/>
            <a:ext cx="511175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3082" name="Line 10"/>
          <p:cNvSpPr>
            <a:spLocks noChangeShapeType="1"/>
          </p:cNvSpPr>
          <p:nvPr/>
        </p:nvSpPr>
        <p:spPr bwMode="auto">
          <a:xfrm flipV="1">
            <a:off x="2438400" y="2111375"/>
            <a:ext cx="392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3083" name="Line 11"/>
          <p:cNvSpPr>
            <a:spLocks noChangeShapeType="1"/>
          </p:cNvSpPr>
          <p:nvPr/>
        </p:nvSpPr>
        <p:spPr bwMode="auto">
          <a:xfrm>
            <a:off x="1570038" y="2111375"/>
            <a:ext cx="357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308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0250"/>
            <a:ext cx="4254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3086" name="Line 14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308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7650"/>
            <a:ext cx="4852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308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47800"/>
            <a:ext cx="209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308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286000"/>
            <a:ext cx="38338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309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310313"/>
            <a:ext cx="424973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3091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095625"/>
            <a:ext cx="50498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309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5762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309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480175"/>
            <a:ext cx="1662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309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32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3095" name="Group 23"/>
          <p:cNvGrpSpPr>
            <a:grpSpLocks/>
          </p:cNvGrpSpPr>
          <p:nvPr/>
        </p:nvGrpSpPr>
        <p:grpSpPr bwMode="auto">
          <a:xfrm>
            <a:off x="228600" y="3584575"/>
            <a:ext cx="8818563" cy="2511425"/>
            <a:chOff x="144" y="2258"/>
            <a:chExt cx="5555" cy="1582"/>
          </a:xfrm>
        </p:grpSpPr>
        <p:pic>
          <p:nvPicPr>
            <p:cNvPr id="1923096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3029"/>
              <a:ext cx="384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23097" name="Rectangle 25"/>
            <p:cNvSpPr>
              <a:spLocks noChangeArrowheads="1"/>
            </p:cNvSpPr>
            <p:nvPr/>
          </p:nvSpPr>
          <p:spPr bwMode="auto">
            <a:xfrm>
              <a:off x="144" y="2999"/>
              <a:ext cx="1393" cy="25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3098" name="Line 26"/>
            <p:cNvSpPr>
              <a:spLocks noChangeShapeType="1"/>
            </p:cNvSpPr>
            <p:nvPr/>
          </p:nvSpPr>
          <p:spPr bwMode="auto">
            <a:xfrm flipV="1">
              <a:off x="1537" y="3115"/>
              <a:ext cx="24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3099" name="Line 27"/>
            <p:cNvSpPr>
              <a:spLocks noChangeShapeType="1"/>
            </p:cNvSpPr>
            <p:nvPr/>
          </p:nvSpPr>
          <p:spPr bwMode="auto">
            <a:xfrm flipV="1">
              <a:off x="1554" y="3444"/>
              <a:ext cx="2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3100" name="Line 28"/>
            <p:cNvSpPr>
              <a:spLocks noChangeShapeType="1"/>
            </p:cNvSpPr>
            <p:nvPr/>
          </p:nvSpPr>
          <p:spPr bwMode="auto">
            <a:xfrm>
              <a:off x="990" y="3444"/>
              <a:ext cx="1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23101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38"/>
              <a:ext cx="113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3102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2270"/>
              <a:ext cx="305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3103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" y="3026"/>
              <a:ext cx="1322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23104" name="Line 32"/>
            <p:cNvSpPr>
              <a:spLocks noChangeShapeType="1"/>
            </p:cNvSpPr>
            <p:nvPr/>
          </p:nvSpPr>
          <p:spPr bwMode="auto">
            <a:xfrm flipV="1">
              <a:off x="996" y="3214"/>
              <a:ext cx="0" cy="2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23105" name="Picture 3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74"/>
              <a:ext cx="37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23106" name="Rectangle 34"/>
            <p:cNvSpPr>
              <a:spLocks noChangeArrowheads="1"/>
            </p:cNvSpPr>
            <p:nvPr/>
          </p:nvSpPr>
          <p:spPr bwMode="auto">
            <a:xfrm>
              <a:off x="1118" y="3348"/>
              <a:ext cx="432" cy="1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23107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2258"/>
              <a:ext cx="104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3108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3602"/>
              <a:ext cx="146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3109" name="Picture 3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510"/>
              <a:ext cx="555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23110" name="Group 38"/>
          <p:cNvGrpSpPr>
            <a:grpSpLocks/>
          </p:cNvGrpSpPr>
          <p:nvPr/>
        </p:nvGrpSpPr>
        <p:grpSpPr bwMode="auto">
          <a:xfrm>
            <a:off x="3048000" y="5657850"/>
            <a:ext cx="6019800" cy="547688"/>
            <a:chOff x="1920" y="3591"/>
            <a:chExt cx="3792" cy="345"/>
          </a:xfrm>
        </p:grpSpPr>
        <p:pic>
          <p:nvPicPr>
            <p:cNvPr id="1923111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3765"/>
              <a:ext cx="3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3112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91"/>
              <a:ext cx="374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23113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3114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3084" name="Line 12"/>
          <p:cNvSpPr>
            <a:spLocks noChangeShapeType="1"/>
          </p:cNvSpPr>
          <p:nvPr/>
        </p:nvSpPr>
        <p:spPr bwMode="auto">
          <a:xfrm flipV="1">
            <a:off x="1579563" y="174625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044-F766-4147-A942-49D168630A66}" type="slidenum">
              <a:rPr lang="en-US"/>
              <a:pPr/>
              <a:t>22</a:t>
            </a:fld>
            <a:endParaRPr lang="en-US"/>
          </a:p>
        </p:txBody>
      </p:sp>
      <p:pic>
        <p:nvPicPr>
          <p:cNvPr id="19240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0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452563"/>
            <a:ext cx="609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808538"/>
            <a:ext cx="609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4101" name="Line 5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4102" name="Rectangle 6"/>
          <p:cNvSpPr>
            <a:spLocks noChangeArrowheads="1"/>
          </p:cNvSpPr>
          <p:nvPr/>
        </p:nvSpPr>
        <p:spPr bwMode="auto">
          <a:xfrm>
            <a:off x="228600" y="4760913"/>
            <a:ext cx="2211388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4103" name="Line 7"/>
          <p:cNvSpPr>
            <a:spLocks noChangeShapeType="1"/>
          </p:cNvSpPr>
          <p:nvPr/>
        </p:nvSpPr>
        <p:spPr bwMode="auto">
          <a:xfrm flipV="1">
            <a:off x="2439988" y="4945063"/>
            <a:ext cx="3921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4104" name="Line 8"/>
          <p:cNvSpPr>
            <a:spLocks noChangeShapeType="1"/>
          </p:cNvSpPr>
          <p:nvPr/>
        </p:nvSpPr>
        <p:spPr bwMode="auto">
          <a:xfrm flipV="1">
            <a:off x="2466975" y="5467350"/>
            <a:ext cx="365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4105" name="Line 9"/>
          <p:cNvSpPr>
            <a:spLocks noChangeShapeType="1"/>
          </p:cNvSpPr>
          <p:nvPr/>
        </p:nvSpPr>
        <p:spPr bwMode="auto">
          <a:xfrm>
            <a:off x="1571625" y="5467350"/>
            <a:ext cx="219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410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56225"/>
            <a:ext cx="6016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4108" name="Rectangle 12"/>
          <p:cNvSpPr>
            <a:spLocks noChangeArrowheads="1"/>
          </p:cNvSpPr>
          <p:nvPr/>
        </p:nvSpPr>
        <p:spPr bwMode="auto">
          <a:xfrm>
            <a:off x="1774825" y="5314950"/>
            <a:ext cx="685800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4109" name="Rectangle 13"/>
          <p:cNvSpPr>
            <a:spLocks noChangeArrowheads="1"/>
          </p:cNvSpPr>
          <p:nvPr/>
        </p:nvSpPr>
        <p:spPr bwMode="auto">
          <a:xfrm>
            <a:off x="228600" y="1404938"/>
            <a:ext cx="2211388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4110" name="Line 14"/>
          <p:cNvSpPr>
            <a:spLocks noChangeShapeType="1"/>
          </p:cNvSpPr>
          <p:nvPr/>
        </p:nvSpPr>
        <p:spPr bwMode="auto">
          <a:xfrm flipV="1">
            <a:off x="2439988" y="1589088"/>
            <a:ext cx="3921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4111" name="Line 15"/>
          <p:cNvSpPr>
            <a:spLocks noChangeShapeType="1"/>
          </p:cNvSpPr>
          <p:nvPr/>
        </p:nvSpPr>
        <p:spPr bwMode="auto">
          <a:xfrm flipV="1">
            <a:off x="2466975" y="2111375"/>
            <a:ext cx="365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4112" name="Line 16"/>
          <p:cNvSpPr>
            <a:spLocks noChangeShapeType="1"/>
          </p:cNvSpPr>
          <p:nvPr/>
        </p:nvSpPr>
        <p:spPr bwMode="auto">
          <a:xfrm>
            <a:off x="1571625" y="2111375"/>
            <a:ext cx="219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411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6575"/>
            <a:ext cx="17938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15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4852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1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603625"/>
            <a:ext cx="4852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1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47800"/>
            <a:ext cx="209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1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803775"/>
            <a:ext cx="209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19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650"/>
            <a:ext cx="8648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412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25"/>
            <a:ext cx="8818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4121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0250"/>
            <a:ext cx="571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4122" name="Rectangle 26"/>
          <p:cNvSpPr>
            <a:spLocks noChangeArrowheads="1"/>
          </p:cNvSpPr>
          <p:nvPr/>
        </p:nvSpPr>
        <p:spPr bwMode="auto">
          <a:xfrm>
            <a:off x="1774825" y="1958975"/>
            <a:ext cx="685800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412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78138"/>
            <a:ext cx="379571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24137" name="Group 41"/>
          <p:cNvGrpSpPr>
            <a:grpSpLocks/>
          </p:cNvGrpSpPr>
          <p:nvPr/>
        </p:nvGrpSpPr>
        <p:grpSpPr bwMode="auto">
          <a:xfrm>
            <a:off x="3048000" y="5657850"/>
            <a:ext cx="6019800" cy="547688"/>
            <a:chOff x="1920" y="3591"/>
            <a:chExt cx="3792" cy="345"/>
          </a:xfrm>
        </p:grpSpPr>
        <p:pic>
          <p:nvPicPr>
            <p:cNvPr id="1924126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3765"/>
              <a:ext cx="3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4127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91"/>
              <a:ext cx="374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24128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584575"/>
            <a:ext cx="16621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29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30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310313"/>
            <a:ext cx="424973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4131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480175"/>
            <a:ext cx="1662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32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718175"/>
            <a:ext cx="2322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33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32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34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94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4135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4136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4113" name="Line 17"/>
          <p:cNvSpPr>
            <a:spLocks noChangeShapeType="1"/>
          </p:cNvSpPr>
          <p:nvPr/>
        </p:nvSpPr>
        <p:spPr bwMode="auto">
          <a:xfrm flipV="1">
            <a:off x="1581150" y="174625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4106" name="Line 10"/>
          <p:cNvSpPr>
            <a:spLocks noChangeShapeType="1"/>
          </p:cNvSpPr>
          <p:nvPr/>
        </p:nvSpPr>
        <p:spPr bwMode="auto">
          <a:xfrm flipV="1">
            <a:off x="1581150" y="5102225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24138" name="Group 42"/>
          <p:cNvGrpSpPr>
            <a:grpSpLocks/>
          </p:cNvGrpSpPr>
          <p:nvPr/>
        </p:nvGrpSpPr>
        <p:grpSpPr bwMode="auto">
          <a:xfrm>
            <a:off x="3276600" y="2286000"/>
            <a:ext cx="5791200" cy="547688"/>
            <a:chOff x="2064" y="1440"/>
            <a:chExt cx="3648" cy="345"/>
          </a:xfrm>
        </p:grpSpPr>
        <p:pic>
          <p:nvPicPr>
            <p:cNvPr id="1924124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1614"/>
              <a:ext cx="3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4125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40"/>
              <a:ext cx="3573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454-3D3F-4B9C-84F9-0345AA5E9353}" type="slidenum">
              <a:rPr lang="en-US"/>
              <a:pPr/>
              <a:t>23</a:t>
            </a:fld>
            <a:endParaRPr lang="en-US"/>
          </a:p>
        </p:txBody>
      </p:sp>
      <p:pic>
        <p:nvPicPr>
          <p:cNvPr id="19251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51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452563"/>
            <a:ext cx="60991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51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94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25" name="Line 5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26" name="Rectangle 6"/>
          <p:cNvSpPr>
            <a:spLocks noChangeArrowheads="1"/>
          </p:cNvSpPr>
          <p:nvPr/>
        </p:nvSpPr>
        <p:spPr bwMode="auto">
          <a:xfrm>
            <a:off x="228600" y="1404938"/>
            <a:ext cx="2211388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27" name="Line 7"/>
          <p:cNvSpPr>
            <a:spLocks noChangeShapeType="1"/>
          </p:cNvSpPr>
          <p:nvPr/>
        </p:nvSpPr>
        <p:spPr bwMode="auto">
          <a:xfrm flipV="1">
            <a:off x="2439988" y="1589088"/>
            <a:ext cx="3921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28" name="Line 8"/>
          <p:cNvSpPr>
            <a:spLocks noChangeShapeType="1"/>
          </p:cNvSpPr>
          <p:nvPr/>
        </p:nvSpPr>
        <p:spPr bwMode="auto">
          <a:xfrm flipV="1">
            <a:off x="2466975" y="2111375"/>
            <a:ext cx="365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51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650"/>
            <a:ext cx="8648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0250"/>
            <a:ext cx="571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7650"/>
            <a:ext cx="4852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513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47800"/>
            <a:ext cx="20986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35" name="Rectangle 15"/>
          <p:cNvSpPr>
            <a:spLocks noChangeArrowheads="1"/>
          </p:cNvSpPr>
          <p:nvPr/>
        </p:nvSpPr>
        <p:spPr bwMode="auto">
          <a:xfrm>
            <a:off x="1774825" y="1958975"/>
            <a:ext cx="685800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513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78138"/>
            <a:ext cx="379571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7038"/>
            <a:ext cx="47974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486400"/>
            <a:ext cx="1812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56721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4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6524625"/>
            <a:ext cx="50498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4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4733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4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2562225"/>
            <a:ext cx="50498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4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5144" name="Group 24"/>
          <p:cNvGrpSpPr>
            <a:grpSpLocks/>
          </p:cNvGrpSpPr>
          <p:nvPr/>
        </p:nvGrpSpPr>
        <p:grpSpPr bwMode="auto">
          <a:xfrm>
            <a:off x="228600" y="3756025"/>
            <a:ext cx="8812213" cy="1730375"/>
            <a:chOff x="144" y="2366"/>
            <a:chExt cx="5551" cy="1090"/>
          </a:xfrm>
        </p:grpSpPr>
        <p:pic>
          <p:nvPicPr>
            <p:cNvPr id="1925145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2376"/>
              <a:ext cx="429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5146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16"/>
              <a:ext cx="3747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5147" name="Picture 2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3218"/>
              <a:ext cx="202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5148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66"/>
              <a:ext cx="104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25149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070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5150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322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51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52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29" name="Line 9"/>
          <p:cNvSpPr>
            <a:spLocks noChangeShapeType="1"/>
          </p:cNvSpPr>
          <p:nvPr/>
        </p:nvSpPr>
        <p:spPr bwMode="auto">
          <a:xfrm>
            <a:off x="1571625" y="2111375"/>
            <a:ext cx="219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30" name="Line 10"/>
          <p:cNvSpPr>
            <a:spLocks noChangeShapeType="1"/>
          </p:cNvSpPr>
          <p:nvPr/>
        </p:nvSpPr>
        <p:spPr bwMode="auto">
          <a:xfrm flipV="1">
            <a:off x="1581150" y="1746250"/>
            <a:ext cx="0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2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2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4403-BBC3-4BB2-8D34-DEF9D6DBFB6F}" type="slidenum">
              <a:rPr lang="en-US"/>
              <a:pPr/>
              <a:t>24</a:t>
            </a:fld>
            <a:endParaRPr lang="en-US"/>
          </a:p>
        </p:txBody>
      </p:sp>
      <p:pic>
        <p:nvPicPr>
          <p:cNvPr id="19261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6147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614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52900"/>
            <a:ext cx="59483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61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3771900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61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108575"/>
            <a:ext cx="320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61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7038"/>
            <a:ext cx="47974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615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486400"/>
            <a:ext cx="1812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615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6524625"/>
            <a:ext cx="50498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615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47339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615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615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070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6157" name="Group 13"/>
          <p:cNvGrpSpPr>
            <a:grpSpLocks/>
          </p:cNvGrpSpPr>
          <p:nvPr/>
        </p:nvGrpSpPr>
        <p:grpSpPr bwMode="auto">
          <a:xfrm>
            <a:off x="2590800" y="2743200"/>
            <a:ext cx="5791200" cy="547688"/>
            <a:chOff x="1632" y="1728"/>
            <a:chExt cx="3648" cy="345"/>
          </a:xfrm>
        </p:grpSpPr>
        <p:pic>
          <p:nvPicPr>
            <p:cNvPr id="1926158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" y="1902"/>
              <a:ext cx="3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6159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728"/>
              <a:ext cx="298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2616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46063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616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9763"/>
            <a:ext cx="59483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616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01838"/>
            <a:ext cx="47212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616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541463"/>
            <a:ext cx="2322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616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6165" name="Group 21"/>
          <p:cNvGrpSpPr>
            <a:grpSpLocks/>
          </p:cNvGrpSpPr>
          <p:nvPr/>
        </p:nvGrpSpPr>
        <p:grpSpPr bwMode="auto">
          <a:xfrm>
            <a:off x="7102475" y="1981200"/>
            <a:ext cx="1736725" cy="414338"/>
            <a:chOff x="4474" y="1248"/>
            <a:chExt cx="1094" cy="261"/>
          </a:xfrm>
        </p:grpSpPr>
        <p:pic>
          <p:nvPicPr>
            <p:cNvPr id="1926166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" y="1248"/>
              <a:ext cx="80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6167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13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26168" name="Rectangle 24"/>
          <p:cNvSpPr>
            <a:spLocks noChangeArrowheads="1"/>
          </p:cNvSpPr>
          <p:nvPr/>
        </p:nvSpPr>
        <p:spPr bwMode="auto">
          <a:xfrm>
            <a:off x="4103688" y="5072063"/>
            <a:ext cx="1233487" cy="4302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169" name="Rectangle 25"/>
          <p:cNvSpPr>
            <a:spLocks noChangeArrowheads="1"/>
          </p:cNvSpPr>
          <p:nvPr/>
        </p:nvSpPr>
        <p:spPr bwMode="auto">
          <a:xfrm>
            <a:off x="4067175" y="1524000"/>
            <a:ext cx="393700" cy="328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170" name="Rectangle 26"/>
          <p:cNvSpPr>
            <a:spLocks noChangeArrowheads="1"/>
          </p:cNvSpPr>
          <p:nvPr/>
        </p:nvSpPr>
        <p:spPr bwMode="auto">
          <a:xfrm>
            <a:off x="6572250" y="2001838"/>
            <a:ext cx="155575" cy="2555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171" name="Rectangle 27"/>
          <p:cNvSpPr>
            <a:spLocks noChangeArrowheads="1"/>
          </p:cNvSpPr>
          <p:nvPr/>
        </p:nvSpPr>
        <p:spPr bwMode="auto">
          <a:xfrm>
            <a:off x="6580188" y="5492750"/>
            <a:ext cx="209550" cy="274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172" name="Rectangle 28"/>
          <p:cNvSpPr>
            <a:spLocks noChangeArrowheads="1"/>
          </p:cNvSpPr>
          <p:nvPr/>
        </p:nvSpPr>
        <p:spPr bwMode="auto">
          <a:xfrm>
            <a:off x="8701088" y="2009775"/>
            <a:ext cx="146050" cy="2460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173" name="Rectangle 29"/>
          <p:cNvSpPr>
            <a:spLocks noChangeArrowheads="1"/>
          </p:cNvSpPr>
          <p:nvPr/>
        </p:nvSpPr>
        <p:spPr bwMode="auto">
          <a:xfrm>
            <a:off x="8720138" y="5492750"/>
            <a:ext cx="209550" cy="274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174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175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926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926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2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92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2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2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2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2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2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2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1926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2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2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68" grpId="0" animBg="1"/>
      <p:bldP spid="1926168" grpId="1" animBg="1"/>
      <p:bldP spid="1926169" grpId="0" animBg="1"/>
      <p:bldP spid="1926169" grpId="1" animBg="1"/>
      <p:bldP spid="1926170" grpId="0" animBg="1"/>
      <p:bldP spid="1926171" grpId="0" animBg="1"/>
      <p:bldP spid="1926171" grpId="1" animBg="1"/>
      <p:bldP spid="1926172" grpId="0" animBg="1"/>
      <p:bldP spid="1926173" grpId="0" animBg="1"/>
      <p:bldP spid="192617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8691-6578-4A99-B23F-C6F90A260A84}" type="slidenum">
              <a:rPr lang="en-US"/>
              <a:pPr/>
              <a:t>25</a:t>
            </a:fld>
            <a:endParaRPr lang="en-US"/>
          </a:p>
        </p:txBody>
      </p:sp>
      <p:pic>
        <p:nvPicPr>
          <p:cNvPr id="19271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46063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71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9763"/>
            <a:ext cx="59483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71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71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544638"/>
            <a:ext cx="2322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71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535113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71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416050"/>
            <a:ext cx="22256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27176" name="Group 8"/>
          <p:cNvGrpSpPr>
            <a:grpSpLocks/>
          </p:cNvGrpSpPr>
          <p:nvPr/>
        </p:nvGrpSpPr>
        <p:grpSpPr bwMode="auto">
          <a:xfrm>
            <a:off x="7102475" y="1981200"/>
            <a:ext cx="1736725" cy="414338"/>
            <a:chOff x="4474" y="1248"/>
            <a:chExt cx="1094" cy="261"/>
          </a:xfrm>
        </p:grpSpPr>
        <p:pic>
          <p:nvPicPr>
            <p:cNvPr id="1927177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" y="1248"/>
              <a:ext cx="80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7178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13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271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71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562100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718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89275"/>
            <a:ext cx="4775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7182" name="Line 14"/>
          <p:cNvSpPr>
            <a:spLocks noChangeShapeType="1"/>
          </p:cNvSpPr>
          <p:nvPr/>
        </p:nvSpPr>
        <p:spPr bwMode="auto">
          <a:xfrm>
            <a:off x="0" y="19367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718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03575"/>
            <a:ext cx="12271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7184" name="Line 16"/>
          <p:cNvSpPr>
            <a:spLocks noChangeShapeType="1"/>
          </p:cNvSpPr>
          <p:nvPr/>
        </p:nvSpPr>
        <p:spPr bwMode="auto">
          <a:xfrm flipV="1">
            <a:off x="2438400" y="1143000"/>
            <a:ext cx="41148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7185" name="Line 17"/>
          <p:cNvSpPr>
            <a:spLocks noChangeShapeType="1"/>
          </p:cNvSpPr>
          <p:nvPr/>
        </p:nvSpPr>
        <p:spPr bwMode="auto">
          <a:xfrm flipV="1">
            <a:off x="6477000" y="1066800"/>
            <a:ext cx="19050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7186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7187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71676E-6 L 0.01997 -0.0744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2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37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6994E-6 L 0.49254 -0.0830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92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8" y="-4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57225E-6 L 0.29166 -7.57225E-6 " pathEditMode="relative" ptsTypes="AA">
                                      <p:cBhvr>
                                        <p:cTn id="12" dur="500" fill="hold"/>
                                        <p:tgtEl>
                                          <p:spTgt spid="192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2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2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2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2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92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92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7182" grpId="0" animBg="1"/>
      <p:bldP spid="1927184" grpId="0" animBg="1"/>
      <p:bldP spid="19271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28D5-8C20-4805-B6E3-2E460D31C1CE}" type="slidenum">
              <a:rPr lang="en-US"/>
              <a:pPr/>
              <a:t>26</a:t>
            </a:fld>
            <a:endParaRPr lang="en-US"/>
          </a:p>
        </p:txBody>
      </p:sp>
      <p:pic>
        <p:nvPicPr>
          <p:cNvPr id="19281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81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46063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81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9763"/>
            <a:ext cx="59483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81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89275"/>
            <a:ext cx="4775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81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33863"/>
            <a:ext cx="84550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81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544638"/>
            <a:ext cx="2322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8200" name="Line 8"/>
          <p:cNvSpPr>
            <a:spLocks noChangeShapeType="1"/>
          </p:cNvSpPr>
          <p:nvPr/>
        </p:nvSpPr>
        <p:spPr bwMode="auto">
          <a:xfrm>
            <a:off x="0" y="19367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82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535113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82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03575"/>
            <a:ext cx="12271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820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416050"/>
            <a:ext cx="22256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8204" name="Line 12"/>
          <p:cNvSpPr>
            <a:spLocks noChangeShapeType="1"/>
          </p:cNvSpPr>
          <p:nvPr/>
        </p:nvSpPr>
        <p:spPr bwMode="auto">
          <a:xfrm flipV="1">
            <a:off x="838200" y="1295400"/>
            <a:ext cx="19050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8205" name="Line 13"/>
          <p:cNvSpPr>
            <a:spLocks noChangeShapeType="1"/>
          </p:cNvSpPr>
          <p:nvPr/>
        </p:nvSpPr>
        <p:spPr bwMode="auto">
          <a:xfrm flipH="1" flipV="1">
            <a:off x="5029200" y="1219200"/>
            <a:ext cx="3124200" cy="312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8206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820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2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92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8204" grpId="0" animBg="1"/>
      <p:bldP spid="19282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C49D-1C0F-4134-B2AC-6468708B9F55}" type="slidenum">
              <a:rPr lang="en-US"/>
              <a:pPr/>
              <a:t>27</a:t>
            </a:fld>
            <a:endParaRPr lang="en-US"/>
          </a:p>
        </p:txBody>
      </p:sp>
      <p:pic>
        <p:nvPicPr>
          <p:cNvPr id="19292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46063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92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9763"/>
            <a:ext cx="59483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544638"/>
            <a:ext cx="2322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92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535113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922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416050"/>
            <a:ext cx="22256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9224" name="Line 8"/>
          <p:cNvSpPr>
            <a:spLocks noChangeShapeType="1"/>
          </p:cNvSpPr>
          <p:nvPr/>
        </p:nvSpPr>
        <p:spPr bwMode="auto">
          <a:xfrm>
            <a:off x="0" y="19367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922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08325"/>
            <a:ext cx="1774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4940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922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875088"/>
            <a:ext cx="1246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09975"/>
            <a:ext cx="237966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3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3619500"/>
            <a:ext cx="14541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3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3619500"/>
            <a:ext cx="56673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3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048000"/>
            <a:ext cx="27193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9236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37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38" name="Line 22"/>
          <p:cNvSpPr>
            <a:spLocks noChangeShapeType="1"/>
          </p:cNvSpPr>
          <p:nvPr/>
        </p:nvSpPr>
        <p:spPr bwMode="auto">
          <a:xfrm flipH="1" flipV="1">
            <a:off x="3048000" y="1447800"/>
            <a:ext cx="274638" cy="2133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39" name="Line 23"/>
          <p:cNvSpPr>
            <a:spLocks noChangeShapeType="1"/>
          </p:cNvSpPr>
          <p:nvPr/>
        </p:nvSpPr>
        <p:spPr bwMode="auto">
          <a:xfrm>
            <a:off x="4419600" y="1219200"/>
            <a:ext cx="762000" cy="2667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40" name="Line 24"/>
          <p:cNvSpPr>
            <a:spLocks noChangeShapeType="1"/>
          </p:cNvSpPr>
          <p:nvPr/>
        </p:nvSpPr>
        <p:spPr bwMode="auto">
          <a:xfrm>
            <a:off x="5257800" y="1219200"/>
            <a:ext cx="785813" cy="26241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29241" name="Group 25"/>
          <p:cNvGrpSpPr>
            <a:grpSpLocks/>
          </p:cNvGrpSpPr>
          <p:nvPr/>
        </p:nvGrpSpPr>
        <p:grpSpPr bwMode="auto">
          <a:xfrm>
            <a:off x="4295775" y="4003675"/>
            <a:ext cx="1919288" cy="273050"/>
            <a:chOff x="2706" y="2522"/>
            <a:chExt cx="1209" cy="172"/>
          </a:xfrm>
        </p:grpSpPr>
        <p:sp>
          <p:nvSpPr>
            <p:cNvPr id="1929242" name="Line 26"/>
            <p:cNvSpPr>
              <a:spLocks noChangeShapeType="1"/>
            </p:cNvSpPr>
            <p:nvPr/>
          </p:nvSpPr>
          <p:spPr bwMode="auto">
            <a:xfrm>
              <a:off x="2706" y="2694"/>
              <a:ext cx="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9243" name="Line 27"/>
            <p:cNvSpPr>
              <a:spLocks noChangeShapeType="1"/>
            </p:cNvSpPr>
            <p:nvPr/>
          </p:nvSpPr>
          <p:spPr bwMode="auto">
            <a:xfrm>
              <a:off x="3690" y="2522"/>
              <a:ext cx="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29244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697413"/>
            <a:ext cx="1076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9246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684713"/>
            <a:ext cx="3379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9247" name="Line 31"/>
          <p:cNvSpPr>
            <a:spLocks noChangeShapeType="1"/>
          </p:cNvSpPr>
          <p:nvPr/>
        </p:nvSpPr>
        <p:spPr bwMode="auto">
          <a:xfrm>
            <a:off x="2330450" y="3352800"/>
            <a:ext cx="712788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48" name="Line 32"/>
          <p:cNvSpPr>
            <a:spLocks noChangeShapeType="1"/>
          </p:cNvSpPr>
          <p:nvPr/>
        </p:nvSpPr>
        <p:spPr bwMode="auto">
          <a:xfrm flipH="1">
            <a:off x="5257800" y="1143000"/>
            <a:ext cx="2819400" cy="3657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9226" name="Picture 1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295900"/>
            <a:ext cx="2228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32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737225"/>
            <a:ext cx="1736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33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5775325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34" name="Picture 1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56275"/>
            <a:ext cx="175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45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16463"/>
            <a:ext cx="67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9249" name="Line 33"/>
          <p:cNvSpPr>
            <a:spLocks noChangeShapeType="1"/>
          </p:cNvSpPr>
          <p:nvPr/>
        </p:nvSpPr>
        <p:spPr bwMode="auto">
          <a:xfrm>
            <a:off x="2330450" y="3352800"/>
            <a:ext cx="1316038" cy="26146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50" name="Line 34"/>
          <p:cNvSpPr>
            <a:spLocks noChangeShapeType="1"/>
          </p:cNvSpPr>
          <p:nvPr/>
        </p:nvSpPr>
        <p:spPr bwMode="auto">
          <a:xfrm>
            <a:off x="2184400" y="5548313"/>
            <a:ext cx="0" cy="1825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51" name="Line 35"/>
          <p:cNvSpPr>
            <a:spLocks noChangeShapeType="1"/>
          </p:cNvSpPr>
          <p:nvPr/>
        </p:nvSpPr>
        <p:spPr bwMode="auto">
          <a:xfrm>
            <a:off x="4670425" y="5703888"/>
            <a:ext cx="0" cy="2651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52" name="Line 36"/>
          <p:cNvSpPr>
            <a:spLocks noChangeShapeType="1"/>
          </p:cNvSpPr>
          <p:nvPr/>
        </p:nvSpPr>
        <p:spPr bwMode="auto">
          <a:xfrm>
            <a:off x="2184400" y="5715000"/>
            <a:ext cx="24955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53" name="Rectangle 37"/>
          <p:cNvSpPr>
            <a:spLocks noChangeArrowheads="1"/>
          </p:cNvSpPr>
          <p:nvPr/>
        </p:nvSpPr>
        <p:spPr bwMode="auto">
          <a:xfrm>
            <a:off x="6400800" y="5867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92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92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2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2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2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92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92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2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2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2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2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2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2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92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192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2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2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9238" grpId="0" animBg="1"/>
      <p:bldP spid="1929238" grpId="1" animBg="1"/>
      <p:bldP spid="1929239" grpId="0" animBg="1"/>
      <p:bldP spid="1929239" grpId="1" animBg="1"/>
      <p:bldP spid="1929240" grpId="0" animBg="1"/>
      <p:bldP spid="1929240" grpId="1" animBg="1"/>
      <p:bldP spid="1929247" grpId="0" animBg="1"/>
      <p:bldP spid="1929247" grpId="1" animBg="1"/>
      <p:bldP spid="1929248" grpId="0" animBg="1"/>
      <p:bldP spid="1929248" grpId="1" animBg="1"/>
      <p:bldP spid="1929249" grpId="0" animBg="1"/>
      <p:bldP spid="1929249" grpId="1" animBg="1"/>
      <p:bldP spid="1929250" grpId="0" animBg="1"/>
      <p:bldP spid="1929250" grpId="1" animBg="1"/>
      <p:bldP spid="1929251" grpId="0" animBg="1"/>
      <p:bldP spid="1929251" grpId="1" animBg="1"/>
      <p:bldP spid="1929252" grpId="0" animBg="1"/>
      <p:bldP spid="1929252" grpId="1" animBg="1"/>
      <p:bldP spid="19292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82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041525"/>
            <a:ext cx="30400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50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365375"/>
            <a:ext cx="7024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49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279775"/>
            <a:ext cx="2889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50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582988"/>
            <a:ext cx="5192713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75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46063"/>
            <a:ext cx="6816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5076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9763"/>
            <a:ext cx="59483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77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544638"/>
            <a:ext cx="2322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5078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535113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5079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416050"/>
            <a:ext cx="22256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80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5081" name="Line 57"/>
          <p:cNvSpPr>
            <a:spLocks noChangeShapeType="1"/>
          </p:cNvSpPr>
          <p:nvPr/>
        </p:nvSpPr>
        <p:spPr bwMode="auto">
          <a:xfrm>
            <a:off x="0" y="19367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8DCF-420A-4F48-B191-366182848CDB}" type="slidenum">
              <a:rPr lang="en-US"/>
              <a:pPr/>
              <a:t>28</a:t>
            </a:fld>
            <a:endParaRPr lang="en-US"/>
          </a:p>
        </p:txBody>
      </p:sp>
      <p:sp>
        <p:nvSpPr>
          <p:cNvPr id="1665029" name="Line 5"/>
          <p:cNvSpPr>
            <a:spLocks noChangeShapeType="1"/>
          </p:cNvSpPr>
          <p:nvPr/>
        </p:nvSpPr>
        <p:spPr bwMode="auto">
          <a:xfrm>
            <a:off x="0" y="4572000"/>
            <a:ext cx="648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030" name="Line 6"/>
          <p:cNvSpPr>
            <a:spLocks noChangeShapeType="1"/>
          </p:cNvSpPr>
          <p:nvPr/>
        </p:nvSpPr>
        <p:spPr bwMode="auto">
          <a:xfrm>
            <a:off x="6477000" y="4560888"/>
            <a:ext cx="0" cy="9413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031" name="Line 7"/>
          <p:cNvSpPr>
            <a:spLocks noChangeShapeType="1"/>
          </p:cNvSpPr>
          <p:nvPr/>
        </p:nvSpPr>
        <p:spPr bwMode="auto">
          <a:xfrm flipV="1">
            <a:off x="6477000" y="5486400"/>
            <a:ext cx="2667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6504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697413"/>
            <a:ext cx="6307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4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943600"/>
            <a:ext cx="642143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4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565775"/>
            <a:ext cx="8404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5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6507163"/>
            <a:ext cx="1698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5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6507163"/>
            <a:ext cx="1698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72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154613"/>
            <a:ext cx="5589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5054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248400"/>
            <a:ext cx="5889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55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6248400"/>
            <a:ext cx="936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56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6248400"/>
            <a:ext cx="4524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57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61423"/>
            <a:ext cx="1190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58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994748"/>
            <a:ext cx="3190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59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078538"/>
            <a:ext cx="239712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60" name="Line 36"/>
          <p:cNvSpPr>
            <a:spLocks noChangeShapeType="1"/>
          </p:cNvSpPr>
          <p:nvPr/>
        </p:nvSpPr>
        <p:spPr bwMode="auto">
          <a:xfrm>
            <a:off x="0" y="5943600"/>
            <a:ext cx="1676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061" name="Line 37"/>
          <p:cNvSpPr>
            <a:spLocks noChangeShapeType="1"/>
          </p:cNvSpPr>
          <p:nvPr/>
        </p:nvSpPr>
        <p:spPr bwMode="auto">
          <a:xfrm>
            <a:off x="1676400" y="5922963"/>
            <a:ext cx="0" cy="9350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062" name="Rectangle 38"/>
          <p:cNvSpPr>
            <a:spLocks noChangeArrowheads="1"/>
          </p:cNvSpPr>
          <p:nvPr/>
        </p:nvSpPr>
        <p:spPr bwMode="auto">
          <a:xfrm>
            <a:off x="4130675" y="5922963"/>
            <a:ext cx="4013200" cy="8778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063" name="Rectangle 39"/>
          <p:cNvSpPr>
            <a:spLocks noChangeArrowheads="1"/>
          </p:cNvSpPr>
          <p:nvPr/>
        </p:nvSpPr>
        <p:spPr bwMode="auto">
          <a:xfrm>
            <a:off x="1662113" y="3573463"/>
            <a:ext cx="3930650" cy="8778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064" name="Line 40"/>
          <p:cNvSpPr>
            <a:spLocks noChangeShapeType="1"/>
          </p:cNvSpPr>
          <p:nvPr/>
        </p:nvSpPr>
        <p:spPr bwMode="auto">
          <a:xfrm flipH="1">
            <a:off x="630936" y="4084638"/>
            <a:ext cx="715963" cy="198424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065" name="Line 41"/>
          <p:cNvSpPr>
            <a:spLocks noChangeShapeType="1"/>
          </p:cNvSpPr>
          <p:nvPr/>
        </p:nvSpPr>
        <p:spPr bwMode="auto">
          <a:xfrm flipH="1" flipV="1">
            <a:off x="4724400" y="4478338"/>
            <a:ext cx="1216025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068" name="Line 44"/>
          <p:cNvSpPr>
            <a:spLocks noChangeShapeType="1"/>
          </p:cNvSpPr>
          <p:nvPr/>
        </p:nvSpPr>
        <p:spPr bwMode="auto">
          <a:xfrm flipH="1">
            <a:off x="2590800" y="3089275"/>
            <a:ext cx="2133600" cy="3429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65036" name="Picture 1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16475"/>
            <a:ext cx="758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37" name="Picture 1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105400"/>
            <a:ext cx="19732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38" name="Rectangle 14"/>
          <p:cNvSpPr>
            <a:spLocks noChangeArrowheads="1"/>
          </p:cNvSpPr>
          <p:nvPr/>
        </p:nvSpPr>
        <p:spPr bwMode="auto">
          <a:xfrm>
            <a:off x="6605588" y="4800600"/>
            <a:ext cx="2020887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039" name="Line 15"/>
          <p:cNvSpPr>
            <a:spLocks noChangeShapeType="1"/>
          </p:cNvSpPr>
          <p:nvPr/>
        </p:nvSpPr>
        <p:spPr bwMode="auto">
          <a:xfrm flipV="1">
            <a:off x="6937375" y="4419600"/>
            <a:ext cx="4572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65046" name="Group 22"/>
          <p:cNvGrpSpPr>
            <a:grpSpLocks/>
          </p:cNvGrpSpPr>
          <p:nvPr/>
        </p:nvGrpSpPr>
        <p:grpSpPr bwMode="auto">
          <a:xfrm>
            <a:off x="6096000" y="3865563"/>
            <a:ext cx="2947988" cy="762000"/>
            <a:chOff x="3840" y="2418"/>
            <a:chExt cx="1857" cy="480"/>
          </a:xfrm>
        </p:grpSpPr>
        <p:pic>
          <p:nvPicPr>
            <p:cNvPr id="1665047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18"/>
              <a:ext cx="182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5048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" y="2660"/>
              <a:ext cx="10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65051" name="Rectangle 27"/>
          <p:cNvSpPr>
            <a:spLocks noChangeArrowheads="1"/>
          </p:cNvSpPr>
          <p:nvPr/>
        </p:nvSpPr>
        <p:spPr bwMode="auto">
          <a:xfrm>
            <a:off x="7404100" y="4213225"/>
            <a:ext cx="1663700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073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074" name="Rectangle 5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5069" name="Line 45"/>
          <p:cNvSpPr>
            <a:spLocks noChangeShapeType="1"/>
          </p:cNvSpPr>
          <p:nvPr/>
        </p:nvSpPr>
        <p:spPr bwMode="auto">
          <a:xfrm flipH="1">
            <a:off x="6873875" y="3089275"/>
            <a:ext cx="2133600" cy="3429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6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6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5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65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66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66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665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665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4" dur="500"/>
                                        <p:tgtEl>
                                          <p:spTgt spid="166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7" dur="500"/>
                                        <p:tgtEl>
                                          <p:spTgt spid="166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500"/>
                                        <p:tgtEl>
                                          <p:spTgt spid="166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66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6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6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500"/>
                                        <p:tgtEl>
                                          <p:spTgt spid="166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29" grpId="0" animBg="1"/>
      <p:bldP spid="1665030" grpId="0" animBg="1"/>
      <p:bldP spid="1665031" grpId="0" animBg="1"/>
      <p:bldP spid="1665060" grpId="0" animBg="1"/>
      <p:bldP spid="1665061" grpId="0" animBg="1"/>
      <p:bldP spid="1665062" grpId="0" animBg="1"/>
      <p:bldP spid="1665062" grpId="1" animBg="1"/>
      <p:bldP spid="1665063" grpId="0" animBg="1"/>
      <p:bldP spid="1665063" grpId="1" animBg="1"/>
      <p:bldP spid="1665064" grpId="0" animBg="1"/>
      <p:bldP spid="1665064" grpId="1" animBg="1"/>
      <p:bldP spid="1665065" grpId="0" animBg="1"/>
      <p:bldP spid="1665065" grpId="1" animBg="1"/>
      <p:bldP spid="1665068" grpId="0" animBg="1"/>
      <p:bldP spid="1665068" grpId="1" animBg="1"/>
      <p:bldP spid="1665038" grpId="0" animBg="1"/>
      <p:bldP spid="1665039" grpId="0" animBg="1"/>
      <p:bldP spid="1665051" grpId="0" animBg="1"/>
      <p:bldP spid="1665069" grpId="0" animBg="1"/>
      <p:bldP spid="166506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6997-CDEC-4056-8D8A-69AB40F4F192}" type="slidenum">
              <a:rPr lang="en-US"/>
              <a:pPr/>
              <a:t>29</a:t>
            </a:fld>
            <a:endParaRPr lang="en-US"/>
          </a:p>
        </p:txBody>
      </p:sp>
      <p:pic>
        <p:nvPicPr>
          <p:cNvPr id="16660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066800"/>
            <a:ext cx="62325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062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5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27075"/>
            <a:ext cx="5589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6053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6606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6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154613"/>
            <a:ext cx="5589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605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697413"/>
            <a:ext cx="6307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943600"/>
            <a:ext cx="642143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61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062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606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9167 -0.63333 " pathEditMode="relative" ptsTypes="AA">
                                      <p:cBhvr>
                                        <p:cTn id="6" dur="500" fill="hold"/>
                                        <p:tgtEl>
                                          <p:spTgt spid="1666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L 0.00938 -0.6319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66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315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1198 -0.706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66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FF-FEA3-4544-818D-47C69337CE96}" type="slidenum">
              <a:rPr lang="en-US"/>
              <a:pPr/>
              <a:t>3</a:t>
            </a:fld>
            <a:endParaRPr lang="en-US"/>
          </a:p>
        </p:txBody>
      </p:sp>
      <p:pic>
        <p:nvPicPr>
          <p:cNvPr id="19066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354138"/>
            <a:ext cx="3040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6691" name="Oval 3"/>
          <p:cNvSpPr>
            <a:spLocks noChangeAspect="1" noChangeArrowheads="1"/>
          </p:cNvSpPr>
          <p:nvPr/>
        </p:nvSpPr>
        <p:spPr bwMode="auto">
          <a:xfrm>
            <a:off x="5803900" y="1389063"/>
            <a:ext cx="46038" cy="4603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66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829050"/>
            <a:ext cx="3095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6693" name="Line 5"/>
          <p:cNvSpPr>
            <a:spLocks noChangeAspect="1" noChangeShapeType="1"/>
          </p:cNvSpPr>
          <p:nvPr/>
        </p:nvSpPr>
        <p:spPr bwMode="auto">
          <a:xfrm flipV="1">
            <a:off x="4335463" y="1909763"/>
            <a:ext cx="0" cy="41132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694" name="Line 6"/>
          <p:cNvSpPr>
            <a:spLocks noChangeAspect="1" noChangeShapeType="1"/>
          </p:cNvSpPr>
          <p:nvPr/>
        </p:nvSpPr>
        <p:spPr bwMode="auto">
          <a:xfrm>
            <a:off x="2211388" y="4035425"/>
            <a:ext cx="41132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695" name="Line 7"/>
          <p:cNvSpPr>
            <a:spLocks noChangeAspect="1" noChangeShapeType="1"/>
          </p:cNvSpPr>
          <p:nvPr/>
        </p:nvSpPr>
        <p:spPr bwMode="auto">
          <a:xfrm>
            <a:off x="4267200" y="3213100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696" name="Line 8"/>
          <p:cNvSpPr>
            <a:spLocks noChangeAspect="1" noChangeShapeType="1"/>
          </p:cNvSpPr>
          <p:nvPr/>
        </p:nvSpPr>
        <p:spPr bwMode="auto">
          <a:xfrm>
            <a:off x="4267200" y="2389188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697" name="Line 9"/>
          <p:cNvSpPr>
            <a:spLocks noChangeAspect="1" noChangeShapeType="1"/>
          </p:cNvSpPr>
          <p:nvPr/>
        </p:nvSpPr>
        <p:spPr bwMode="auto">
          <a:xfrm rot="5400000">
            <a:off x="3444875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698" name="Line 10"/>
          <p:cNvSpPr>
            <a:spLocks noChangeAspect="1" noChangeShapeType="1"/>
          </p:cNvSpPr>
          <p:nvPr/>
        </p:nvSpPr>
        <p:spPr bwMode="auto">
          <a:xfrm>
            <a:off x="4267200" y="4859338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699" name="Line 11"/>
          <p:cNvSpPr>
            <a:spLocks noChangeAspect="1" noChangeShapeType="1"/>
          </p:cNvSpPr>
          <p:nvPr/>
        </p:nvSpPr>
        <p:spPr bwMode="auto">
          <a:xfrm>
            <a:off x="4267200" y="5681663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0" name="Line 12"/>
          <p:cNvSpPr>
            <a:spLocks noChangeAspect="1" noChangeShapeType="1"/>
          </p:cNvSpPr>
          <p:nvPr/>
        </p:nvSpPr>
        <p:spPr bwMode="auto">
          <a:xfrm rot="5400000">
            <a:off x="2620962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1" name="Line 13"/>
          <p:cNvSpPr>
            <a:spLocks noChangeAspect="1" noChangeShapeType="1"/>
          </p:cNvSpPr>
          <p:nvPr/>
        </p:nvSpPr>
        <p:spPr bwMode="auto">
          <a:xfrm rot="5400000">
            <a:off x="5091112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2" name="Line 14"/>
          <p:cNvSpPr>
            <a:spLocks noChangeAspect="1" noChangeShapeType="1"/>
          </p:cNvSpPr>
          <p:nvPr/>
        </p:nvSpPr>
        <p:spPr bwMode="auto">
          <a:xfrm rot="5400000">
            <a:off x="5913437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3" name="Line 15"/>
          <p:cNvSpPr>
            <a:spLocks noChangeAspect="1" noChangeShapeType="1"/>
          </p:cNvSpPr>
          <p:nvPr/>
        </p:nvSpPr>
        <p:spPr bwMode="auto">
          <a:xfrm flipV="1">
            <a:off x="5159375" y="3211513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4" name="Line 16"/>
          <p:cNvSpPr>
            <a:spLocks noChangeAspect="1" noChangeShapeType="1"/>
          </p:cNvSpPr>
          <p:nvPr/>
        </p:nvSpPr>
        <p:spPr bwMode="auto">
          <a:xfrm>
            <a:off x="3513138" y="4035425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5" name="Line 17"/>
          <p:cNvSpPr>
            <a:spLocks noChangeAspect="1" noChangeShapeType="1"/>
          </p:cNvSpPr>
          <p:nvPr/>
        </p:nvSpPr>
        <p:spPr bwMode="auto">
          <a:xfrm>
            <a:off x="2689225" y="4035425"/>
            <a:ext cx="0" cy="164623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6" name="Line 18"/>
          <p:cNvSpPr>
            <a:spLocks noChangeAspect="1" noChangeShapeType="1"/>
          </p:cNvSpPr>
          <p:nvPr/>
        </p:nvSpPr>
        <p:spPr bwMode="auto">
          <a:xfrm flipV="1">
            <a:off x="5981700" y="2389188"/>
            <a:ext cx="0" cy="164623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7" name="Line 19"/>
          <p:cNvSpPr>
            <a:spLocks noChangeAspect="1" noChangeShapeType="1"/>
          </p:cNvSpPr>
          <p:nvPr/>
        </p:nvSpPr>
        <p:spPr bwMode="auto">
          <a:xfrm rot="16200000" flipV="1">
            <a:off x="3924301" y="2800350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8" name="Line 20"/>
          <p:cNvSpPr>
            <a:spLocks noChangeAspect="1" noChangeShapeType="1"/>
          </p:cNvSpPr>
          <p:nvPr/>
        </p:nvSpPr>
        <p:spPr bwMode="auto">
          <a:xfrm rot="-5400000">
            <a:off x="4747419" y="4447382"/>
            <a:ext cx="0" cy="8239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09" name="Line 21"/>
          <p:cNvSpPr>
            <a:spLocks noChangeAspect="1" noChangeShapeType="1"/>
          </p:cNvSpPr>
          <p:nvPr/>
        </p:nvSpPr>
        <p:spPr bwMode="auto">
          <a:xfrm rot="-5400000">
            <a:off x="5158582" y="4858544"/>
            <a:ext cx="0" cy="164623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10" name="Line 22"/>
          <p:cNvSpPr>
            <a:spLocks noChangeAspect="1" noChangeShapeType="1"/>
          </p:cNvSpPr>
          <p:nvPr/>
        </p:nvSpPr>
        <p:spPr bwMode="auto">
          <a:xfrm rot="16200000" flipV="1">
            <a:off x="3512344" y="1566069"/>
            <a:ext cx="0" cy="164623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11" name="Line 23"/>
          <p:cNvSpPr>
            <a:spLocks noChangeAspect="1" noChangeShapeType="1"/>
          </p:cNvSpPr>
          <p:nvPr/>
        </p:nvSpPr>
        <p:spPr bwMode="auto">
          <a:xfrm rot="18900000" flipV="1">
            <a:off x="4621213" y="2749550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12" name="Line 24"/>
          <p:cNvSpPr>
            <a:spLocks noChangeAspect="1" noChangeShapeType="1"/>
          </p:cNvSpPr>
          <p:nvPr/>
        </p:nvSpPr>
        <p:spPr bwMode="auto">
          <a:xfrm rot="13500000" flipV="1">
            <a:off x="3460750" y="3333750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6713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3138"/>
            <a:ext cx="6216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6714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354138"/>
            <a:ext cx="1870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6715" name="Line 27"/>
          <p:cNvSpPr>
            <a:spLocks noChangeAspect="1" noChangeShapeType="1"/>
          </p:cNvSpPr>
          <p:nvPr/>
        </p:nvSpPr>
        <p:spPr bwMode="auto">
          <a:xfrm rot="2700000" flipV="1">
            <a:off x="5214938" y="3902075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16" name="Line 28"/>
          <p:cNvSpPr>
            <a:spLocks noChangeAspect="1" noChangeShapeType="1"/>
          </p:cNvSpPr>
          <p:nvPr/>
        </p:nvSpPr>
        <p:spPr bwMode="auto">
          <a:xfrm rot="8100000" flipV="1">
            <a:off x="4061619" y="4499769"/>
            <a:ext cx="0" cy="8239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6717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829050"/>
            <a:ext cx="1079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6718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829050"/>
            <a:ext cx="131762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6719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829050"/>
            <a:ext cx="3095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6720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030538"/>
            <a:ext cx="106362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6721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206625"/>
            <a:ext cx="131762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6722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51375"/>
            <a:ext cx="3095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6723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588000"/>
            <a:ext cx="3095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6724" name="Line 36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6725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06726" name="Group 38"/>
          <p:cNvGrpSpPr>
            <a:grpSpLocks/>
          </p:cNvGrpSpPr>
          <p:nvPr/>
        </p:nvGrpSpPr>
        <p:grpSpPr bwMode="auto">
          <a:xfrm>
            <a:off x="381000" y="3962400"/>
            <a:ext cx="1447800" cy="762000"/>
            <a:chOff x="240" y="2496"/>
            <a:chExt cx="912" cy="480"/>
          </a:xfrm>
        </p:grpSpPr>
        <p:sp>
          <p:nvSpPr>
            <p:cNvPr id="1906727" name="Rectangle 39"/>
            <p:cNvSpPr>
              <a:spLocks noChangeArrowheads="1"/>
            </p:cNvSpPr>
            <p:nvPr/>
          </p:nvSpPr>
          <p:spPr bwMode="auto">
            <a:xfrm>
              <a:off x="240" y="2496"/>
              <a:ext cx="912" cy="4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06728" name="Group 40"/>
            <p:cNvGrpSpPr>
              <a:grpSpLocks/>
            </p:cNvGrpSpPr>
            <p:nvPr/>
          </p:nvGrpSpPr>
          <p:grpSpPr bwMode="auto">
            <a:xfrm>
              <a:off x="288" y="2546"/>
              <a:ext cx="829" cy="403"/>
              <a:chOff x="288" y="2546"/>
              <a:chExt cx="829" cy="403"/>
            </a:xfrm>
          </p:grpSpPr>
          <p:pic>
            <p:nvPicPr>
              <p:cNvPr id="1906729" name="Picture 41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767"/>
                <a:ext cx="829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06730" name="Picture 42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546"/>
                <a:ext cx="60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906731" name="Group 43"/>
          <p:cNvGrpSpPr>
            <a:grpSpLocks/>
          </p:cNvGrpSpPr>
          <p:nvPr/>
        </p:nvGrpSpPr>
        <p:grpSpPr bwMode="auto">
          <a:xfrm>
            <a:off x="152400" y="4876800"/>
            <a:ext cx="2130425" cy="311150"/>
            <a:chOff x="96" y="3072"/>
            <a:chExt cx="1342" cy="196"/>
          </a:xfrm>
        </p:grpSpPr>
        <p:sp>
          <p:nvSpPr>
            <p:cNvPr id="1906732" name="Rectangle 44"/>
            <p:cNvSpPr>
              <a:spLocks noChangeArrowheads="1"/>
            </p:cNvSpPr>
            <p:nvPr/>
          </p:nvSpPr>
          <p:spPr bwMode="auto">
            <a:xfrm>
              <a:off x="96" y="3072"/>
              <a:ext cx="1342" cy="1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06733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3093"/>
              <a:ext cx="127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06734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617538"/>
            <a:ext cx="5632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6735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405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6736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6737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6738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6378575"/>
            <a:ext cx="17192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6739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6378575"/>
            <a:ext cx="10636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6740" name="Line 52"/>
          <p:cNvSpPr>
            <a:spLocks noChangeShapeType="1"/>
          </p:cNvSpPr>
          <p:nvPr/>
        </p:nvSpPr>
        <p:spPr bwMode="auto">
          <a:xfrm flipH="1" flipV="1">
            <a:off x="1736725" y="4624388"/>
            <a:ext cx="3217863" cy="177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41" name="Line 53"/>
          <p:cNvSpPr>
            <a:spLocks noChangeShapeType="1"/>
          </p:cNvSpPr>
          <p:nvPr/>
        </p:nvSpPr>
        <p:spPr bwMode="auto">
          <a:xfrm flipH="1" flipV="1">
            <a:off x="1219200" y="3124200"/>
            <a:ext cx="548640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42" name="Line 54"/>
          <p:cNvSpPr>
            <a:spLocks noChangeShapeType="1"/>
          </p:cNvSpPr>
          <p:nvPr/>
        </p:nvSpPr>
        <p:spPr bwMode="auto">
          <a:xfrm>
            <a:off x="1219200" y="3124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0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90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6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6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90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90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90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190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90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90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90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90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90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90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500"/>
                                        <p:tgtEl>
                                          <p:spTgt spid="190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06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06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0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0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0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0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6691" grpId="0" animBg="1"/>
      <p:bldP spid="1906703" grpId="0" animBg="1"/>
      <p:bldP spid="1906704" grpId="0" animBg="1"/>
      <p:bldP spid="1906705" grpId="0" animBg="1"/>
      <p:bldP spid="1906706" grpId="0" animBg="1"/>
      <p:bldP spid="1906707" grpId="0" animBg="1"/>
      <p:bldP spid="1906708" grpId="0" animBg="1"/>
      <p:bldP spid="1906709" grpId="0" animBg="1"/>
      <p:bldP spid="1906710" grpId="0" animBg="1"/>
      <p:bldP spid="1906711" grpId="0" animBg="1"/>
      <p:bldP spid="1906712" grpId="0" animBg="1"/>
      <p:bldP spid="1906715" grpId="0" animBg="1"/>
      <p:bldP spid="1906716" grpId="0" animBg="1"/>
      <p:bldP spid="1906724" grpId="0" animBg="1"/>
      <p:bldP spid="1906740" grpId="0" animBg="1"/>
      <p:bldP spid="1906740" grpId="1" animBg="1"/>
      <p:bldP spid="1906741" grpId="0" animBg="1"/>
      <p:bldP spid="1906741" grpId="1" animBg="1"/>
      <p:bldP spid="1906742" grpId="0" animBg="1"/>
      <p:bldP spid="190674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D4AF-F353-4780-A18D-5367406D7825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1667088" name="Group 16"/>
          <p:cNvGrpSpPr>
            <a:grpSpLocks/>
          </p:cNvGrpSpPr>
          <p:nvPr/>
        </p:nvGrpSpPr>
        <p:grpSpPr bwMode="auto">
          <a:xfrm>
            <a:off x="228600" y="304800"/>
            <a:ext cx="7062788" cy="762000"/>
            <a:chOff x="144" y="192"/>
            <a:chExt cx="4449" cy="480"/>
          </a:xfrm>
        </p:grpSpPr>
        <p:pic>
          <p:nvPicPr>
            <p:cNvPr id="1667086" name="Picture 1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"/>
              <a:ext cx="444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67087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58"/>
              <a:ext cx="35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67074" name="Line 2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7075" name="Line 3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670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94150"/>
            <a:ext cx="73088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707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066800"/>
            <a:ext cx="62325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709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67092" name="Group 20"/>
          <p:cNvGrpSpPr>
            <a:grpSpLocks/>
          </p:cNvGrpSpPr>
          <p:nvPr/>
        </p:nvGrpSpPr>
        <p:grpSpPr bwMode="auto">
          <a:xfrm>
            <a:off x="609600" y="2670175"/>
            <a:ext cx="6846888" cy="835025"/>
            <a:chOff x="384" y="1682"/>
            <a:chExt cx="4313" cy="526"/>
          </a:xfrm>
        </p:grpSpPr>
        <p:pic>
          <p:nvPicPr>
            <p:cNvPr id="1667078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970"/>
              <a:ext cx="40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7082" name="Picture 1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82"/>
              <a:ext cx="240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6708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84" name="Line 12"/>
          <p:cNvSpPr>
            <a:spLocks noChangeShapeType="1"/>
          </p:cNvSpPr>
          <p:nvPr/>
        </p:nvSpPr>
        <p:spPr bwMode="auto">
          <a:xfrm>
            <a:off x="5045075" y="3444875"/>
            <a:ext cx="795338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6708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4498975"/>
            <a:ext cx="46640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8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090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6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7075" grpId="0" animBg="1"/>
      <p:bldP spid="16670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8B21-5427-4CE7-83AC-5064F554F6B1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1668127" name="Group 31"/>
          <p:cNvGrpSpPr>
            <a:grpSpLocks/>
          </p:cNvGrpSpPr>
          <p:nvPr/>
        </p:nvGrpSpPr>
        <p:grpSpPr bwMode="auto">
          <a:xfrm>
            <a:off x="228600" y="304800"/>
            <a:ext cx="7062788" cy="762000"/>
            <a:chOff x="144" y="192"/>
            <a:chExt cx="4449" cy="480"/>
          </a:xfrm>
        </p:grpSpPr>
        <p:pic>
          <p:nvPicPr>
            <p:cNvPr id="1668128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"/>
              <a:ext cx="444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68129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58"/>
              <a:ext cx="35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68100" name="Line 4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101" name="Line 5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103" name="Line 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104" name="Line 8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6810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27375"/>
            <a:ext cx="640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34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8137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27625"/>
            <a:ext cx="6567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68131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5775"/>
            <a:ext cx="8662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8111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1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35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8136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811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066800"/>
            <a:ext cx="62325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8117" name="Line 21"/>
          <p:cNvSpPr>
            <a:spLocks noChangeShapeType="1"/>
          </p:cNvSpPr>
          <p:nvPr/>
        </p:nvSpPr>
        <p:spPr bwMode="auto">
          <a:xfrm flipV="1">
            <a:off x="3979863" y="6019800"/>
            <a:ext cx="0" cy="838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6811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0175"/>
            <a:ext cx="3814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6812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8125" name="Line 29"/>
          <p:cNvSpPr>
            <a:spLocks noChangeShapeType="1"/>
          </p:cNvSpPr>
          <p:nvPr/>
        </p:nvSpPr>
        <p:spPr bwMode="auto">
          <a:xfrm>
            <a:off x="4724400" y="5410200"/>
            <a:ext cx="4572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126" name="Line 30"/>
          <p:cNvSpPr>
            <a:spLocks noChangeShapeType="1"/>
          </p:cNvSpPr>
          <p:nvPr/>
        </p:nvSpPr>
        <p:spPr bwMode="auto">
          <a:xfrm flipV="1">
            <a:off x="3581400" y="6019800"/>
            <a:ext cx="0" cy="838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8132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133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8099" name="Picture 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24613"/>
            <a:ext cx="4419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68121" name="Group 25"/>
          <p:cNvGrpSpPr>
            <a:grpSpLocks/>
          </p:cNvGrpSpPr>
          <p:nvPr/>
        </p:nvGrpSpPr>
        <p:grpSpPr bwMode="auto">
          <a:xfrm>
            <a:off x="3968750" y="6248400"/>
            <a:ext cx="3097213" cy="171450"/>
            <a:chOff x="2740" y="3840"/>
            <a:chExt cx="2169" cy="119"/>
          </a:xfrm>
        </p:grpSpPr>
        <p:pic>
          <p:nvPicPr>
            <p:cNvPr id="1668122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3840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812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3840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8124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" y="3840"/>
              <a:ext cx="10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66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6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8100" grpId="0" animBg="1"/>
      <p:bldP spid="1668101" grpId="0" animBg="1"/>
      <p:bldP spid="1668125" grpId="0" animBg="1"/>
      <p:bldP spid="166812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F4D-755E-4345-8297-8B089BCB82CD}" type="slidenum">
              <a:rPr lang="en-US"/>
              <a:pPr/>
              <a:t>32</a:t>
            </a:fld>
            <a:endParaRPr lang="en-US"/>
          </a:p>
        </p:txBody>
      </p:sp>
      <p:sp>
        <p:nvSpPr>
          <p:cNvPr id="1669154" name="Line 34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155" name="Line 35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69143" name="Group 23"/>
          <p:cNvGrpSpPr>
            <a:grpSpLocks/>
          </p:cNvGrpSpPr>
          <p:nvPr/>
        </p:nvGrpSpPr>
        <p:grpSpPr bwMode="auto">
          <a:xfrm>
            <a:off x="228600" y="304800"/>
            <a:ext cx="7062788" cy="762000"/>
            <a:chOff x="144" y="192"/>
            <a:chExt cx="4449" cy="480"/>
          </a:xfrm>
        </p:grpSpPr>
        <p:pic>
          <p:nvPicPr>
            <p:cNvPr id="1669144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"/>
              <a:ext cx="444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69145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58"/>
              <a:ext cx="35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69157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69160" name="Group 40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69147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69158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69151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9125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126" name="Line 6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691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27375"/>
            <a:ext cx="640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3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066800"/>
            <a:ext cx="62325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3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3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53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39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0175"/>
            <a:ext cx="3814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4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49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50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207-9F18-4819-88F3-ED89DA2D4F37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1670182" name="Group 38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70183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70184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70179" name="Line 35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180" name="Line 36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0181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0176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017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0148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066800"/>
            <a:ext cx="61372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0150" name="Line 6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151" name="Line 7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0152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27375"/>
            <a:ext cx="640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015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015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8575"/>
            <a:ext cx="1397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015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016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0175"/>
            <a:ext cx="3814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016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0165" name="Group 21"/>
          <p:cNvGrpSpPr>
            <a:grpSpLocks/>
          </p:cNvGrpSpPr>
          <p:nvPr/>
        </p:nvGrpSpPr>
        <p:grpSpPr bwMode="auto">
          <a:xfrm>
            <a:off x="381000" y="1030288"/>
            <a:ext cx="6553200" cy="265112"/>
            <a:chOff x="240" y="649"/>
            <a:chExt cx="4128" cy="167"/>
          </a:xfrm>
        </p:grpSpPr>
        <p:pic>
          <p:nvPicPr>
            <p:cNvPr id="1670166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49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0167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64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0168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64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0169" name="Line 25"/>
          <p:cNvSpPr>
            <a:spLocks noChangeShapeType="1"/>
          </p:cNvSpPr>
          <p:nvPr/>
        </p:nvSpPr>
        <p:spPr bwMode="auto">
          <a:xfrm flipH="1" flipV="1">
            <a:off x="1608138" y="1571625"/>
            <a:ext cx="2505075" cy="4086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17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175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7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7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69" grpId="0" animBg="1"/>
      <p:bldP spid="167016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8F28-26D5-43E3-8C6A-F314787FF4C0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1671213" name="Group 45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71214" name="Picture 4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71215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71210" name="Line 42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211" name="Line 43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1212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1207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1209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1170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76200"/>
            <a:ext cx="4986338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1171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5600"/>
            <a:ext cx="12604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1175" name="Line 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176" name="Line 8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1177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27375"/>
            <a:ext cx="640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118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118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98575"/>
            <a:ext cx="1397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118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1187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0175"/>
            <a:ext cx="3814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118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1190" name="Line 22"/>
          <p:cNvSpPr>
            <a:spLocks noChangeShapeType="1"/>
          </p:cNvSpPr>
          <p:nvPr/>
        </p:nvSpPr>
        <p:spPr bwMode="auto">
          <a:xfrm flipH="1">
            <a:off x="2819400" y="382588"/>
            <a:ext cx="914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1191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066800"/>
            <a:ext cx="61372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1192" name="Group 24"/>
          <p:cNvGrpSpPr>
            <a:grpSpLocks/>
          </p:cNvGrpSpPr>
          <p:nvPr/>
        </p:nvGrpSpPr>
        <p:grpSpPr bwMode="auto">
          <a:xfrm>
            <a:off x="381000" y="1030288"/>
            <a:ext cx="6553200" cy="265112"/>
            <a:chOff x="240" y="649"/>
            <a:chExt cx="4128" cy="167"/>
          </a:xfrm>
        </p:grpSpPr>
        <p:pic>
          <p:nvPicPr>
            <p:cNvPr id="1671193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49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94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64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95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" y="64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7119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975"/>
            <a:ext cx="2132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1197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381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1198" name="Line 30"/>
          <p:cNvSpPr>
            <a:spLocks noChangeShapeType="1"/>
          </p:cNvSpPr>
          <p:nvPr/>
        </p:nvSpPr>
        <p:spPr bwMode="auto">
          <a:xfrm flipV="1">
            <a:off x="838200" y="685800"/>
            <a:ext cx="762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199" name="Line 31"/>
          <p:cNvSpPr>
            <a:spLocks noChangeShapeType="1"/>
          </p:cNvSpPr>
          <p:nvPr/>
        </p:nvSpPr>
        <p:spPr bwMode="auto">
          <a:xfrm flipH="1" flipV="1">
            <a:off x="3352800" y="685800"/>
            <a:ext cx="9144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200" name="Line 32"/>
          <p:cNvSpPr>
            <a:spLocks noChangeShapeType="1"/>
          </p:cNvSpPr>
          <p:nvPr/>
        </p:nvSpPr>
        <p:spPr bwMode="auto">
          <a:xfrm flipV="1">
            <a:off x="6858000" y="762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205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206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67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67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67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7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1190" grpId="0" animBg="1"/>
      <p:bldP spid="1671198" grpId="0" animBg="1"/>
      <p:bldP spid="1671198" grpId="1" animBg="1"/>
      <p:bldP spid="1671199" grpId="0" animBg="1"/>
      <p:bldP spid="1671199" grpId="1" animBg="1"/>
      <p:bldP spid="1671200" grpId="0" animBg="1"/>
      <p:bldP spid="167120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E747-8D04-482C-9475-1808D0990308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1672237" name="Group 45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72238" name="Picture 4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72239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72230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7223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2231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2233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72194" name="Line 2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2195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76200"/>
            <a:ext cx="4986338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6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5600"/>
            <a:ext cx="12604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7" name="Line 5"/>
          <p:cNvSpPr>
            <a:spLocks noChangeShapeType="1"/>
          </p:cNvSpPr>
          <p:nvPr/>
        </p:nvSpPr>
        <p:spPr bwMode="auto">
          <a:xfrm flipH="1">
            <a:off x="2819400" y="382588"/>
            <a:ext cx="914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2198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975"/>
            <a:ext cx="2132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9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381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2200" name="Group 8"/>
          <p:cNvGrpSpPr>
            <a:grpSpLocks/>
          </p:cNvGrpSpPr>
          <p:nvPr/>
        </p:nvGrpSpPr>
        <p:grpSpPr bwMode="auto">
          <a:xfrm>
            <a:off x="319088" y="1066800"/>
            <a:ext cx="8672512" cy="849313"/>
            <a:chOff x="201" y="672"/>
            <a:chExt cx="5463" cy="535"/>
          </a:xfrm>
        </p:grpSpPr>
        <p:pic>
          <p:nvPicPr>
            <p:cNvPr id="1672201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672"/>
              <a:ext cx="3141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2202" name="Picture 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818"/>
              <a:ext cx="21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2203" name="Rectangle 11"/>
          <p:cNvSpPr>
            <a:spLocks noChangeArrowheads="1"/>
          </p:cNvSpPr>
          <p:nvPr/>
        </p:nvSpPr>
        <p:spPr bwMode="auto">
          <a:xfrm>
            <a:off x="2376488" y="4378325"/>
            <a:ext cx="5969000" cy="7493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207" name="Line 15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220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27375"/>
            <a:ext cx="640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21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21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21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0175"/>
            <a:ext cx="3814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219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2220" name="Group 28"/>
          <p:cNvGrpSpPr>
            <a:grpSpLocks/>
          </p:cNvGrpSpPr>
          <p:nvPr/>
        </p:nvGrpSpPr>
        <p:grpSpPr bwMode="auto">
          <a:xfrm>
            <a:off x="3235325" y="4752975"/>
            <a:ext cx="4384675" cy="304800"/>
            <a:chOff x="2038" y="2994"/>
            <a:chExt cx="2762" cy="192"/>
          </a:xfrm>
        </p:grpSpPr>
        <p:pic>
          <p:nvPicPr>
            <p:cNvPr id="1672221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3026"/>
              <a:ext cx="203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2222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2994"/>
              <a:ext cx="2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2223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" y="3026"/>
              <a:ext cx="20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2224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" y="2994"/>
              <a:ext cx="2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2229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234" name="Line 42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235" name="Line 43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2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22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E282-886F-45E0-828F-08EB88BEB1A1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1673265" name="Group 49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73266" name="Picture 5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73267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73262" name="Line 46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263" name="Line 47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3264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3259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3261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73218" name="Rectangle 2"/>
          <p:cNvSpPr>
            <a:spLocks noChangeArrowheads="1"/>
          </p:cNvSpPr>
          <p:nvPr/>
        </p:nvSpPr>
        <p:spPr bwMode="auto">
          <a:xfrm>
            <a:off x="2376488" y="4378325"/>
            <a:ext cx="5969000" cy="7493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221" name="Line 5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322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322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3231" name="Group 15"/>
          <p:cNvGrpSpPr>
            <a:grpSpLocks/>
          </p:cNvGrpSpPr>
          <p:nvPr/>
        </p:nvGrpSpPr>
        <p:grpSpPr bwMode="auto">
          <a:xfrm>
            <a:off x="3235325" y="4752975"/>
            <a:ext cx="4384675" cy="304800"/>
            <a:chOff x="2038" y="2994"/>
            <a:chExt cx="2762" cy="192"/>
          </a:xfrm>
        </p:grpSpPr>
        <p:pic>
          <p:nvPicPr>
            <p:cNvPr id="1673232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3026"/>
              <a:ext cx="203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3233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2994"/>
              <a:ext cx="2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3234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" y="3026"/>
              <a:ext cx="20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3235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" y="2994"/>
              <a:ext cx="2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3237" name="Line 21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323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27375"/>
            <a:ext cx="640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3239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0175"/>
            <a:ext cx="3814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3240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3241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066800"/>
            <a:ext cx="498633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3242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98575"/>
            <a:ext cx="3490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3243" name="Line 27"/>
          <p:cNvSpPr>
            <a:spLocks noChangeShapeType="1"/>
          </p:cNvSpPr>
          <p:nvPr/>
        </p:nvSpPr>
        <p:spPr bwMode="auto">
          <a:xfrm>
            <a:off x="3938588" y="1131888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244" name="Line 28"/>
          <p:cNvSpPr>
            <a:spLocks noChangeShapeType="1"/>
          </p:cNvSpPr>
          <p:nvPr/>
        </p:nvSpPr>
        <p:spPr bwMode="auto">
          <a:xfrm>
            <a:off x="9067800" y="1131888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245" name="Line 29"/>
          <p:cNvSpPr>
            <a:spLocks noChangeShapeType="1"/>
          </p:cNvSpPr>
          <p:nvPr/>
        </p:nvSpPr>
        <p:spPr bwMode="auto">
          <a:xfrm>
            <a:off x="3365500" y="1287463"/>
            <a:ext cx="0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246" name="Line 30"/>
          <p:cNvSpPr>
            <a:spLocks noChangeShapeType="1"/>
          </p:cNvSpPr>
          <p:nvPr/>
        </p:nvSpPr>
        <p:spPr bwMode="auto">
          <a:xfrm>
            <a:off x="249238" y="1287463"/>
            <a:ext cx="0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73247" name="Group 31"/>
          <p:cNvGrpSpPr>
            <a:grpSpLocks/>
          </p:cNvGrpSpPr>
          <p:nvPr/>
        </p:nvGrpSpPr>
        <p:grpSpPr bwMode="auto">
          <a:xfrm>
            <a:off x="1143000" y="228600"/>
            <a:ext cx="6684963" cy="588963"/>
            <a:chOff x="720" y="144"/>
            <a:chExt cx="4211" cy="371"/>
          </a:xfrm>
        </p:grpSpPr>
        <p:pic>
          <p:nvPicPr>
            <p:cNvPr id="1673248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421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3249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357"/>
              <a:ext cx="4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3250" name="Rectangle 34"/>
          <p:cNvSpPr>
            <a:spLocks noChangeArrowheads="1"/>
          </p:cNvSpPr>
          <p:nvPr/>
        </p:nvSpPr>
        <p:spPr bwMode="auto">
          <a:xfrm>
            <a:off x="3902075" y="292100"/>
            <a:ext cx="822325" cy="5572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251" name="Line 35"/>
          <p:cNvSpPr>
            <a:spLocks noChangeShapeType="1"/>
          </p:cNvSpPr>
          <p:nvPr/>
        </p:nvSpPr>
        <p:spPr bwMode="auto">
          <a:xfrm flipH="1">
            <a:off x="3505200" y="533400"/>
            <a:ext cx="3810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252" name="Line 36"/>
          <p:cNvSpPr>
            <a:spLocks noChangeShapeType="1"/>
          </p:cNvSpPr>
          <p:nvPr/>
        </p:nvSpPr>
        <p:spPr bwMode="auto">
          <a:xfrm>
            <a:off x="3505200" y="838200"/>
            <a:ext cx="304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3257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3258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673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673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1673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1673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7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7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67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67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3218" grpId="0" animBg="1"/>
      <p:bldP spid="1673243" grpId="0" animBg="1"/>
      <p:bldP spid="1673243" grpId="1" animBg="1"/>
      <p:bldP spid="1673244" grpId="0" animBg="1"/>
      <p:bldP spid="1673244" grpId="1" animBg="1"/>
      <p:bldP spid="1673245" grpId="0" animBg="1"/>
      <p:bldP spid="1673245" grpId="1" animBg="1"/>
      <p:bldP spid="1673246" grpId="0" animBg="1"/>
      <p:bldP spid="1673246" grpId="1" animBg="1"/>
      <p:bldP spid="1673250" grpId="0" animBg="1"/>
      <p:bldP spid="1673251" grpId="0" animBg="1"/>
      <p:bldP spid="16732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F968-5AF3-4AE1-A069-5BD317FCEAEC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1674280" name="Group 40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74281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74282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74277" name="Line 37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278" name="Line 38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4279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4274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4276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4244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066800"/>
            <a:ext cx="498633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4245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246" name="Line 6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42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425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425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27375"/>
            <a:ext cx="640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425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0175"/>
            <a:ext cx="3814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425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4260" name="Group 20"/>
          <p:cNvGrpSpPr>
            <a:grpSpLocks/>
          </p:cNvGrpSpPr>
          <p:nvPr/>
        </p:nvGrpSpPr>
        <p:grpSpPr bwMode="auto">
          <a:xfrm>
            <a:off x="2971800" y="1371600"/>
            <a:ext cx="733425" cy="452438"/>
            <a:chOff x="1872" y="864"/>
            <a:chExt cx="462" cy="285"/>
          </a:xfrm>
        </p:grpSpPr>
        <p:pic>
          <p:nvPicPr>
            <p:cNvPr id="1674261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91"/>
              <a:ext cx="4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4262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864"/>
              <a:ext cx="4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4263" name="Line 23"/>
          <p:cNvSpPr>
            <a:spLocks noChangeShapeType="1"/>
          </p:cNvSpPr>
          <p:nvPr/>
        </p:nvSpPr>
        <p:spPr bwMode="auto">
          <a:xfrm>
            <a:off x="9067800" y="112395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426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6849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4265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03350"/>
            <a:ext cx="309562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426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66738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4267" name="Line 27"/>
          <p:cNvSpPr>
            <a:spLocks noChangeShapeType="1"/>
          </p:cNvSpPr>
          <p:nvPr/>
        </p:nvSpPr>
        <p:spPr bwMode="auto">
          <a:xfrm>
            <a:off x="3938588" y="1131888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272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4273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39A8-C5C9-4256-9887-655CCE962686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1675306" name="Group 42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75307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75308" name="Picture 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75303" name="Line 39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5305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5300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5302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5268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066800"/>
            <a:ext cx="498633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5269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0" name="Line 6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527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527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527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27375"/>
            <a:ext cx="640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528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0175"/>
            <a:ext cx="3814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528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5284" name="Group 20"/>
          <p:cNvGrpSpPr>
            <a:grpSpLocks/>
          </p:cNvGrpSpPr>
          <p:nvPr/>
        </p:nvGrpSpPr>
        <p:grpSpPr bwMode="auto">
          <a:xfrm>
            <a:off x="2971800" y="1371600"/>
            <a:ext cx="733425" cy="452438"/>
            <a:chOff x="1872" y="864"/>
            <a:chExt cx="462" cy="285"/>
          </a:xfrm>
        </p:grpSpPr>
        <p:pic>
          <p:nvPicPr>
            <p:cNvPr id="1675285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91"/>
              <a:ext cx="4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5286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864"/>
              <a:ext cx="4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5287" name="Line 23"/>
          <p:cNvSpPr>
            <a:spLocks noChangeShapeType="1"/>
          </p:cNvSpPr>
          <p:nvPr/>
        </p:nvSpPr>
        <p:spPr bwMode="auto">
          <a:xfrm>
            <a:off x="9067800" y="112395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528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03350"/>
            <a:ext cx="309562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5289" name="Line 25"/>
          <p:cNvSpPr>
            <a:spLocks noChangeShapeType="1"/>
          </p:cNvSpPr>
          <p:nvPr/>
        </p:nvSpPr>
        <p:spPr bwMode="auto">
          <a:xfrm>
            <a:off x="3938588" y="1131888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529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8575"/>
            <a:ext cx="2020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5291" name="Line 27"/>
          <p:cNvSpPr>
            <a:spLocks noChangeShapeType="1"/>
          </p:cNvSpPr>
          <p:nvPr/>
        </p:nvSpPr>
        <p:spPr bwMode="auto">
          <a:xfrm flipH="1" flipV="1">
            <a:off x="2362200" y="1752600"/>
            <a:ext cx="3276600" cy="381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5292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538"/>
            <a:ext cx="2020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2514600" y="1676400"/>
            <a:ext cx="4724400" cy="388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8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6875 0.149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75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7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67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5291" grpId="0" animBg="1"/>
      <p:bldP spid="1675293" grpId="0" animBg="1"/>
      <p:bldP spid="167529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FDB-C409-412F-B839-EBD58627841E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1676328" name="Group 40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76329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76330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76325" name="Line 37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326" name="Line 38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6327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6322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6324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6292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066800"/>
            <a:ext cx="498633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6293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294" name="Line 6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629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629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630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127375"/>
            <a:ext cx="640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630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0175"/>
            <a:ext cx="3814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630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50"/>
            <a:ext cx="7213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6308" name="Group 20"/>
          <p:cNvGrpSpPr>
            <a:grpSpLocks/>
          </p:cNvGrpSpPr>
          <p:nvPr/>
        </p:nvGrpSpPr>
        <p:grpSpPr bwMode="auto">
          <a:xfrm>
            <a:off x="2971800" y="1371600"/>
            <a:ext cx="733425" cy="452438"/>
            <a:chOff x="1872" y="864"/>
            <a:chExt cx="462" cy="285"/>
          </a:xfrm>
        </p:grpSpPr>
        <p:pic>
          <p:nvPicPr>
            <p:cNvPr id="1676309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91"/>
              <a:ext cx="4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6310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864"/>
              <a:ext cx="4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6311" name="Line 23"/>
          <p:cNvSpPr>
            <a:spLocks noChangeShapeType="1"/>
          </p:cNvSpPr>
          <p:nvPr/>
        </p:nvSpPr>
        <p:spPr bwMode="auto">
          <a:xfrm>
            <a:off x="9067800" y="112395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631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03350"/>
            <a:ext cx="309562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6313" name="Line 25"/>
          <p:cNvSpPr>
            <a:spLocks noChangeShapeType="1"/>
          </p:cNvSpPr>
          <p:nvPr/>
        </p:nvSpPr>
        <p:spPr bwMode="auto">
          <a:xfrm>
            <a:off x="3938588" y="1131888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6314" name="Line 26"/>
          <p:cNvSpPr>
            <a:spLocks noChangeShapeType="1"/>
          </p:cNvSpPr>
          <p:nvPr/>
        </p:nvSpPr>
        <p:spPr bwMode="auto">
          <a:xfrm flipH="1" flipV="1">
            <a:off x="2362200" y="1752600"/>
            <a:ext cx="3276600" cy="381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6315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317625"/>
            <a:ext cx="377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6320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6321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3BB8-C92F-4131-B4F9-6D5E40DB8E54}" type="slidenum">
              <a:rPr lang="en-US"/>
              <a:pPr/>
              <a:t>4</a:t>
            </a:fld>
            <a:endParaRPr lang="en-US"/>
          </a:p>
        </p:txBody>
      </p:sp>
      <p:pic>
        <p:nvPicPr>
          <p:cNvPr id="19077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354138"/>
            <a:ext cx="3040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7715" name="Oval 3"/>
          <p:cNvSpPr>
            <a:spLocks noChangeAspect="1" noChangeArrowheads="1"/>
          </p:cNvSpPr>
          <p:nvPr/>
        </p:nvSpPr>
        <p:spPr bwMode="auto">
          <a:xfrm>
            <a:off x="5803900" y="1389063"/>
            <a:ext cx="46038" cy="4603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77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829050"/>
            <a:ext cx="3095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7717" name="Line 5"/>
          <p:cNvSpPr>
            <a:spLocks noChangeAspect="1" noChangeShapeType="1"/>
          </p:cNvSpPr>
          <p:nvPr/>
        </p:nvSpPr>
        <p:spPr bwMode="auto">
          <a:xfrm flipV="1">
            <a:off x="4335463" y="1909763"/>
            <a:ext cx="0" cy="41132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18" name="Line 6"/>
          <p:cNvSpPr>
            <a:spLocks noChangeAspect="1" noChangeShapeType="1"/>
          </p:cNvSpPr>
          <p:nvPr/>
        </p:nvSpPr>
        <p:spPr bwMode="auto">
          <a:xfrm>
            <a:off x="2211388" y="4035425"/>
            <a:ext cx="41132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19" name="Line 7"/>
          <p:cNvSpPr>
            <a:spLocks noChangeAspect="1" noChangeShapeType="1"/>
          </p:cNvSpPr>
          <p:nvPr/>
        </p:nvSpPr>
        <p:spPr bwMode="auto">
          <a:xfrm>
            <a:off x="4267200" y="3213100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0" name="Line 8"/>
          <p:cNvSpPr>
            <a:spLocks noChangeAspect="1" noChangeShapeType="1"/>
          </p:cNvSpPr>
          <p:nvPr/>
        </p:nvSpPr>
        <p:spPr bwMode="auto">
          <a:xfrm>
            <a:off x="4267200" y="2389188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1" name="Line 9"/>
          <p:cNvSpPr>
            <a:spLocks noChangeAspect="1" noChangeShapeType="1"/>
          </p:cNvSpPr>
          <p:nvPr/>
        </p:nvSpPr>
        <p:spPr bwMode="auto">
          <a:xfrm rot="5400000">
            <a:off x="3444875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2" name="Line 10"/>
          <p:cNvSpPr>
            <a:spLocks noChangeAspect="1" noChangeShapeType="1"/>
          </p:cNvSpPr>
          <p:nvPr/>
        </p:nvSpPr>
        <p:spPr bwMode="auto">
          <a:xfrm>
            <a:off x="4267200" y="4859338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3" name="Line 11"/>
          <p:cNvSpPr>
            <a:spLocks noChangeAspect="1" noChangeShapeType="1"/>
          </p:cNvSpPr>
          <p:nvPr/>
        </p:nvSpPr>
        <p:spPr bwMode="auto">
          <a:xfrm>
            <a:off x="4267200" y="5681663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4" name="Line 12"/>
          <p:cNvSpPr>
            <a:spLocks noChangeAspect="1" noChangeShapeType="1"/>
          </p:cNvSpPr>
          <p:nvPr/>
        </p:nvSpPr>
        <p:spPr bwMode="auto">
          <a:xfrm rot="5400000">
            <a:off x="2620962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5" name="Line 13"/>
          <p:cNvSpPr>
            <a:spLocks noChangeAspect="1" noChangeShapeType="1"/>
          </p:cNvSpPr>
          <p:nvPr/>
        </p:nvSpPr>
        <p:spPr bwMode="auto">
          <a:xfrm rot="5400000">
            <a:off x="5091112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6" name="Line 14"/>
          <p:cNvSpPr>
            <a:spLocks noChangeAspect="1" noChangeShapeType="1"/>
          </p:cNvSpPr>
          <p:nvPr/>
        </p:nvSpPr>
        <p:spPr bwMode="auto">
          <a:xfrm rot="5400000">
            <a:off x="5913437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7" name="Line 15"/>
          <p:cNvSpPr>
            <a:spLocks noChangeAspect="1" noChangeShapeType="1"/>
          </p:cNvSpPr>
          <p:nvPr/>
        </p:nvSpPr>
        <p:spPr bwMode="auto">
          <a:xfrm flipV="1">
            <a:off x="5159375" y="3211513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8" name="Line 16"/>
          <p:cNvSpPr>
            <a:spLocks noChangeAspect="1" noChangeShapeType="1"/>
          </p:cNvSpPr>
          <p:nvPr/>
        </p:nvSpPr>
        <p:spPr bwMode="auto">
          <a:xfrm>
            <a:off x="3513138" y="4035425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29" name="Line 17"/>
          <p:cNvSpPr>
            <a:spLocks noChangeAspect="1" noChangeShapeType="1"/>
          </p:cNvSpPr>
          <p:nvPr/>
        </p:nvSpPr>
        <p:spPr bwMode="auto">
          <a:xfrm>
            <a:off x="2689225" y="4035425"/>
            <a:ext cx="0" cy="164623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30" name="Line 18"/>
          <p:cNvSpPr>
            <a:spLocks noChangeAspect="1" noChangeShapeType="1"/>
          </p:cNvSpPr>
          <p:nvPr/>
        </p:nvSpPr>
        <p:spPr bwMode="auto">
          <a:xfrm flipV="1">
            <a:off x="5981700" y="2389188"/>
            <a:ext cx="0" cy="164623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31" name="Line 19"/>
          <p:cNvSpPr>
            <a:spLocks noChangeAspect="1" noChangeShapeType="1"/>
          </p:cNvSpPr>
          <p:nvPr/>
        </p:nvSpPr>
        <p:spPr bwMode="auto">
          <a:xfrm rot="16200000" flipV="1">
            <a:off x="3924301" y="2800350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32" name="Line 20"/>
          <p:cNvSpPr>
            <a:spLocks noChangeAspect="1" noChangeShapeType="1"/>
          </p:cNvSpPr>
          <p:nvPr/>
        </p:nvSpPr>
        <p:spPr bwMode="auto">
          <a:xfrm rot="-5400000">
            <a:off x="4747419" y="4447382"/>
            <a:ext cx="0" cy="8239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33" name="Line 21"/>
          <p:cNvSpPr>
            <a:spLocks noChangeAspect="1" noChangeShapeType="1"/>
          </p:cNvSpPr>
          <p:nvPr/>
        </p:nvSpPr>
        <p:spPr bwMode="auto">
          <a:xfrm rot="-5400000">
            <a:off x="5158582" y="4858544"/>
            <a:ext cx="0" cy="164623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34" name="Line 22"/>
          <p:cNvSpPr>
            <a:spLocks noChangeAspect="1" noChangeShapeType="1"/>
          </p:cNvSpPr>
          <p:nvPr/>
        </p:nvSpPr>
        <p:spPr bwMode="auto">
          <a:xfrm rot="16200000" flipV="1">
            <a:off x="3512344" y="1566069"/>
            <a:ext cx="0" cy="164623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35" name="Line 23"/>
          <p:cNvSpPr>
            <a:spLocks noChangeAspect="1" noChangeShapeType="1"/>
          </p:cNvSpPr>
          <p:nvPr/>
        </p:nvSpPr>
        <p:spPr bwMode="auto">
          <a:xfrm rot="18900000" flipV="1">
            <a:off x="4621213" y="2749550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36" name="Line 24"/>
          <p:cNvSpPr>
            <a:spLocks noChangeAspect="1" noChangeShapeType="1"/>
          </p:cNvSpPr>
          <p:nvPr/>
        </p:nvSpPr>
        <p:spPr bwMode="auto">
          <a:xfrm rot="13500000" flipV="1">
            <a:off x="3460750" y="3333750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7737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3138"/>
            <a:ext cx="6216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7738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354138"/>
            <a:ext cx="1870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7739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43663"/>
            <a:ext cx="6297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7740" name="Line 28"/>
          <p:cNvSpPr>
            <a:spLocks noChangeAspect="1" noChangeShapeType="1"/>
          </p:cNvSpPr>
          <p:nvPr/>
        </p:nvSpPr>
        <p:spPr bwMode="auto">
          <a:xfrm rot="2700000" flipV="1">
            <a:off x="5214938" y="3902075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741" name="Line 29"/>
          <p:cNvSpPr>
            <a:spLocks noChangeAspect="1" noChangeShapeType="1"/>
          </p:cNvSpPr>
          <p:nvPr/>
        </p:nvSpPr>
        <p:spPr bwMode="auto">
          <a:xfrm rot="8100000" flipV="1">
            <a:off x="4061619" y="4499769"/>
            <a:ext cx="0" cy="8239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7742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829050"/>
            <a:ext cx="1079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7743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829050"/>
            <a:ext cx="131762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7744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829050"/>
            <a:ext cx="3095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774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030538"/>
            <a:ext cx="106362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7746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206625"/>
            <a:ext cx="131762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7747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51375"/>
            <a:ext cx="3095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774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588000"/>
            <a:ext cx="3095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7749" name="Line 37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7750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07751" name="Group 39"/>
          <p:cNvGrpSpPr>
            <a:grpSpLocks/>
          </p:cNvGrpSpPr>
          <p:nvPr/>
        </p:nvGrpSpPr>
        <p:grpSpPr bwMode="auto">
          <a:xfrm>
            <a:off x="381000" y="3962400"/>
            <a:ext cx="1447800" cy="762000"/>
            <a:chOff x="240" y="2496"/>
            <a:chExt cx="912" cy="480"/>
          </a:xfrm>
        </p:grpSpPr>
        <p:sp>
          <p:nvSpPr>
            <p:cNvPr id="1907752" name="Rectangle 40"/>
            <p:cNvSpPr>
              <a:spLocks noChangeArrowheads="1"/>
            </p:cNvSpPr>
            <p:nvPr/>
          </p:nvSpPr>
          <p:spPr bwMode="auto">
            <a:xfrm>
              <a:off x="240" y="2496"/>
              <a:ext cx="912" cy="4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07753" name="Group 41"/>
            <p:cNvGrpSpPr>
              <a:grpSpLocks/>
            </p:cNvGrpSpPr>
            <p:nvPr/>
          </p:nvGrpSpPr>
          <p:grpSpPr bwMode="auto">
            <a:xfrm>
              <a:off x="288" y="2546"/>
              <a:ext cx="829" cy="403"/>
              <a:chOff x="288" y="2546"/>
              <a:chExt cx="829" cy="403"/>
            </a:xfrm>
          </p:grpSpPr>
          <p:pic>
            <p:nvPicPr>
              <p:cNvPr id="1907754" name="Picture 42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767"/>
                <a:ext cx="829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07755" name="Picture 43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546"/>
                <a:ext cx="60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907756" name="Group 44"/>
          <p:cNvGrpSpPr>
            <a:grpSpLocks/>
          </p:cNvGrpSpPr>
          <p:nvPr/>
        </p:nvGrpSpPr>
        <p:grpSpPr bwMode="auto">
          <a:xfrm>
            <a:off x="152400" y="4876800"/>
            <a:ext cx="2130425" cy="311150"/>
            <a:chOff x="96" y="3072"/>
            <a:chExt cx="1342" cy="196"/>
          </a:xfrm>
        </p:grpSpPr>
        <p:sp>
          <p:nvSpPr>
            <p:cNvPr id="1907757" name="Rectangle 45"/>
            <p:cNvSpPr>
              <a:spLocks noChangeArrowheads="1"/>
            </p:cNvSpPr>
            <p:nvPr/>
          </p:nvSpPr>
          <p:spPr bwMode="auto">
            <a:xfrm>
              <a:off x="96" y="3072"/>
              <a:ext cx="1342" cy="1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07758" name="Picture 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3093"/>
              <a:ext cx="127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07759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0960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7760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617538"/>
            <a:ext cx="5632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7761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405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7762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7763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7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7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F54-AF96-47DF-AEE4-039050007BBD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1677357" name="Group 45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77358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77359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77354" name="Line 42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355" name="Line 43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735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7353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77316" name="Line 4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732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732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7322" name="Picture 10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2246313"/>
            <a:ext cx="53482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732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514600"/>
            <a:ext cx="29797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732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873375"/>
            <a:ext cx="37655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732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254375"/>
            <a:ext cx="31591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7330" name="Line 18"/>
          <p:cNvSpPr>
            <a:spLocks noChangeShapeType="1"/>
          </p:cNvSpPr>
          <p:nvPr/>
        </p:nvSpPr>
        <p:spPr bwMode="auto">
          <a:xfrm flipH="1" flipV="1">
            <a:off x="7239000" y="2286000"/>
            <a:ext cx="533400" cy="419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733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066800"/>
            <a:ext cx="498633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7332" name="Group 20"/>
          <p:cNvGrpSpPr>
            <a:grpSpLocks/>
          </p:cNvGrpSpPr>
          <p:nvPr/>
        </p:nvGrpSpPr>
        <p:grpSpPr bwMode="auto">
          <a:xfrm>
            <a:off x="2971800" y="1371600"/>
            <a:ext cx="733425" cy="452438"/>
            <a:chOff x="1872" y="864"/>
            <a:chExt cx="462" cy="285"/>
          </a:xfrm>
        </p:grpSpPr>
        <p:pic>
          <p:nvPicPr>
            <p:cNvPr id="1677333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91"/>
              <a:ext cx="4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7334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864"/>
              <a:ext cx="4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7335" name="Line 23"/>
          <p:cNvSpPr>
            <a:spLocks noChangeShapeType="1"/>
          </p:cNvSpPr>
          <p:nvPr/>
        </p:nvSpPr>
        <p:spPr bwMode="auto">
          <a:xfrm>
            <a:off x="9067800" y="112395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733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03350"/>
            <a:ext cx="309562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7337" name="Line 25"/>
          <p:cNvSpPr>
            <a:spLocks noChangeShapeType="1"/>
          </p:cNvSpPr>
          <p:nvPr/>
        </p:nvSpPr>
        <p:spPr bwMode="auto">
          <a:xfrm>
            <a:off x="3938588" y="1131888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733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317625"/>
            <a:ext cx="377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7339" name="Group 27"/>
          <p:cNvGrpSpPr>
            <a:grpSpLocks/>
          </p:cNvGrpSpPr>
          <p:nvPr/>
        </p:nvGrpSpPr>
        <p:grpSpPr bwMode="auto">
          <a:xfrm>
            <a:off x="5667375" y="1760538"/>
            <a:ext cx="2806700" cy="466725"/>
            <a:chOff x="3570" y="1109"/>
            <a:chExt cx="1768" cy="294"/>
          </a:xfrm>
        </p:grpSpPr>
        <p:pic>
          <p:nvPicPr>
            <p:cNvPr id="1677340" name="Picture 28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1109"/>
              <a:ext cx="176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7341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" y="1248"/>
              <a:ext cx="120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7342" name="Line 30"/>
          <p:cNvSpPr>
            <a:spLocks noChangeShapeType="1"/>
          </p:cNvSpPr>
          <p:nvPr/>
        </p:nvSpPr>
        <p:spPr bwMode="auto">
          <a:xfrm flipV="1">
            <a:off x="3505200" y="3124200"/>
            <a:ext cx="6858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343" name="Rectangle 31"/>
          <p:cNvSpPr>
            <a:spLocks noChangeArrowheads="1"/>
          </p:cNvSpPr>
          <p:nvPr/>
        </p:nvSpPr>
        <p:spPr bwMode="auto">
          <a:xfrm>
            <a:off x="6426200" y="2851150"/>
            <a:ext cx="1316038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344" name="Rectangle 32"/>
          <p:cNvSpPr>
            <a:spLocks noChangeArrowheads="1"/>
          </p:cNvSpPr>
          <p:nvPr/>
        </p:nvSpPr>
        <p:spPr bwMode="auto">
          <a:xfrm>
            <a:off x="7046913" y="3235325"/>
            <a:ext cx="695325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345" name="Line 33"/>
          <p:cNvSpPr>
            <a:spLocks noChangeShapeType="1"/>
          </p:cNvSpPr>
          <p:nvPr/>
        </p:nvSpPr>
        <p:spPr bwMode="auto">
          <a:xfrm>
            <a:off x="3048000" y="1828800"/>
            <a:ext cx="1524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7350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7351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7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67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7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7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7330" grpId="0" animBg="1"/>
      <p:bldP spid="1677330" grpId="1" animBg="1"/>
      <p:bldP spid="1677342" grpId="0" animBg="1"/>
      <p:bldP spid="1677342" grpId="1" animBg="1"/>
      <p:bldP spid="1677343" grpId="0" animBg="1"/>
      <p:bldP spid="1677344" grpId="0" animBg="1"/>
      <p:bldP spid="1677345" grpId="0" animBg="1"/>
      <p:bldP spid="167734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023" y="4419600"/>
            <a:ext cx="5798754" cy="415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76" y="4441825"/>
            <a:ext cx="1698973" cy="359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902075"/>
            <a:ext cx="2549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207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F5C6-36D0-4894-B183-D14131287550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1678382" name="Group 46"/>
          <p:cNvGrpSpPr>
            <a:grpSpLocks/>
          </p:cNvGrpSpPr>
          <p:nvPr/>
        </p:nvGrpSpPr>
        <p:grpSpPr bwMode="auto">
          <a:xfrm>
            <a:off x="228600" y="5127625"/>
            <a:ext cx="8662988" cy="815975"/>
            <a:chOff x="144" y="3230"/>
            <a:chExt cx="5457" cy="514"/>
          </a:xfrm>
        </p:grpSpPr>
        <p:pic>
          <p:nvPicPr>
            <p:cNvPr id="1678383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06"/>
              <a:ext cx="54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78384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30"/>
              <a:ext cx="41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78379" name="Line 43"/>
          <p:cNvSpPr>
            <a:spLocks noChangeShapeType="1"/>
          </p:cNvSpPr>
          <p:nvPr/>
        </p:nvSpPr>
        <p:spPr bwMode="auto">
          <a:xfrm flipV="1">
            <a:off x="3657600" y="601980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8380" name="Line 44"/>
          <p:cNvSpPr>
            <a:spLocks noChangeShapeType="1"/>
          </p:cNvSpPr>
          <p:nvPr/>
        </p:nvSpPr>
        <p:spPr bwMode="auto">
          <a:xfrm flipV="1">
            <a:off x="3636963" y="6019800"/>
            <a:ext cx="55022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8381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424613"/>
            <a:ext cx="45227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8378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8338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066800"/>
            <a:ext cx="4986337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8339" name="Group 3"/>
          <p:cNvGrpSpPr>
            <a:grpSpLocks/>
          </p:cNvGrpSpPr>
          <p:nvPr/>
        </p:nvGrpSpPr>
        <p:grpSpPr bwMode="auto">
          <a:xfrm>
            <a:off x="2971800" y="1371600"/>
            <a:ext cx="733425" cy="452438"/>
            <a:chOff x="1872" y="864"/>
            <a:chExt cx="462" cy="285"/>
          </a:xfrm>
        </p:grpSpPr>
        <p:pic>
          <p:nvPicPr>
            <p:cNvPr id="1678340" name="Picture 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991"/>
              <a:ext cx="4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8341" name="Picture 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864"/>
              <a:ext cx="43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78342" name="Line 6"/>
          <p:cNvSpPr>
            <a:spLocks noChangeShapeType="1"/>
          </p:cNvSpPr>
          <p:nvPr/>
        </p:nvSpPr>
        <p:spPr bwMode="auto">
          <a:xfrm>
            <a:off x="9067800" y="112395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834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03350"/>
            <a:ext cx="309562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8344" name="Line 8"/>
          <p:cNvSpPr>
            <a:spLocks noChangeShapeType="1"/>
          </p:cNvSpPr>
          <p:nvPr/>
        </p:nvSpPr>
        <p:spPr bwMode="auto">
          <a:xfrm>
            <a:off x="3938588" y="1131888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834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317625"/>
            <a:ext cx="377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8348" name="Line 12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835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9175"/>
            <a:ext cx="198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8353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4762500"/>
            <a:ext cx="6889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835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514600"/>
            <a:ext cx="29797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835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873375"/>
            <a:ext cx="37655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8361" name="Line 25"/>
          <p:cNvSpPr>
            <a:spLocks noChangeShapeType="1"/>
          </p:cNvSpPr>
          <p:nvPr/>
        </p:nvSpPr>
        <p:spPr bwMode="auto">
          <a:xfrm flipH="1">
            <a:off x="2286000" y="1447800"/>
            <a:ext cx="228600" cy="464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78362" name="Group 26"/>
          <p:cNvGrpSpPr>
            <a:grpSpLocks/>
          </p:cNvGrpSpPr>
          <p:nvPr/>
        </p:nvGrpSpPr>
        <p:grpSpPr bwMode="auto">
          <a:xfrm>
            <a:off x="5667375" y="1760538"/>
            <a:ext cx="2806700" cy="466725"/>
            <a:chOff x="3570" y="1109"/>
            <a:chExt cx="1768" cy="294"/>
          </a:xfrm>
        </p:grpSpPr>
        <p:pic>
          <p:nvPicPr>
            <p:cNvPr id="1678363" name="Picture 27" descr="txp_fig"/>
            <p:cNvPicPr preferRelativeResize="0"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1109"/>
              <a:ext cx="176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8364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" y="1248"/>
              <a:ext cx="120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78365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254375"/>
            <a:ext cx="31591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8366" name="Group 30"/>
          <p:cNvGrpSpPr>
            <a:grpSpLocks/>
          </p:cNvGrpSpPr>
          <p:nvPr/>
        </p:nvGrpSpPr>
        <p:grpSpPr bwMode="auto">
          <a:xfrm>
            <a:off x="3629025" y="434975"/>
            <a:ext cx="5667375" cy="588963"/>
            <a:chOff x="2286" y="274"/>
            <a:chExt cx="3570" cy="371"/>
          </a:xfrm>
        </p:grpSpPr>
        <p:pic>
          <p:nvPicPr>
            <p:cNvPr id="1678367" name="Picture 31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524"/>
              <a:ext cx="3570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8368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" y="274"/>
              <a:ext cx="217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78369" name="Picture 33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2246313"/>
            <a:ext cx="53482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8370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69875"/>
            <a:ext cx="963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8375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8376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78359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8198">
            <a:off x="2286000" y="815975"/>
            <a:ext cx="12604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7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3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1BF9-126C-41C6-BD09-1F16C96DE5C4}" type="slidenum">
              <a:rPr lang="en-US"/>
              <a:pPr/>
              <a:t>42</a:t>
            </a:fld>
            <a:endParaRPr lang="en-US"/>
          </a:p>
        </p:txBody>
      </p:sp>
      <p:sp>
        <p:nvSpPr>
          <p:cNvPr id="1679362" name="Line 2"/>
          <p:cNvSpPr>
            <a:spLocks noChangeShapeType="1"/>
          </p:cNvSpPr>
          <p:nvPr/>
        </p:nvSpPr>
        <p:spPr bwMode="auto">
          <a:xfrm flipH="1">
            <a:off x="6132513" y="2576513"/>
            <a:ext cx="0" cy="920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363" name="Line 3"/>
          <p:cNvSpPr>
            <a:spLocks noChangeShapeType="1"/>
          </p:cNvSpPr>
          <p:nvPr/>
        </p:nvSpPr>
        <p:spPr bwMode="auto">
          <a:xfrm flipV="1">
            <a:off x="5849938" y="2559050"/>
            <a:ext cx="274637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364" name="Line 4"/>
          <p:cNvSpPr>
            <a:spLocks noChangeShapeType="1"/>
          </p:cNvSpPr>
          <p:nvPr/>
        </p:nvSpPr>
        <p:spPr bwMode="auto">
          <a:xfrm>
            <a:off x="5548313" y="2119313"/>
            <a:ext cx="274637" cy="7032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365" name="Line 5"/>
          <p:cNvSpPr>
            <a:spLocks noChangeShapeType="1"/>
          </p:cNvSpPr>
          <p:nvPr/>
        </p:nvSpPr>
        <p:spPr bwMode="auto">
          <a:xfrm flipV="1">
            <a:off x="2722563" y="2092325"/>
            <a:ext cx="2787650" cy="1663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93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859088"/>
            <a:ext cx="1003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793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6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689225"/>
            <a:ext cx="1003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6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1003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370" name="Line 10"/>
          <p:cNvSpPr>
            <a:spLocks noChangeShapeType="1"/>
          </p:cNvSpPr>
          <p:nvPr/>
        </p:nvSpPr>
        <p:spPr bwMode="auto">
          <a:xfrm flipV="1">
            <a:off x="4419600" y="1676400"/>
            <a:ext cx="0" cy="2514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371" name="Line 11"/>
          <p:cNvSpPr>
            <a:spLocks noChangeShapeType="1"/>
          </p:cNvSpPr>
          <p:nvPr/>
        </p:nvSpPr>
        <p:spPr bwMode="auto">
          <a:xfrm>
            <a:off x="1143000" y="3657600"/>
            <a:ext cx="7086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937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85800"/>
            <a:ext cx="621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7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734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374" name="Oval 14"/>
          <p:cNvSpPr>
            <a:spLocks noChangeArrowheads="1"/>
          </p:cNvSpPr>
          <p:nvPr/>
        </p:nvSpPr>
        <p:spPr bwMode="auto">
          <a:xfrm>
            <a:off x="2679700" y="37338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375" name="Oval 15"/>
          <p:cNvSpPr>
            <a:spLocks noChangeArrowheads="1"/>
          </p:cNvSpPr>
          <p:nvPr/>
        </p:nvSpPr>
        <p:spPr bwMode="auto">
          <a:xfrm>
            <a:off x="6096000" y="26797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376" name="Oval 16"/>
          <p:cNvSpPr>
            <a:spLocks noChangeArrowheads="1"/>
          </p:cNvSpPr>
          <p:nvPr/>
        </p:nvSpPr>
        <p:spPr bwMode="auto">
          <a:xfrm>
            <a:off x="6107113" y="25146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377" name="Oval 17"/>
          <p:cNvSpPr>
            <a:spLocks noChangeArrowheads="1"/>
          </p:cNvSpPr>
          <p:nvPr/>
        </p:nvSpPr>
        <p:spPr bwMode="auto">
          <a:xfrm>
            <a:off x="5803900" y="281940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378" name="Oval 18"/>
          <p:cNvSpPr>
            <a:spLocks noChangeArrowheads="1"/>
          </p:cNvSpPr>
          <p:nvPr/>
        </p:nvSpPr>
        <p:spPr bwMode="auto">
          <a:xfrm>
            <a:off x="5499100" y="2054225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79379" name="Group 19"/>
          <p:cNvGrpSpPr>
            <a:grpSpLocks/>
          </p:cNvGrpSpPr>
          <p:nvPr/>
        </p:nvGrpSpPr>
        <p:grpSpPr bwMode="auto">
          <a:xfrm>
            <a:off x="7326313" y="4648200"/>
            <a:ext cx="911225" cy="263525"/>
            <a:chOff x="4615" y="2928"/>
            <a:chExt cx="574" cy="166"/>
          </a:xfrm>
        </p:grpSpPr>
        <p:pic>
          <p:nvPicPr>
            <p:cNvPr id="1679380" name="Picture 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" y="2942"/>
              <a:ext cx="238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9381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" y="292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79382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4800600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83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1114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84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1114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8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4545013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8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320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8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5584825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8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80025"/>
            <a:ext cx="1114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8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80025"/>
            <a:ext cx="1114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90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80025"/>
            <a:ext cx="1114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91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9238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79392" name="Group 32"/>
          <p:cNvGrpSpPr>
            <a:grpSpLocks/>
          </p:cNvGrpSpPr>
          <p:nvPr/>
        </p:nvGrpSpPr>
        <p:grpSpPr bwMode="auto">
          <a:xfrm>
            <a:off x="7326313" y="5334000"/>
            <a:ext cx="1360487" cy="377825"/>
            <a:chOff x="4615" y="3360"/>
            <a:chExt cx="857" cy="238"/>
          </a:xfrm>
        </p:grpSpPr>
        <p:pic>
          <p:nvPicPr>
            <p:cNvPr id="1679393" name="Picture 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" y="3436"/>
              <a:ext cx="238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9394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360"/>
              <a:ext cx="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79395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1114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96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80025"/>
            <a:ext cx="1114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397" name="Line 3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398" name="Line 38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9399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4926013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00" name="Line 40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79401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6080125"/>
            <a:ext cx="51927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16" name="Picture 5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6442075"/>
            <a:ext cx="7232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03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219200"/>
            <a:ext cx="465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15" name="Picture 5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59488"/>
            <a:ext cx="19446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79405" name="Group 45"/>
          <p:cNvGrpSpPr>
            <a:grpSpLocks/>
          </p:cNvGrpSpPr>
          <p:nvPr/>
        </p:nvGrpSpPr>
        <p:grpSpPr bwMode="auto">
          <a:xfrm>
            <a:off x="762000" y="2247900"/>
            <a:ext cx="1828800" cy="722313"/>
            <a:chOff x="480" y="1416"/>
            <a:chExt cx="1152" cy="455"/>
          </a:xfrm>
        </p:grpSpPr>
        <p:pic>
          <p:nvPicPr>
            <p:cNvPr id="1679406" name="Picture 4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" y="1440"/>
              <a:ext cx="47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9407" name="Picture 4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1680"/>
              <a:ext cx="104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9408" name="Rectangle 48"/>
            <p:cNvSpPr>
              <a:spLocks noChangeArrowheads="1"/>
            </p:cNvSpPr>
            <p:nvPr/>
          </p:nvSpPr>
          <p:spPr bwMode="auto">
            <a:xfrm>
              <a:off x="480" y="1416"/>
              <a:ext cx="1152" cy="45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79409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1680"/>
              <a:ext cx="104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79410" name="Picture 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5533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11" name="Picture 5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825"/>
            <a:ext cx="18494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12" name="Rectangle 52"/>
          <p:cNvSpPr>
            <a:spLocks noChangeArrowheads="1"/>
          </p:cNvSpPr>
          <p:nvPr/>
        </p:nvSpPr>
        <p:spPr bwMode="auto">
          <a:xfrm>
            <a:off x="365125" y="4633913"/>
            <a:ext cx="347663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3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4" name="Rectangle 5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79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7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7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7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7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67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7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7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7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679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67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7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7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84" dur="500"/>
                                        <p:tgtEl>
                                          <p:spTgt spid="1679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67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7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7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7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7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67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67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7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7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500" fill="hold"/>
                                        <p:tgtEl>
                                          <p:spTgt spid="1679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679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679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7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7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7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67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62" grpId="0" animBg="1"/>
      <p:bldP spid="1679362" grpId="1" animBg="1"/>
      <p:bldP spid="1679363" grpId="0" animBg="1"/>
      <p:bldP spid="1679363" grpId="1" animBg="1"/>
      <p:bldP spid="1679364" grpId="0" animBg="1"/>
      <p:bldP spid="1679364" grpId="1" animBg="1"/>
      <p:bldP spid="1679365" grpId="0" animBg="1"/>
      <p:bldP spid="1679365" grpId="1" animBg="1"/>
      <p:bldP spid="1679370" grpId="0" animBg="1"/>
      <p:bldP spid="1679371" grpId="0" animBg="1"/>
      <p:bldP spid="1679374" grpId="0" animBg="1"/>
      <p:bldP spid="1679375" grpId="0" animBg="1"/>
      <p:bldP spid="1679376" grpId="0" animBg="1"/>
      <p:bldP spid="1679377" grpId="0" animBg="1"/>
      <p:bldP spid="1679378" grpId="0" animBg="1"/>
      <p:bldP spid="1679397" grpId="0" animBg="1"/>
      <p:bldP spid="1679398" grpId="0" animBg="1"/>
      <p:bldP spid="1679400" grpId="0" animBg="1"/>
      <p:bldP spid="1679412" grpId="0" animBg="1"/>
      <p:bldP spid="1679412" grpId="1" animBg="1"/>
      <p:bldP spid="1679412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9489-6499-4F58-8B71-CA9B2011573A}" type="slidenum">
              <a:rPr lang="en-US"/>
              <a:pPr/>
              <a:t>43</a:t>
            </a:fld>
            <a:endParaRPr lang="en-US"/>
          </a:p>
        </p:txBody>
      </p:sp>
      <p:sp>
        <p:nvSpPr>
          <p:cNvPr id="1680388" name="Line 4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0389" name="Line 5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" y="3914775"/>
            <a:ext cx="7467600" cy="914400"/>
            <a:chOff x="609600" y="3914775"/>
            <a:chExt cx="7467600" cy="914400"/>
          </a:xfrm>
        </p:grpSpPr>
        <p:sp>
          <p:nvSpPr>
            <p:cNvPr id="1680386" name="Rectangle 2"/>
            <p:cNvSpPr>
              <a:spLocks noChangeArrowheads="1"/>
            </p:cNvSpPr>
            <p:nvPr/>
          </p:nvSpPr>
          <p:spPr bwMode="auto">
            <a:xfrm>
              <a:off x="5867400" y="4448175"/>
              <a:ext cx="2209800" cy="381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80390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535488"/>
              <a:ext cx="207486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80391" name="Line 7"/>
            <p:cNvSpPr>
              <a:spLocks noChangeShapeType="1"/>
            </p:cNvSpPr>
            <p:nvPr/>
          </p:nvSpPr>
          <p:spPr bwMode="auto">
            <a:xfrm flipH="1" flipV="1">
              <a:off x="5257800" y="4371975"/>
              <a:ext cx="609600" cy="2651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80392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994150"/>
              <a:ext cx="7308850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80393" name="Rectangle 9"/>
            <p:cNvSpPr>
              <a:spLocks noChangeArrowheads="1"/>
            </p:cNvSpPr>
            <p:nvPr/>
          </p:nvSpPr>
          <p:spPr bwMode="auto">
            <a:xfrm>
              <a:off x="4191000" y="3914775"/>
              <a:ext cx="1066800" cy="457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0394" name="Line 10"/>
          <p:cNvSpPr>
            <a:spLocks noChangeShapeType="1"/>
          </p:cNvSpPr>
          <p:nvPr/>
        </p:nvSpPr>
        <p:spPr bwMode="auto">
          <a:xfrm>
            <a:off x="0" y="51371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039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40400"/>
            <a:ext cx="7162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0397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70625"/>
            <a:ext cx="64627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0414" name="Group 30"/>
          <p:cNvGrpSpPr>
            <a:grpSpLocks/>
          </p:cNvGrpSpPr>
          <p:nvPr/>
        </p:nvGrpSpPr>
        <p:grpSpPr bwMode="auto">
          <a:xfrm>
            <a:off x="3276600" y="5307013"/>
            <a:ext cx="4876800" cy="407987"/>
            <a:chOff x="2064" y="3343"/>
            <a:chExt cx="3072" cy="257"/>
          </a:xfrm>
        </p:grpSpPr>
        <p:pic>
          <p:nvPicPr>
            <p:cNvPr id="1680396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343"/>
              <a:ext cx="263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0398" name="Picture 14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504"/>
              <a:ext cx="30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28600" y="304800"/>
            <a:ext cx="7926388" cy="1611313"/>
            <a:chOff x="228600" y="304800"/>
            <a:chExt cx="7926388" cy="1611313"/>
          </a:xfrm>
        </p:grpSpPr>
        <p:pic>
          <p:nvPicPr>
            <p:cNvPr id="1680413" name="Picture 2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0"/>
              <a:ext cx="55895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80412" name="Picture 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"/>
              <a:ext cx="7062788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80401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463" y="1066800"/>
              <a:ext cx="6232525" cy="849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28600" y="2292350"/>
            <a:ext cx="8509000" cy="1289050"/>
            <a:chOff x="228600" y="2292350"/>
            <a:chExt cx="8509000" cy="1289050"/>
          </a:xfrm>
        </p:grpSpPr>
        <p:pic>
          <p:nvPicPr>
            <p:cNvPr id="1680400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100" y="3203575"/>
              <a:ext cx="640238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0410" name="Picture 2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14575"/>
              <a:ext cx="925513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80404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292350"/>
              <a:ext cx="72136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0405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46375"/>
              <a:ext cx="38147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8040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362575"/>
            <a:ext cx="13604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040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057400"/>
            <a:ext cx="1225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0408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409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0411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768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8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8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8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388" grpId="0" animBg="1"/>
      <p:bldP spid="1680389" grpId="0" animBg="1"/>
      <p:bldP spid="168039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7024-3DE5-46C2-8599-417765CE67B8}" type="slidenum">
              <a:rPr lang="en-US"/>
              <a:pPr/>
              <a:t>44</a:t>
            </a:fld>
            <a:endParaRPr lang="en-US"/>
          </a:p>
        </p:txBody>
      </p:sp>
      <p:pic>
        <p:nvPicPr>
          <p:cNvPr id="1681433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057400"/>
            <a:ext cx="30400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1411" name="Line 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412" name="Line 4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143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6775"/>
            <a:ext cx="7346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1414" name="Line 6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142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3962400"/>
            <a:ext cx="1944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142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7475"/>
            <a:ext cx="60626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142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343400"/>
            <a:ext cx="61372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152400"/>
            <a:ext cx="8812213" cy="1639888"/>
            <a:chOff x="228600" y="152400"/>
            <a:chExt cx="8812213" cy="1639888"/>
          </a:xfrm>
        </p:grpSpPr>
        <p:pic>
          <p:nvPicPr>
            <p:cNvPr id="1681415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088" y="168275"/>
              <a:ext cx="68167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1416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49275"/>
              <a:ext cx="594836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1417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913" y="1452563"/>
              <a:ext cx="2322512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1418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925" y="1295400"/>
              <a:ext cx="2225675" cy="414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1432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2400"/>
              <a:ext cx="1662113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81434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925" y="1447800"/>
              <a:ext cx="1662113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8142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438400"/>
            <a:ext cx="7024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1426" name="Group 18"/>
          <p:cNvGrpSpPr>
            <a:grpSpLocks/>
          </p:cNvGrpSpPr>
          <p:nvPr/>
        </p:nvGrpSpPr>
        <p:grpSpPr bwMode="auto">
          <a:xfrm>
            <a:off x="92075" y="3308350"/>
            <a:ext cx="4843463" cy="377825"/>
            <a:chOff x="58" y="2084"/>
            <a:chExt cx="3051" cy="238"/>
          </a:xfrm>
        </p:grpSpPr>
        <p:pic>
          <p:nvPicPr>
            <p:cNvPr id="1681427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2112"/>
              <a:ext cx="182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1428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2084"/>
              <a:ext cx="10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8143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5775"/>
            <a:ext cx="4797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143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1431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1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1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8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1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1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8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8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8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8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8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8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8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8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8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1411" grpId="0" animBg="1"/>
      <p:bldP spid="1681412" grpId="0" animBg="1"/>
      <p:bldP spid="16814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738F-B6E7-4153-A102-C09A99D76122}" type="slidenum">
              <a:rPr lang="en-US"/>
              <a:pPr/>
              <a:t>45</a:t>
            </a:fld>
            <a:endParaRPr lang="en-US"/>
          </a:p>
        </p:txBody>
      </p:sp>
      <p:pic>
        <p:nvPicPr>
          <p:cNvPr id="16824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966913"/>
            <a:ext cx="3417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24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7575"/>
            <a:ext cx="81772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2436" name="Line 4"/>
          <p:cNvSpPr>
            <a:spLocks noChangeShapeType="1"/>
          </p:cNvSpPr>
          <p:nvPr/>
        </p:nvSpPr>
        <p:spPr bwMode="auto">
          <a:xfrm flipH="1">
            <a:off x="1436688" y="2590800"/>
            <a:ext cx="11112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24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203575"/>
            <a:ext cx="1265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2438" name="Line 6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439" name="Line 7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244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3962400"/>
            <a:ext cx="19446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244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9775"/>
            <a:ext cx="641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2465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56250"/>
            <a:ext cx="4797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2466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6775"/>
            <a:ext cx="7346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2444" name="Line 12"/>
          <p:cNvSpPr>
            <a:spLocks noChangeShapeType="1"/>
          </p:cNvSpPr>
          <p:nvPr/>
        </p:nvSpPr>
        <p:spPr bwMode="auto">
          <a:xfrm flipH="1">
            <a:off x="3798888" y="2590800"/>
            <a:ext cx="11112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244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43263"/>
            <a:ext cx="25273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2446" name="Line 14"/>
          <p:cNvSpPr>
            <a:spLocks noChangeShapeType="1"/>
          </p:cNvSpPr>
          <p:nvPr/>
        </p:nvSpPr>
        <p:spPr bwMode="auto">
          <a:xfrm flipV="1">
            <a:off x="5181600" y="3124200"/>
            <a:ext cx="0" cy="685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2447" name="Line 15"/>
          <p:cNvSpPr>
            <a:spLocks noChangeShapeType="1"/>
          </p:cNvSpPr>
          <p:nvPr/>
        </p:nvSpPr>
        <p:spPr bwMode="auto">
          <a:xfrm>
            <a:off x="5164138" y="3124200"/>
            <a:ext cx="397986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244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057400"/>
            <a:ext cx="571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244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057400"/>
            <a:ext cx="571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245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7475"/>
            <a:ext cx="60626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245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343400"/>
            <a:ext cx="61372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2452" name="Group 20"/>
          <p:cNvGrpSpPr>
            <a:grpSpLocks/>
          </p:cNvGrpSpPr>
          <p:nvPr/>
        </p:nvGrpSpPr>
        <p:grpSpPr bwMode="auto">
          <a:xfrm>
            <a:off x="5181600" y="2430463"/>
            <a:ext cx="3962400" cy="685800"/>
            <a:chOff x="3264" y="1531"/>
            <a:chExt cx="2496" cy="432"/>
          </a:xfrm>
        </p:grpSpPr>
        <p:sp>
          <p:nvSpPr>
            <p:cNvPr id="1682453" name="Line 21"/>
            <p:cNvSpPr>
              <a:spLocks noChangeShapeType="1"/>
            </p:cNvSpPr>
            <p:nvPr/>
          </p:nvSpPr>
          <p:spPr bwMode="auto">
            <a:xfrm flipV="1">
              <a:off x="3264" y="1531"/>
              <a:ext cx="0" cy="4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2454" name="Line 22"/>
            <p:cNvSpPr>
              <a:spLocks noChangeShapeType="1"/>
            </p:cNvSpPr>
            <p:nvPr/>
          </p:nvSpPr>
          <p:spPr bwMode="auto">
            <a:xfrm>
              <a:off x="3264" y="1536"/>
              <a:ext cx="249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82455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604"/>
              <a:ext cx="159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2456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1763"/>
              <a:ext cx="17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2457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" y="1612"/>
              <a:ext cx="43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82458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352800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245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438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2460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4290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2461" name="Line 29"/>
          <p:cNvSpPr>
            <a:spLocks noChangeShapeType="1"/>
          </p:cNvSpPr>
          <p:nvPr/>
        </p:nvSpPr>
        <p:spPr bwMode="auto">
          <a:xfrm flipV="1">
            <a:off x="1219200" y="3657600"/>
            <a:ext cx="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246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9713"/>
            <a:ext cx="817721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2463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2464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8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8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8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68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8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8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8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8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8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36" grpId="0" animBg="1"/>
      <p:bldP spid="1682444" grpId="0" animBg="1"/>
      <p:bldP spid="1682446" grpId="0" animBg="1"/>
      <p:bldP spid="1682447" grpId="0" animBg="1"/>
      <p:bldP spid="1682461" grpId="0" animBg="1"/>
      <p:bldP spid="1682461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4FA9-8FE8-49B5-AAA8-F3C8D395ABDE}" type="slidenum">
              <a:rPr lang="en-US"/>
              <a:pPr/>
              <a:t>46</a:t>
            </a:fld>
            <a:endParaRPr lang="en-US"/>
          </a:p>
        </p:txBody>
      </p:sp>
      <p:pic>
        <p:nvPicPr>
          <p:cNvPr id="1683469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039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347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191000"/>
            <a:ext cx="598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34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683125"/>
            <a:ext cx="728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347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40325"/>
            <a:ext cx="7459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34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9175"/>
            <a:ext cx="5268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34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2188"/>
            <a:ext cx="65722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3464" name="Line 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347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57200"/>
            <a:ext cx="6873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347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51325"/>
            <a:ext cx="2039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346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3468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57200"/>
            <a:ext cx="6873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ED4E-10B3-452D-B2A7-269D929E4D82}" type="slidenum">
              <a:rPr lang="en-US"/>
              <a:pPr/>
              <a:t>47</a:t>
            </a:fld>
            <a:endParaRPr lang="en-US"/>
          </a:p>
        </p:txBody>
      </p:sp>
      <p:pic>
        <p:nvPicPr>
          <p:cNvPr id="168448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638675"/>
            <a:ext cx="16621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448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217863"/>
            <a:ext cx="17938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448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9845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4485" name="Oval 5"/>
          <p:cNvSpPr>
            <a:spLocks noChangeAspect="1" noChangeArrowheads="1"/>
          </p:cNvSpPr>
          <p:nvPr/>
        </p:nvSpPr>
        <p:spPr bwMode="auto">
          <a:xfrm>
            <a:off x="857250" y="4848225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86" name="Oval 6"/>
          <p:cNvSpPr>
            <a:spLocks noChangeAspect="1" noChangeArrowheads="1"/>
          </p:cNvSpPr>
          <p:nvPr/>
        </p:nvSpPr>
        <p:spPr bwMode="auto">
          <a:xfrm>
            <a:off x="2025650" y="46101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87" name="Oval 7"/>
          <p:cNvSpPr>
            <a:spLocks noChangeAspect="1" noChangeArrowheads="1"/>
          </p:cNvSpPr>
          <p:nvPr/>
        </p:nvSpPr>
        <p:spPr bwMode="auto">
          <a:xfrm>
            <a:off x="1990725" y="5140325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448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6061075"/>
            <a:ext cx="1454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4489" name="Oval 9"/>
          <p:cNvSpPr>
            <a:spLocks noChangeAspect="1" noChangeArrowheads="1"/>
          </p:cNvSpPr>
          <p:nvPr/>
        </p:nvSpPr>
        <p:spPr bwMode="auto">
          <a:xfrm>
            <a:off x="3536950" y="6032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449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2188"/>
            <a:ext cx="65722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4491" name="Line 11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449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33797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449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648200"/>
            <a:ext cx="25114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4495" name="Line 15"/>
          <p:cNvSpPr>
            <a:spLocks noChangeShapeType="1"/>
          </p:cNvSpPr>
          <p:nvPr/>
        </p:nvSpPr>
        <p:spPr bwMode="auto">
          <a:xfrm flipH="1">
            <a:off x="4267200" y="1600200"/>
            <a:ext cx="2286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496" name="Line 16"/>
          <p:cNvSpPr>
            <a:spLocks noChangeShapeType="1"/>
          </p:cNvSpPr>
          <p:nvPr/>
        </p:nvSpPr>
        <p:spPr bwMode="auto">
          <a:xfrm flipH="1">
            <a:off x="4724400" y="1524000"/>
            <a:ext cx="3429000" cy="3657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450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039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449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9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8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8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8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8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485" grpId="0" animBg="1"/>
      <p:bldP spid="1684486" grpId="0" animBg="1"/>
      <p:bldP spid="1684487" grpId="0" animBg="1"/>
      <p:bldP spid="1684489" grpId="0" animBg="1"/>
      <p:bldP spid="1684495" grpId="0" animBg="1"/>
      <p:bldP spid="1684495" grpId="1" animBg="1"/>
      <p:bldP spid="1684496" grpId="0" animBg="1"/>
      <p:bldP spid="168449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57200"/>
            <a:ext cx="6873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5F6-AEC4-4552-B649-FF6D965E0260}" type="slidenum">
              <a:rPr lang="en-US"/>
              <a:pPr/>
              <a:t>48</a:t>
            </a:fld>
            <a:endParaRPr lang="en-US"/>
          </a:p>
        </p:txBody>
      </p:sp>
      <p:pic>
        <p:nvPicPr>
          <p:cNvPr id="168552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039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550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217863"/>
            <a:ext cx="17938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550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9845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550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2188"/>
            <a:ext cx="65722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5509" name="Line 5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85511" name="Group 7"/>
          <p:cNvGrpSpPr>
            <a:grpSpLocks/>
          </p:cNvGrpSpPr>
          <p:nvPr/>
        </p:nvGrpSpPr>
        <p:grpSpPr bwMode="auto">
          <a:xfrm>
            <a:off x="3557588" y="4368800"/>
            <a:ext cx="1454150" cy="368300"/>
            <a:chOff x="2241" y="2752"/>
            <a:chExt cx="916" cy="232"/>
          </a:xfrm>
        </p:grpSpPr>
        <p:pic>
          <p:nvPicPr>
            <p:cNvPr id="1685512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" y="2770"/>
              <a:ext cx="91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85513" name="Oval 9"/>
            <p:cNvSpPr>
              <a:spLocks noChangeAspect="1" noChangeArrowheads="1"/>
            </p:cNvSpPr>
            <p:nvPr/>
          </p:nvSpPr>
          <p:spPr bwMode="auto">
            <a:xfrm>
              <a:off x="2309" y="2752"/>
              <a:ext cx="40" cy="4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5514" name="Group 10"/>
          <p:cNvGrpSpPr>
            <a:grpSpLocks/>
          </p:cNvGrpSpPr>
          <p:nvPr/>
        </p:nvGrpSpPr>
        <p:grpSpPr bwMode="auto">
          <a:xfrm>
            <a:off x="3422650" y="6032500"/>
            <a:ext cx="1454150" cy="368300"/>
            <a:chOff x="2156" y="3800"/>
            <a:chExt cx="916" cy="232"/>
          </a:xfrm>
        </p:grpSpPr>
        <p:pic>
          <p:nvPicPr>
            <p:cNvPr id="1685515" name="Picture 1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" y="3818"/>
              <a:ext cx="91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85516" name="Oval 12"/>
            <p:cNvSpPr>
              <a:spLocks noChangeAspect="1" noChangeArrowheads="1"/>
            </p:cNvSpPr>
            <p:nvPr/>
          </p:nvSpPr>
          <p:spPr bwMode="auto">
            <a:xfrm>
              <a:off x="2228" y="3800"/>
              <a:ext cx="40" cy="4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8551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4902200"/>
            <a:ext cx="2379662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551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5520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1285 -0.239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85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57200"/>
            <a:ext cx="6873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EE49-301E-426F-BEBA-473FB7AAF3CF}" type="slidenum">
              <a:rPr lang="en-US"/>
              <a:pPr/>
              <a:t>49</a:t>
            </a:fld>
            <a:endParaRPr lang="en-US"/>
          </a:p>
        </p:txBody>
      </p:sp>
      <p:pic>
        <p:nvPicPr>
          <p:cNvPr id="1686550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039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653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397375"/>
            <a:ext cx="1454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6531" name="Oval 3"/>
          <p:cNvSpPr>
            <a:spLocks noChangeAspect="1" noChangeArrowheads="1"/>
          </p:cNvSpPr>
          <p:nvPr/>
        </p:nvSpPr>
        <p:spPr bwMode="auto">
          <a:xfrm>
            <a:off x="3665538" y="43688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653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4902200"/>
            <a:ext cx="2379662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653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5130800"/>
            <a:ext cx="7731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824" y="5894388"/>
            <a:ext cx="3265915" cy="812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8653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029200"/>
            <a:ext cx="141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654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6788"/>
            <a:ext cx="20589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653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217863"/>
            <a:ext cx="17938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653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9845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6539" name="Line 11"/>
          <p:cNvSpPr>
            <a:spLocks noChangeShapeType="1"/>
          </p:cNvSpPr>
          <p:nvPr/>
        </p:nvSpPr>
        <p:spPr bwMode="auto">
          <a:xfrm flipH="1">
            <a:off x="6096000" y="5029200"/>
            <a:ext cx="14478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540" name="Line 12"/>
          <p:cNvSpPr>
            <a:spLocks noChangeShapeType="1"/>
          </p:cNvSpPr>
          <p:nvPr/>
        </p:nvSpPr>
        <p:spPr bwMode="auto">
          <a:xfrm flipH="1" flipV="1">
            <a:off x="6096000" y="5027613"/>
            <a:ext cx="14478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654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365875"/>
            <a:ext cx="1736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654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7572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654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2188"/>
            <a:ext cx="65722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6544" name="Line 16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548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6549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68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8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8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8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39" grpId="0" animBg="1"/>
      <p:bldP spid="16865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5695-E66C-454B-A372-83D2019BB406}" type="slidenum">
              <a:rPr lang="en-US"/>
              <a:pPr/>
              <a:t>5</a:t>
            </a:fld>
            <a:endParaRPr lang="en-US"/>
          </a:p>
        </p:txBody>
      </p:sp>
      <p:pic>
        <p:nvPicPr>
          <p:cNvPr id="19087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617538"/>
            <a:ext cx="5632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8739" name="Rectangle 3"/>
          <p:cNvSpPr>
            <a:spLocks noChangeArrowheads="1"/>
          </p:cNvSpPr>
          <p:nvPr/>
        </p:nvSpPr>
        <p:spPr bwMode="auto">
          <a:xfrm>
            <a:off x="381000" y="3962400"/>
            <a:ext cx="14478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8740" name="Rectangle 4"/>
          <p:cNvSpPr>
            <a:spLocks noChangeArrowheads="1"/>
          </p:cNvSpPr>
          <p:nvPr/>
        </p:nvSpPr>
        <p:spPr bwMode="auto">
          <a:xfrm>
            <a:off x="152400" y="4876800"/>
            <a:ext cx="2130425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874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354138"/>
            <a:ext cx="3040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8742" name="Oval 6"/>
          <p:cNvSpPr>
            <a:spLocks noChangeAspect="1" noChangeArrowheads="1"/>
          </p:cNvSpPr>
          <p:nvPr/>
        </p:nvSpPr>
        <p:spPr bwMode="auto">
          <a:xfrm>
            <a:off x="5803900" y="1389063"/>
            <a:ext cx="46038" cy="4603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87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829050"/>
            <a:ext cx="3095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8744" name="Line 8"/>
          <p:cNvSpPr>
            <a:spLocks noChangeAspect="1" noChangeShapeType="1"/>
          </p:cNvSpPr>
          <p:nvPr/>
        </p:nvSpPr>
        <p:spPr bwMode="auto">
          <a:xfrm flipV="1">
            <a:off x="4335463" y="1909763"/>
            <a:ext cx="0" cy="41132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45" name="Line 9"/>
          <p:cNvSpPr>
            <a:spLocks noChangeAspect="1" noChangeShapeType="1"/>
          </p:cNvSpPr>
          <p:nvPr/>
        </p:nvSpPr>
        <p:spPr bwMode="auto">
          <a:xfrm>
            <a:off x="2211388" y="4035425"/>
            <a:ext cx="41132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46" name="Line 10"/>
          <p:cNvSpPr>
            <a:spLocks noChangeAspect="1" noChangeShapeType="1"/>
          </p:cNvSpPr>
          <p:nvPr/>
        </p:nvSpPr>
        <p:spPr bwMode="auto">
          <a:xfrm>
            <a:off x="4267200" y="3213100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47" name="Line 11"/>
          <p:cNvSpPr>
            <a:spLocks noChangeAspect="1" noChangeShapeType="1"/>
          </p:cNvSpPr>
          <p:nvPr/>
        </p:nvSpPr>
        <p:spPr bwMode="auto">
          <a:xfrm>
            <a:off x="4267200" y="2389188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48" name="Line 12"/>
          <p:cNvSpPr>
            <a:spLocks noChangeAspect="1" noChangeShapeType="1"/>
          </p:cNvSpPr>
          <p:nvPr/>
        </p:nvSpPr>
        <p:spPr bwMode="auto">
          <a:xfrm rot="5400000">
            <a:off x="3444875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49" name="Line 13"/>
          <p:cNvSpPr>
            <a:spLocks noChangeAspect="1" noChangeShapeType="1"/>
          </p:cNvSpPr>
          <p:nvPr/>
        </p:nvSpPr>
        <p:spPr bwMode="auto">
          <a:xfrm>
            <a:off x="4267200" y="4859338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0" name="Line 14"/>
          <p:cNvSpPr>
            <a:spLocks noChangeAspect="1" noChangeShapeType="1"/>
          </p:cNvSpPr>
          <p:nvPr/>
        </p:nvSpPr>
        <p:spPr bwMode="auto">
          <a:xfrm>
            <a:off x="4267200" y="5681663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1" name="Line 15"/>
          <p:cNvSpPr>
            <a:spLocks noChangeAspect="1" noChangeShapeType="1"/>
          </p:cNvSpPr>
          <p:nvPr/>
        </p:nvSpPr>
        <p:spPr bwMode="auto">
          <a:xfrm rot="5400000">
            <a:off x="2620962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2" name="Line 16"/>
          <p:cNvSpPr>
            <a:spLocks noChangeAspect="1" noChangeShapeType="1"/>
          </p:cNvSpPr>
          <p:nvPr/>
        </p:nvSpPr>
        <p:spPr bwMode="auto">
          <a:xfrm rot="5400000">
            <a:off x="5091112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3" name="Line 17"/>
          <p:cNvSpPr>
            <a:spLocks noChangeAspect="1" noChangeShapeType="1"/>
          </p:cNvSpPr>
          <p:nvPr/>
        </p:nvSpPr>
        <p:spPr bwMode="auto">
          <a:xfrm rot="5400000">
            <a:off x="5913437" y="4035426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4" name="Line 18"/>
          <p:cNvSpPr>
            <a:spLocks noChangeAspect="1" noChangeShapeType="1"/>
          </p:cNvSpPr>
          <p:nvPr/>
        </p:nvSpPr>
        <p:spPr bwMode="auto">
          <a:xfrm flipV="1">
            <a:off x="5159375" y="3211513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5" name="Line 19"/>
          <p:cNvSpPr>
            <a:spLocks noChangeAspect="1" noChangeShapeType="1"/>
          </p:cNvSpPr>
          <p:nvPr/>
        </p:nvSpPr>
        <p:spPr bwMode="auto">
          <a:xfrm>
            <a:off x="3513138" y="4035425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6" name="Line 20"/>
          <p:cNvSpPr>
            <a:spLocks noChangeAspect="1" noChangeShapeType="1"/>
          </p:cNvSpPr>
          <p:nvPr/>
        </p:nvSpPr>
        <p:spPr bwMode="auto">
          <a:xfrm>
            <a:off x="2689225" y="4035425"/>
            <a:ext cx="0" cy="164623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7" name="Line 21"/>
          <p:cNvSpPr>
            <a:spLocks noChangeAspect="1" noChangeShapeType="1"/>
          </p:cNvSpPr>
          <p:nvPr/>
        </p:nvSpPr>
        <p:spPr bwMode="auto">
          <a:xfrm flipV="1">
            <a:off x="5981700" y="2389188"/>
            <a:ext cx="0" cy="164623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8" name="Line 22"/>
          <p:cNvSpPr>
            <a:spLocks noChangeAspect="1" noChangeShapeType="1"/>
          </p:cNvSpPr>
          <p:nvPr/>
        </p:nvSpPr>
        <p:spPr bwMode="auto">
          <a:xfrm rot="16200000" flipV="1">
            <a:off x="3924301" y="2800350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59" name="Line 23"/>
          <p:cNvSpPr>
            <a:spLocks noChangeAspect="1" noChangeShapeType="1"/>
          </p:cNvSpPr>
          <p:nvPr/>
        </p:nvSpPr>
        <p:spPr bwMode="auto">
          <a:xfrm rot="-5400000">
            <a:off x="4747419" y="4447382"/>
            <a:ext cx="0" cy="8239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60" name="Line 24"/>
          <p:cNvSpPr>
            <a:spLocks noChangeAspect="1" noChangeShapeType="1"/>
          </p:cNvSpPr>
          <p:nvPr/>
        </p:nvSpPr>
        <p:spPr bwMode="auto">
          <a:xfrm rot="-5400000">
            <a:off x="5158582" y="4858544"/>
            <a:ext cx="0" cy="164623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61" name="Line 25"/>
          <p:cNvSpPr>
            <a:spLocks noChangeAspect="1" noChangeShapeType="1"/>
          </p:cNvSpPr>
          <p:nvPr/>
        </p:nvSpPr>
        <p:spPr bwMode="auto">
          <a:xfrm rot="16200000" flipV="1">
            <a:off x="3512344" y="1566069"/>
            <a:ext cx="0" cy="164623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62" name="Line 26"/>
          <p:cNvSpPr>
            <a:spLocks noChangeAspect="1" noChangeShapeType="1"/>
          </p:cNvSpPr>
          <p:nvPr/>
        </p:nvSpPr>
        <p:spPr bwMode="auto">
          <a:xfrm rot="18900000" flipV="1">
            <a:off x="4621213" y="2749550"/>
            <a:ext cx="0" cy="8223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63" name="Line 27"/>
          <p:cNvSpPr>
            <a:spLocks noChangeAspect="1" noChangeShapeType="1"/>
          </p:cNvSpPr>
          <p:nvPr/>
        </p:nvSpPr>
        <p:spPr bwMode="auto">
          <a:xfrm rot="13500000" flipV="1">
            <a:off x="3460750" y="3333750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64" name="Line 28"/>
          <p:cNvSpPr>
            <a:spLocks noChangeAspect="1" noChangeShapeType="1"/>
          </p:cNvSpPr>
          <p:nvPr/>
        </p:nvSpPr>
        <p:spPr bwMode="auto">
          <a:xfrm rot="2700000" flipV="1">
            <a:off x="5214938" y="3902075"/>
            <a:ext cx="0" cy="8239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765" name="Line 29"/>
          <p:cNvSpPr>
            <a:spLocks noChangeAspect="1" noChangeShapeType="1"/>
          </p:cNvSpPr>
          <p:nvPr/>
        </p:nvSpPr>
        <p:spPr bwMode="auto">
          <a:xfrm rot="8100000" flipV="1">
            <a:off x="4061619" y="4499769"/>
            <a:ext cx="0" cy="8239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8766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829050"/>
            <a:ext cx="10795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8767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829050"/>
            <a:ext cx="131762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876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829050"/>
            <a:ext cx="3095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876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030538"/>
            <a:ext cx="106362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877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206625"/>
            <a:ext cx="131762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877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51375"/>
            <a:ext cx="3095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877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588000"/>
            <a:ext cx="30956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8773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3138"/>
            <a:ext cx="6216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8774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354138"/>
            <a:ext cx="1870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8775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405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8776" name="Line 4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08777" name="Group 41"/>
          <p:cNvGrpSpPr>
            <a:grpSpLocks/>
          </p:cNvGrpSpPr>
          <p:nvPr/>
        </p:nvGrpSpPr>
        <p:grpSpPr bwMode="auto">
          <a:xfrm>
            <a:off x="546100" y="6096000"/>
            <a:ext cx="7580313" cy="725488"/>
            <a:chOff x="344" y="3840"/>
            <a:chExt cx="4775" cy="457"/>
          </a:xfrm>
        </p:grpSpPr>
        <p:pic>
          <p:nvPicPr>
            <p:cNvPr id="1908778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4059"/>
              <a:ext cx="396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08779" name="Picture 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3840"/>
              <a:ext cx="104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08780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08781" name="Group 45"/>
          <p:cNvGrpSpPr>
            <a:grpSpLocks/>
          </p:cNvGrpSpPr>
          <p:nvPr/>
        </p:nvGrpSpPr>
        <p:grpSpPr bwMode="auto">
          <a:xfrm>
            <a:off x="457200" y="4041775"/>
            <a:ext cx="1316038" cy="639763"/>
            <a:chOff x="288" y="2546"/>
            <a:chExt cx="829" cy="403"/>
          </a:xfrm>
        </p:grpSpPr>
        <p:pic>
          <p:nvPicPr>
            <p:cNvPr id="1908782" name="Picture 4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67"/>
              <a:ext cx="8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8783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546"/>
              <a:ext cx="60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08784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910138"/>
            <a:ext cx="202247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8785" name="Oval 49"/>
          <p:cNvSpPr>
            <a:spLocks noChangeAspect="1" noChangeArrowheads="1"/>
          </p:cNvSpPr>
          <p:nvPr/>
        </p:nvSpPr>
        <p:spPr bwMode="auto">
          <a:xfrm>
            <a:off x="3517900" y="3216275"/>
            <a:ext cx="1627188" cy="1627188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08786" name="Group 50"/>
          <p:cNvGrpSpPr>
            <a:grpSpLocks/>
          </p:cNvGrpSpPr>
          <p:nvPr/>
        </p:nvGrpSpPr>
        <p:grpSpPr bwMode="auto">
          <a:xfrm>
            <a:off x="838200" y="2819400"/>
            <a:ext cx="2730500" cy="901700"/>
            <a:chOff x="528" y="1776"/>
            <a:chExt cx="1720" cy="568"/>
          </a:xfrm>
        </p:grpSpPr>
        <p:pic>
          <p:nvPicPr>
            <p:cNvPr id="1908787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824"/>
              <a:ext cx="10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08788" name="Rectangle 52"/>
            <p:cNvSpPr>
              <a:spLocks noChangeArrowheads="1"/>
            </p:cNvSpPr>
            <p:nvPr/>
          </p:nvSpPr>
          <p:spPr bwMode="auto">
            <a:xfrm>
              <a:off x="528" y="1776"/>
              <a:ext cx="1104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89" name="Line 53"/>
            <p:cNvSpPr>
              <a:spLocks noChangeShapeType="1"/>
            </p:cNvSpPr>
            <p:nvPr/>
          </p:nvSpPr>
          <p:spPr bwMode="auto">
            <a:xfrm>
              <a:off x="1632" y="2016"/>
              <a:ext cx="616" cy="3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8790" name="Group 54"/>
          <p:cNvGrpSpPr>
            <a:grpSpLocks/>
          </p:cNvGrpSpPr>
          <p:nvPr/>
        </p:nvGrpSpPr>
        <p:grpSpPr bwMode="auto">
          <a:xfrm>
            <a:off x="5164138" y="4038600"/>
            <a:ext cx="3827462" cy="1524000"/>
            <a:chOff x="3253" y="2544"/>
            <a:chExt cx="2411" cy="960"/>
          </a:xfrm>
        </p:grpSpPr>
        <p:pic>
          <p:nvPicPr>
            <p:cNvPr id="1908791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" y="3300"/>
              <a:ext cx="77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8792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060"/>
              <a:ext cx="221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8793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832"/>
              <a:ext cx="198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08794" name="Rectangle 58"/>
            <p:cNvSpPr>
              <a:spLocks noChangeArrowheads="1"/>
            </p:cNvSpPr>
            <p:nvPr/>
          </p:nvSpPr>
          <p:spPr bwMode="auto">
            <a:xfrm>
              <a:off x="3360" y="2784"/>
              <a:ext cx="2304" cy="7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95" name="Line 59"/>
            <p:cNvSpPr>
              <a:spLocks noChangeShapeType="1"/>
            </p:cNvSpPr>
            <p:nvPr/>
          </p:nvSpPr>
          <p:spPr bwMode="auto">
            <a:xfrm flipH="1" flipV="1">
              <a:off x="3253" y="2544"/>
              <a:ext cx="1211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8796" name="Group 60"/>
          <p:cNvGrpSpPr>
            <a:grpSpLocks/>
          </p:cNvGrpSpPr>
          <p:nvPr/>
        </p:nvGrpSpPr>
        <p:grpSpPr bwMode="auto">
          <a:xfrm>
            <a:off x="6705600" y="1828800"/>
            <a:ext cx="2438400" cy="1471613"/>
            <a:chOff x="4224" y="1152"/>
            <a:chExt cx="1536" cy="927"/>
          </a:xfrm>
        </p:grpSpPr>
        <p:pic>
          <p:nvPicPr>
            <p:cNvPr id="1908797" name="Picture 6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" y="1730"/>
              <a:ext cx="12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8798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490"/>
              <a:ext cx="7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08799" name="Line 63"/>
            <p:cNvSpPr>
              <a:spLocks noChangeShapeType="1"/>
            </p:cNvSpPr>
            <p:nvPr/>
          </p:nvSpPr>
          <p:spPr bwMode="auto">
            <a:xfrm>
              <a:off x="4224" y="1152"/>
              <a:ext cx="0" cy="92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800" name="Line 64"/>
            <p:cNvSpPr>
              <a:spLocks noChangeShapeType="1"/>
            </p:cNvSpPr>
            <p:nvPr/>
          </p:nvSpPr>
          <p:spPr bwMode="auto">
            <a:xfrm>
              <a:off x="4224" y="2064"/>
              <a:ext cx="153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08801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" y="1249"/>
              <a:ext cx="104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08802" name="Rectangle 6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8803" name="Rectangle 6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0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878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57200"/>
            <a:ext cx="6873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3E6-DB90-4675-B6FC-B1A18149C579}" type="slidenum">
              <a:rPr lang="en-US"/>
              <a:pPr/>
              <a:t>50</a:t>
            </a:fld>
            <a:endParaRPr lang="en-US"/>
          </a:p>
        </p:txBody>
      </p:sp>
      <p:pic>
        <p:nvPicPr>
          <p:cNvPr id="168758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039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5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394325"/>
            <a:ext cx="430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7555" name="Line 3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755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56138"/>
            <a:ext cx="1454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7557" name="Oval 5"/>
          <p:cNvSpPr>
            <a:spLocks noChangeAspect="1" noChangeArrowheads="1"/>
          </p:cNvSpPr>
          <p:nvPr/>
        </p:nvSpPr>
        <p:spPr bwMode="auto">
          <a:xfrm>
            <a:off x="2315989" y="4624388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756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365875"/>
            <a:ext cx="1736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756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2188"/>
            <a:ext cx="65722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7595" name="Group 43"/>
          <p:cNvGrpSpPr>
            <a:grpSpLocks/>
          </p:cNvGrpSpPr>
          <p:nvPr/>
        </p:nvGrpSpPr>
        <p:grpSpPr bwMode="auto">
          <a:xfrm>
            <a:off x="2209800" y="2133600"/>
            <a:ext cx="2379663" cy="444500"/>
            <a:chOff x="1392" y="1344"/>
            <a:chExt cx="1499" cy="280"/>
          </a:xfrm>
        </p:grpSpPr>
        <p:pic>
          <p:nvPicPr>
            <p:cNvPr id="1687562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362"/>
              <a:ext cx="149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87563" name="Oval 11"/>
            <p:cNvSpPr>
              <a:spLocks noChangeAspect="1" noChangeArrowheads="1"/>
            </p:cNvSpPr>
            <p:nvPr/>
          </p:nvSpPr>
          <p:spPr bwMode="auto">
            <a:xfrm>
              <a:off x="1485" y="1344"/>
              <a:ext cx="40" cy="4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8756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854325"/>
            <a:ext cx="506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7582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1397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8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6788"/>
            <a:ext cx="20589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84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37138"/>
            <a:ext cx="20589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824" y="5894388"/>
            <a:ext cx="3265915" cy="812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87567" name="Line 15"/>
          <p:cNvSpPr>
            <a:spLocks noChangeShapeType="1"/>
          </p:cNvSpPr>
          <p:nvPr/>
        </p:nvSpPr>
        <p:spPr bwMode="auto">
          <a:xfrm>
            <a:off x="0" y="5849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568" name="Line 16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569" name="Line 17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757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06775"/>
            <a:ext cx="1397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7571" name="Oval 19"/>
          <p:cNvSpPr>
            <a:spLocks noChangeAspect="1" noChangeArrowheads="1"/>
          </p:cNvSpPr>
          <p:nvPr/>
        </p:nvSpPr>
        <p:spPr bwMode="auto">
          <a:xfrm>
            <a:off x="2347913" y="33655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757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098925"/>
            <a:ext cx="4249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758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9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1913"/>
            <a:ext cx="1831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91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44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92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6513"/>
            <a:ext cx="1831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93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3288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94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24450"/>
            <a:ext cx="1831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83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35400"/>
            <a:ext cx="1397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7586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7587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7557" grpId="0" animBg="1"/>
      <p:bldP spid="1687568" grpId="0" animBg="1"/>
      <p:bldP spid="1687569" grpId="0" animBg="1"/>
      <p:bldP spid="16875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57200"/>
            <a:ext cx="6873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9BC7-EE46-4FEB-8106-F7328A414496}" type="slidenum">
              <a:rPr lang="en-US"/>
              <a:pPr/>
              <a:t>51</a:t>
            </a:fld>
            <a:endParaRPr lang="en-US"/>
          </a:p>
        </p:txBody>
      </p:sp>
      <p:pic>
        <p:nvPicPr>
          <p:cNvPr id="168860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039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57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9175"/>
            <a:ext cx="5268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857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2188"/>
            <a:ext cx="65722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8580" name="Line 4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858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989263"/>
            <a:ext cx="17938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858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29845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858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067175"/>
            <a:ext cx="1454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8584" name="Oval 8"/>
          <p:cNvSpPr>
            <a:spLocks noChangeAspect="1" noChangeArrowheads="1"/>
          </p:cNvSpPr>
          <p:nvPr/>
        </p:nvSpPr>
        <p:spPr bwMode="auto">
          <a:xfrm>
            <a:off x="3652838" y="40386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858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954588"/>
            <a:ext cx="430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859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597400"/>
            <a:ext cx="20589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8587" name="Line 11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588" name="Line 12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858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5486400"/>
            <a:ext cx="187007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859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486400"/>
            <a:ext cx="111442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859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7747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859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5791200"/>
            <a:ext cx="9826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859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5715000"/>
            <a:ext cx="3475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8595" name="Line 19"/>
          <p:cNvSpPr>
            <a:spLocks noChangeShapeType="1"/>
          </p:cNvSpPr>
          <p:nvPr/>
        </p:nvSpPr>
        <p:spPr bwMode="auto">
          <a:xfrm flipH="1">
            <a:off x="1828800" y="3962400"/>
            <a:ext cx="762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596" name="Line 20"/>
          <p:cNvSpPr>
            <a:spLocks noChangeShapeType="1"/>
          </p:cNvSpPr>
          <p:nvPr/>
        </p:nvSpPr>
        <p:spPr bwMode="auto">
          <a:xfrm flipH="1">
            <a:off x="609600" y="2590800"/>
            <a:ext cx="41148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597" name="Line 21"/>
          <p:cNvSpPr>
            <a:spLocks noChangeShapeType="1"/>
          </p:cNvSpPr>
          <p:nvPr/>
        </p:nvSpPr>
        <p:spPr bwMode="auto">
          <a:xfrm flipH="1">
            <a:off x="609600" y="2590800"/>
            <a:ext cx="7239000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00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01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8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8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8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8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68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8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68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8580" grpId="0" animBg="1"/>
      <p:bldP spid="1688584" grpId="0" animBg="1"/>
      <p:bldP spid="1688587" grpId="0" animBg="1"/>
      <p:bldP spid="1688588" grpId="0" animBg="1"/>
      <p:bldP spid="1688595" grpId="0" animBg="1"/>
      <p:bldP spid="1688595" grpId="1" animBg="1"/>
      <p:bldP spid="1688596" grpId="0" animBg="1"/>
      <p:bldP spid="168859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6F43-E9C2-4C66-99F8-B63D1278EBBF}" type="slidenum">
              <a:rPr lang="en-US"/>
              <a:pPr/>
              <a:t>52</a:t>
            </a:fld>
            <a:endParaRPr lang="en-US"/>
          </a:p>
        </p:txBody>
      </p:sp>
      <p:pic>
        <p:nvPicPr>
          <p:cNvPr id="1689630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954588"/>
            <a:ext cx="430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31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597400"/>
            <a:ext cx="20589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9632" name="Line 32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33" name="Line 33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9634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5486400"/>
            <a:ext cx="187007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35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486400"/>
            <a:ext cx="111442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36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7747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37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5791200"/>
            <a:ext cx="9826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38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5715000"/>
            <a:ext cx="3475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39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0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02" name="Line 2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9603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989263"/>
            <a:ext cx="17938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04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29845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05" name="Picture 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067175"/>
            <a:ext cx="1454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06" name="Oval 6"/>
          <p:cNvSpPr>
            <a:spLocks noChangeAspect="1" noChangeArrowheads="1"/>
          </p:cNvSpPr>
          <p:nvPr/>
        </p:nvSpPr>
        <p:spPr bwMode="auto">
          <a:xfrm>
            <a:off x="3652838" y="4038600"/>
            <a:ext cx="63500" cy="635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961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822325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1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885825"/>
            <a:ext cx="2589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1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21652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1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6621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20" name="Line 20"/>
          <p:cNvSpPr>
            <a:spLocks noChangeShapeType="1"/>
          </p:cNvSpPr>
          <p:nvPr/>
        </p:nvSpPr>
        <p:spPr bwMode="auto">
          <a:xfrm flipV="1">
            <a:off x="1295400" y="1219200"/>
            <a:ext cx="1524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21" name="Line 21"/>
          <p:cNvSpPr>
            <a:spLocks noChangeShapeType="1"/>
          </p:cNvSpPr>
          <p:nvPr/>
        </p:nvSpPr>
        <p:spPr bwMode="auto">
          <a:xfrm flipH="1" flipV="1">
            <a:off x="2362200" y="1169988"/>
            <a:ext cx="2514600" cy="3935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22" name="Line 22"/>
          <p:cNvSpPr>
            <a:spLocks noChangeShapeType="1"/>
          </p:cNvSpPr>
          <p:nvPr/>
        </p:nvSpPr>
        <p:spPr bwMode="auto">
          <a:xfrm flipH="1">
            <a:off x="4953000" y="1219200"/>
            <a:ext cx="4572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23" name="Line 23"/>
          <p:cNvSpPr>
            <a:spLocks noChangeShapeType="1"/>
          </p:cNvSpPr>
          <p:nvPr/>
        </p:nvSpPr>
        <p:spPr bwMode="auto">
          <a:xfrm flipH="1" flipV="1">
            <a:off x="6705600" y="2514600"/>
            <a:ext cx="762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24" name="Line 24"/>
          <p:cNvSpPr>
            <a:spLocks noChangeShapeType="1"/>
          </p:cNvSpPr>
          <p:nvPr/>
        </p:nvSpPr>
        <p:spPr bwMode="auto">
          <a:xfrm>
            <a:off x="6161088" y="1196975"/>
            <a:ext cx="2601912" cy="4594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25" name="Line 25"/>
          <p:cNvSpPr>
            <a:spLocks noChangeShapeType="1"/>
          </p:cNvSpPr>
          <p:nvPr/>
        </p:nvSpPr>
        <p:spPr bwMode="auto">
          <a:xfrm flipV="1">
            <a:off x="762000" y="2590800"/>
            <a:ext cx="74676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8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68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8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8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68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168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68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0" grpId="0" animBg="1"/>
      <p:bldP spid="1689620" grpId="1" animBg="1"/>
      <p:bldP spid="1689621" grpId="0" animBg="1"/>
      <p:bldP spid="1689621" grpId="1" animBg="1"/>
      <p:bldP spid="1689622" grpId="0" animBg="1"/>
      <p:bldP spid="1689622" grpId="1" animBg="1"/>
      <p:bldP spid="1689623" grpId="0" animBg="1"/>
      <p:bldP spid="1689624" grpId="0" animBg="1"/>
      <p:bldP spid="1689624" grpId="1" animBg="1"/>
      <p:bldP spid="16896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F77D-7D0A-4A4A-8278-8C491ECEA80E}" type="slidenum">
              <a:rPr lang="en-US"/>
              <a:pPr/>
              <a:t>53</a:t>
            </a:fld>
            <a:endParaRPr lang="en-US"/>
          </a:p>
        </p:txBody>
      </p:sp>
      <p:pic>
        <p:nvPicPr>
          <p:cNvPr id="16906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6621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06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822325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06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885825"/>
            <a:ext cx="2589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06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21652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0630" name="Group 6"/>
          <p:cNvGrpSpPr>
            <a:grpSpLocks/>
          </p:cNvGrpSpPr>
          <p:nvPr/>
        </p:nvGrpSpPr>
        <p:grpSpPr bwMode="auto">
          <a:xfrm>
            <a:off x="0" y="2895600"/>
            <a:ext cx="9144000" cy="1135063"/>
            <a:chOff x="0" y="1824"/>
            <a:chExt cx="5760" cy="715"/>
          </a:xfrm>
        </p:grpSpPr>
        <p:sp>
          <p:nvSpPr>
            <p:cNvPr id="1690631" name="Line 7"/>
            <p:cNvSpPr>
              <a:spLocks noChangeShapeType="1"/>
            </p:cNvSpPr>
            <p:nvPr/>
          </p:nvSpPr>
          <p:spPr bwMode="auto">
            <a:xfrm>
              <a:off x="0" y="1824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90632" name="Picture 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" y="1920"/>
              <a:ext cx="3854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90633" name="Line 9"/>
          <p:cNvSpPr>
            <a:spLocks noChangeShapeType="1"/>
          </p:cNvSpPr>
          <p:nvPr/>
        </p:nvSpPr>
        <p:spPr bwMode="auto">
          <a:xfrm>
            <a:off x="1104900" y="1447800"/>
            <a:ext cx="16764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6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35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9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6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fld id="{63D9258B-3720-4C51-80C5-62297B79B440}" type="slidenum">
              <a:rPr lang="en-US"/>
              <a:pPr/>
              <a:t>54</a:t>
            </a:fld>
            <a:endParaRPr lang="en-US"/>
          </a:p>
        </p:txBody>
      </p:sp>
      <p:sp>
        <p:nvSpPr>
          <p:cNvPr id="1691650" name="Line 2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16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3048000"/>
            <a:ext cx="61182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1652" name="Group 4"/>
          <p:cNvGrpSpPr>
            <a:grpSpLocks/>
          </p:cNvGrpSpPr>
          <p:nvPr/>
        </p:nvGrpSpPr>
        <p:grpSpPr bwMode="auto">
          <a:xfrm>
            <a:off x="5603875" y="4035425"/>
            <a:ext cx="2092325" cy="514350"/>
            <a:chOff x="3530" y="2542"/>
            <a:chExt cx="1318" cy="324"/>
          </a:xfrm>
        </p:grpSpPr>
        <p:pic>
          <p:nvPicPr>
            <p:cNvPr id="1691653" name="Picture 5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2542"/>
              <a:ext cx="1318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1654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688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91660" name="Group 12"/>
          <p:cNvGrpSpPr>
            <a:grpSpLocks/>
          </p:cNvGrpSpPr>
          <p:nvPr/>
        </p:nvGrpSpPr>
        <p:grpSpPr bwMode="auto">
          <a:xfrm>
            <a:off x="2224088" y="457200"/>
            <a:ext cx="6873875" cy="2209800"/>
            <a:chOff x="1401" y="288"/>
            <a:chExt cx="4330" cy="1392"/>
          </a:xfrm>
        </p:grpSpPr>
        <p:pic>
          <p:nvPicPr>
            <p:cNvPr id="1691661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2"/>
              <a:ext cx="331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1662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625"/>
              <a:ext cx="414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1663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288"/>
              <a:ext cx="433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91669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039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167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1667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68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67" y="4800600"/>
            <a:ext cx="5192678" cy="377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91656" name="Line 8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1673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3455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560" y="6118225"/>
            <a:ext cx="6968217" cy="433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91671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2513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891" y="5181600"/>
            <a:ext cx="5362869" cy="433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9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9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9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9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9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165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67" y="4800600"/>
            <a:ext cx="5192678" cy="377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3455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560" y="6118225"/>
            <a:ext cx="6968217" cy="433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891" y="5181600"/>
            <a:ext cx="5362869" cy="433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6C76-014E-4CE9-AB22-F5AA5197ED6A}" type="slidenum">
              <a:rPr lang="en-US"/>
              <a:pPr/>
              <a:t>55</a:t>
            </a:fld>
            <a:endParaRPr lang="en-US"/>
          </a:p>
        </p:txBody>
      </p:sp>
      <p:sp>
        <p:nvSpPr>
          <p:cNvPr id="1692674" name="Line 2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267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3048000"/>
            <a:ext cx="61182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2676" name="Group 4"/>
          <p:cNvGrpSpPr>
            <a:grpSpLocks/>
          </p:cNvGrpSpPr>
          <p:nvPr/>
        </p:nvGrpSpPr>
        <p:grpSpPr bwMode="auto">
          <a:xfrm>
            <a:off x="5603875" y="4035425"/>
            <a:ext cx="2092325" cy="514350"/>
            <a:chOff x="3530" y="2542"/>
            <a:chExt cx="1318" cy="324"/>
          </a:xfrm>
        </p:grpSpPr>
        <p:pic>
          <p:nvPicPr>
            <p:cNvPr id="1692677" name="Picture 5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2542"/>
              <a:ext cx="1318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2678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688"/>
              <a:ext cx="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92680" name="Line 8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269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9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2513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8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603250"/>
            <a:ext cx="62690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268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66800"/>
            <a:ext cx="840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268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31825"/>
            <a:ext cx="1566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268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0"/>
            <a:ext cx="8801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2690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69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2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2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92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92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92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D14-7315-4319-8081-CC67FA014B1E}" type="slidenum">
              <a:rPr lang="en-US"/>
              <a:pPr/>
              <a:t>56</a:t>
            </a:fld>
            <a:endParaRPr lang="en-US"/>
          </a:p>
        </p:txBody>
      </p:sp>
      <p:pic>
        <p:nvPicPr>
          <p:cNvPr id="16936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603250"/>
            <a:ext cx="62690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36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66800"/>
            <a:ext cx="840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37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30238"/>
            <a:ext cx="1566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37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0"/>
            <a:ext cx="8801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3719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79625"/>
            <a:ext cx="1700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2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6496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20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79825"/>
            <a:ext cx="1700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22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657600"/>
            <a:ext cx="6911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7975"/>
            <a:ext cx="8782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3707" name="Group 11"/>
          <p:cNvGrpSpPr>
            <a:grpSpLocks/>
          </p:cNvGrpSpPr>
          <p:nvPr/>
        </p:nvGrpSpPr>
        <p:grpSpPr bwMode="auto">
          <a:xfrm>
            <a:off x="304800" y="2514600"/>
            <a:ext cx="8382000" cy="384175"/>
            <a:chOff x="192" y="1584"/>
            <a:chExt cx="5280" cy="242"/>
          </a:xfrm>
        </p:grpSpPr>
        <p:pic>
          <p:nvPicPr>
            <p:cNvPr id="1693708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89"/>
              <a:ext cx="32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3709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" y="1584"/>
              <a:ext cx="128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3710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1598"/>
              <a:ext cx="138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3711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1728"/>
              <a:ext cx="36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3712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1584"/>
              <a:ext cx="16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3713" name="Picture 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" y="1600"/>
              <a:ext cx="138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9371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971800"/>
            <a:ext cx="3044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3715" name="Line 19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371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327400"/>
            <a:ext cx="50180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3717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718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729" y="4885609"/>
            <a:ext cx="5270671" cy="3207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58729" y="5394226"/>
            <a:ext cx="7023271" cy="711275"/>
            <a:chOff x="1358729" y="5394226"/>
            <a:chExt cx="7023271" cy="711275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8729" y="5394226"/>
              <a:ext cx="5120159" cy="2833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30351" y="5765442"/>
              <a:ext cx="5251649" cy="3400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9183" y="6384826"/>
            <a:ext cx="3834562" cy="283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37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7DB5-6F57-4693-B748-16ED4F206242}" type="slidenum">
              <a:rPr lang="en-US"/>
              <a:pPr/>
              <a:t>57</a:t>
            </a:fld>
            <a:endParaRPr lang="en-US"/>
          </a:p>
        </p:txBody>
      </p:sp>
      <p:pic>
        <p:nvPicPr>
          <p:cNvPr id="16977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219200"/>
            <a:ext cx="7327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77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00200"/>
            <a:ext cx="8081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7822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0350"/>
            <a:ext cx="7629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593" y="152400"/>
            <a:ext cx="5079688" cy="283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97821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038350"/>
            <a:ext cx="21336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7799" name="Line 7"/>
          <p:cNvSpPr>
            <a:spLocks noChangeShapeType="1"/>
          </p:cNvSpPr>
          <p:nvPr/>
        </p:nvSpPr>
        <p:spPr bwMode="auto">
          <a:xfrm>
            <a:off x="0" y="34067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78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191000"/>
            <a:ext cx="553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7818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14750"/>
            <a:ext cx="7459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781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24450"/>
            <a:ext cx="57038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782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15050"/>
            <a:ext cx="57038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781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2454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781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1005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781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0535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781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9595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818" y="4702175"/>
            <a:ext cx="6534645" cy="3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9780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2020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4271" y="5692775"/>
            <a:ext cx="6420489" cy="359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9781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2020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781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7813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9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9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9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9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779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593" y="152400"/>
            <a:ext cx="5079688" cy="283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693-A4DA-4D3A-807C-F3D9E9C92DF1}" type="slidenum">
              <a:rPr lang="en-US"/>
              <a:pPr/>
              <a:t>58</a:t>
            </a:fld>
            <a:endParaRPr lang="en-US"/>
          </a:p>
        </p:txBody>
      </p:sp>
      <p:pic>
        <p:nvPicPr>
          <p:cNvPr id="16988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572000"/>
            <a:ext cx="751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8820" name="Line 4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882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62050"/>
            <a:ext cx="5534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8843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459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884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76400"/>
            <a:ext cx="6194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488" y="4114800"/>
            <a:ext cx="7968519" cy="415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98844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11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8845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8846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605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884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83696"/>
            <a:ext cx="4324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883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6050"/>
            <a:ext cx="7912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883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43250"/>
            <a:ext cx="5759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883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076450"/>
            <a:ext cx="390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8836" name="Group 20"/>
          <p:cNvGrpSpPr>
            <a:grpSpLocks/>
          </p:cNvGrpSpPr>
          <p:nvPr/>
        </p:nvGrpSpPr>
        <p:grpSpPr bwMode="auto">
          <a:xfrm>
            <a:off x="6477000" y="5578475"/>
            <a:ext cx="1704975" cy="1203325"/>
            <a:chOff x="4638" y="3504"/>
            <a:chExt cx="1074" cy="758"/>
          </a:xfrm>
        </p:grpSpPr>
        <p:pic>
          <p:nvPicPr>
            <p:cNvPr id="1698837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3504"/>
              <a:ext cx="972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8838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3769"/>
              <a:ext cx="9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8839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4019"/>
              <a:ext cx="107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98841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8824" name="Picture 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410200"/>
            <a:ext cx="2965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8830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1665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883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813425"/>
            <a:ext cx="4438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8835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006975"/>
            <a:ext cx="7175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587" y="6553208"/>
            <a:ext cx="3365213" cy="2922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98840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98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9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9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4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459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54F2-D092-4492-BEF9-4F9DDF2790C0}" type="slidenum">
              <a:rPr lang="en-US"/>
              <a:pPr/>
              <a:t>59</a:t>
            </a:fld>
            <a:endParaRPr lang="en-US"/>
          </a:p>
        </p:txBody>
      </p:sp>
      <p:pic>
        <p:nvPicPr>
          <p:cNvPr id="169984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52400"/>
            <a:ext cx="7629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6975"/>
            <a:ext cx="215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51" name="Line 11"/>
          <p:cNvSpPr>
            <a:spLocks noChangeShapeType="1"/>
          </p:cNvSpPr>
          <p:nvPr/>
        </p:nvSpPr>
        <p:spPr bwMode="auto">
          <a:xfrm flipV="1">
            <a:off x="7239000" y="5257800"/>
            <a:ext cx="0" cy="1004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52" name="Line 12"/>
          <p:cNvSpPr>
            <a:spLocks noChangeShapeType="1"/>
          </p:cNvSpPr>
          <p:nvPr/>
        </p:nvSpPr>
        <p:spPr bwMode="auto">
          <a:xfrm rot="5400000" flipV="1">
            <a:off x="7192963" y="4999037"/>
            <a:ext cx="0" cy="2193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9875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1525"/>
            <a:ext cx="5816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77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70437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80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22825"/>
            <a:ext cx="728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81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58166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82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7119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83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0625"/>
            <a:ext cx="876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5562600"/>
            <a:ext cx="1698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5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819400"/>
            <a:ext cx="5514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05600" y="4191000"/>
            <a:ext cx="2209800" cy="685800"/>
            <a:chOff x="6705600" y="4191000"/>
            <a:chExt cx="2209800" cy="685800"/>
          </a:xfrm>
        </p:grpSpPr>
        <p:pic>
          <p:nvPicPr>
            <p:cNvPr id="1699856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267200"/>
              <a:ext cx="1981200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99857" name="Rectangle 17"/>
            <p:cNvSpPr>
              <a:spLocks noChangeArrowheads="1"/>
            </p:cNvSpPr>
            <p:nvPr/>
          </p:nvSpPr>
          <p:spPr bwMode="auto">
            <a:xfrm>
              <a:off x="6705600" y="4191000"/>
              <a:ext cx="2209800" cy="381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858" name="Line 18"/>
            <p:cNvSpPr>
              <a:spLocks noChangeShapeType="1"/>
            </p:cNvSpPr>
            <p:nvPr/>
          </p:nvSpPr>
          <p:spPr bwMode="auto">
            <a:xfrm flipH="1">
              <a:off x="7467600" y="4572000"/>
              <a:ext cx="381000" cy="304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99872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1889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7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11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73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30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62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257800"/>
            <a:ext cx="3968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63" name="Line 23"/>
          <p:cNvSpPr>
            <a:spLocks noChangeShapeType="1"/>
          </p:cNvSpPr>
          <p:nvPr/>
        </p:nvSpPr>
        <p:spPr bwMode="auto">
          <a:xfrm flipH="1">
            <a:off x="7494588" y="5837238"/>
            <a:ext cx="255587" cy="119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9864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75325"/>
            <a:ext cx="5197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65" name="Oval 25"/>
          <p:cNvSpPr>
            <a:spLocks noChangeAspect="1" noChangeArrowheads="1"/>
          </p:cNvSpPr>
          <p:nvPr/>
        </p:nvSpPr>
        <p:spPr bwMode="auto">
          <a:xfrm>
            <a:off x="7708900" y="5803900"/>
            <a:ext cx="63500" cy="63500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986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13475"/>
            <a:ext cx="2362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67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6334125"/>
            <a:ext cx="27193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68" name="Line 28"/>
          <p:cNvSpPr>
            <a:spLocks noChangeShapeType="1"/>
          </p:cNvSpPr>
          <p:nvPr/>
        </p:nvSpPr>
        <p:spPr bwMode="auto">
          <a:xfrm>
            <a:off x="1828800" y="1676400"/>
            <a:ext cx="5786438" cy="4202113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69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0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9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9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169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9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99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99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1699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9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9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9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9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9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9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9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9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9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9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51" grpId="0" animBg="1"/>
      <p:bldP spid="1699852" grpId="0" animBg="1"/>
      <p:bldP spid="1699863" grpId="0" animBg="1"/>
      <p:bldP spid="1699865" grpId="0" animBg="1"/>
      <p:bldP spid="1699868" grpId="0" animBg="1"/>
      <p:bldP spid="16998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47D-8B25-4323-BCE9-55BF31A765D8}" type="slidenum">
              <a:rPr lang="en-US"/>
              <a:pPr/>
              <a:t>6</a:t>
            </a:fld>
            <a:endParaRPr lang="en-US"/>
          </a:p>
        </p:txBody>
      </p:sp>
      <p:pic>
        <p:nvPicPr>
          <p:cNvPr id="19097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617538"/>
            <a:ext cx="5632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97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09764" name="Group 4"/>
          <p:cNvGrpSpPr>
            <a:grpSpLocks/>
          </p:cNvGrpSpPr>
          <p:nvPr/>
        </p:nvGrpSpPr>
        <p:grpSpPr bwMode="auto">
          <a:xfrm>
            <a:off x="546100" y="6096000"/>
            <a:ext cx="7580313" cy="725488"/>
            <a:chOff x="344" y="3840"/>
            <a:chExt cx="4775" cy="457"/>
          </a:xfrm>
        </p:grpSpPr>
        <p:pic>
          <p:nvPicPr>
            <p:cNvPr id="1909765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4059"/>
              <a:ext cx="396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09766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3840"/>
              <a:ext cx="104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09767" name="Line 7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976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2746375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976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5375"/>
            <a:ext cx="1135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9770" name="Line 10"/>
          <p:cNvSpPr>
            <a:spLocks noChangeShapeType="1"/>
          </p:cNvSpPr>
          <p:nvPr/>
        </p:nvSpPr>
        <p:spPr bwMode="auto">
          <a:xfrm>
            <a:off x="6705600" y="1828800"/>
            <a:ext cx="0" cy="14716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9771" name="Line 11"/>
          <p:cNvSpPr>
            <a:spLocks noChangeShapeType="1"/>
          </p:cNvSpPr>
          <p:nvPr/>
        </p:nvSpPr>
        <p:spPr bwMode="auto">
          <a:xfrm>
            <a:off x="6705600" y="3276600"/>
            <a:ext cx="2438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9772" name="Line 12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09773" name="Group 13"/>
          <p:cNvGrpSpPr>
            <a:grpSpLocks/>
          </p:cNvGrpSpPr>
          <p:nvPr/>
        </p:nvGrpSpPr>
        <p:grpSpPr bwMode="auto">
          <a:xfrm>
            <a:off x="3055938" y="4038600"/>
            <a:ext cx="4030662" cy="377825"/>
            <a:chOff x="1925" y="2544"/>
            <a:chExt cx="2539" cy="238"/>
          </a:xfrm>
        </p:grpSpPr>
        <p:pic>
          <p:nvPicPr>
            <p:cNvPr id="1909774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2544"/>
              <a:ext cx="253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09775" name="Oval 15"/>
            <p:cNvSpPr>
              <a:spLocks noChangeAspect="1" noChangeArrowheads="1"/>
            </p:cNvSpPr>
            <p:nvPr/>
          </p:nvSpPr>
          <p:spPr bwMode="auto">
            <a:xfrm>
              <a:off x="2494" y="2570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0977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51375"/>
            <a:ext cx="432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977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3138"/>
            <a:ext cx="6216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97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354138"/>
            <a:ext cx="1870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977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405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978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5260975"/>
            <a:ext cx="2908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9781" name="Group 21"/>
          <p:cNvGrpSpPr>
            <a:grpSpLocks/>
          </p:cNvGrpSpPr>
          <p:nvPr/>
        </p:nvGrpSpPr>
        <p:grpSpPr bwMode="auto">
          <a:xfrm>
            <a:off x="1828800" y="4343400"/>
            <a:ext cx="2570163" cy="1031875"/>
            <a:chOff x="1152" y="2736"/>
            <a:chExt cx="1619" cy="650"/>
          </a:xfrm>
        </p:grpSpPr>
        <p:sp>
          <p:nvSpPr>
            <p:cNvPr id="1909782" name="Line 22"/>
            <p:cNvSpPr>
              <a:spLocks noChangeShapeType="1"/>
            </p:cNvSpPr>
            <p:nvPr/>
          </p:nvSpPr>
          <p:spPr bwMode="auto">
            <a:xfrm>
              <a:off x="1152" y="2736"/>
              <a:ext cx="48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783" name="Line 23"/>
            <p:cNvSpPr>
              <a:spLocks noChangeShapeType="1"/>
            </p:cNvSpPr>
            <p:nvPr/>
          </p:nvSpPr>
          <p:spPr bwMode="auto">
            <a:xfrm>
              <a:off x="1623" y="2736"/>
              <a:ext cx="0" cy="4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784" name="Line 24"/>
            <p:cNvSpPr>
              <a:spLocks noChangeShapeType="1"/>
            </p:cNvSpPr>
            <p:nvPr/>
          </p:nvSpPr>
          <p:spPr bwMode="auto">
            <a:xfrm>
              <a:off x="1612" y="3216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785" name="Line 25"/>
            <p:cNvSpPr>
              <a:spLocks noChangeShapeType="1"/>
            </p:cNvSpPr>
            <p:nvPr/>
          </p:nvSpPr>
          <p:spPr bwMode="auto">
            <a:xfrm>
              <a:off x="2771" y="3207"/>
              <a:ext cx="0" cy="17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9786" name="Group 26"/>
          <p:cNvGrpSpPr>
            <a:grpSpLocks/>
          </p:cNvGrpSpPr>
          <p:nvPr/>
        </p:nvGrpSpPr>
        <p:grpSpPr bwMode="auto">
          <a:xfrm>
            <a:off x="3132138" y="3429000"/>
            <a:ext cx="3733800" cy="377825"/>
            <a:chOff x="1973" y="2160"/>
            <a:chExt cx="2352" cy="238"/>
          </a:xfrm>
        </p:grpSpPr>
        <p:pic>
          <p:nvPicPr>
            <p:cNvPr id="1909787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2160"/>
              <a:ext cx="12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9788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" y="223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9789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160"/>
              <a:ext cx="4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09790" name="Group 30"/>
          <p:cNvGrpSpPr>
            <a:grpSpLocks/>
          </p:cNvGrpSpPr>
          <p:nvPr/>
        </p:nvGrpSpPr>
        <p:grpSpPr bwMode="auto">
          <a:xfrm>
            <a:off x="7269163" y="5257800"/>
            <a:ext cx="1493837" cy="377825"/>
            <a:chOff x="4579" y="3312"/>
            <a:chExt cx="941" cy="238"/>
          </a:xfrm>
        </p:grpSpPr>
        <p:pic>
          <p:nvPicPr>
            <p:cNvPr id="1909791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" y="3312"/>
              <a:ext cx="93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09792" name="Oval 32"/>
            <p:cNvSpPr>
              <a:spLocks noChangeAspect="1" noChangeArrowheads="1"/>
            </p:cNvSpPr>
            <p:nvPr/>
          </p:nvSpPr>
          <p:spPr bwMode="auto">
            <a:xfrm>
              <a:off x="5491" y="3338"/>
              <a:ext cx="29" cy="2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09793" name="Rectangle 33"/>
          <p:cNvSpPr>
            <a:spLocks noChangeArrowheads="1"/>
          </p:cNvSpPr>
          <p:nvPr/>
        </p:nvSpPr>
        <p:spPr bwMode="auto">
          <a:xfrm>
            <a:off x="381000" y="3962400"/>
            <a:ext cx="14478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09794" name="Group 34"/>
          <p:cNvGrpSpPr>
            <a:grpSpLocks/>
          </p:cNvGrpSpPr>
          <p:nvPr/>
        </p:nvGrpSpPr>
        <p:grpSpPr bwMode="auto">
          <a:xfrm>
            <a:off x="457200" y="4041775"/>
            <a:ext cx="1316038" cy="639763"/>
            <a:chOff x="288" y="2546"/>
            <a:chExt cx="829" cy="403"/>
          </a:xfrm>
        </p:grpSpPr>
        <p:pic>
          <p:nvPicPr>
            <p:cNvPr id="1909795" name="Picture 3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67"/>
              <a:ext cx="82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9796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546"/>
              <a:ext cx="60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09797" name="Rectangle 37"/>
          <p:cNvSpPr>
            <a:spLocks noChangeArrowheads="1"/>
          </p:cNvSpPr>
          <p:nvPr/>
        </p:nvSpPr>
        <p:spPr bwMode="auto">
          <a:xfrm>
            <a:off x="152400" y="4876800"/>
            <a:ext cx="2130425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9798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910138"/>
            <a:ext cx="202247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9799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1982788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9800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354138"/>
            <a:ext cx="3040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9801" name="Oval 41"/>
          <p:cNvSpPr>
            <a:spLocks noChangeAspect="1" noChangeArrowheads="1"/>
          </p:cNvSpPr>
          <p:nvPr/>
        </p:nvSpPr>
        <p:spPr bwMode="auto">
          <a:xfrm>
            <a:off x="5803900" y="1389063"/>
            <a:ext cx="46038" cy="4603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802" name="Line 42"/>
          <p:cNvSpPr>
            <a:spLocks noChangeShapeType="1"/>
          </p:cNvSpPr>
          <p:nvPr/>
        </p:nvSpPr>
        <p:spPr bwMode="auto">
          <a:xfrm flipV="1">
            <a:off x="3429000" y="1676400"/>
            <a:ext cx="3200400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9803" name="Line 43"/>
          <p:cNvSpPr>
            <a:spLocks noChangeShapeType="1"/>
          </p:cNvSpPr>
          <p:nvPr/>
        </p:nvSpPr>
        <p:spPr bwMode="auto">
          <a:xfrm flipH="1" flipV="1">
            <a:off x="5562600" y="1752600"/>
            <a:ext cx="2667000" cy="3429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9807" name="Line 47"/>
          <p:cNvSpPr>
            <a:spLocks noChangeShapeType="1"/>
          </p:cNvSpPr>
          <p:nvPr/>
        </p:nvSpPr>
        <p:spPr bwMode="auto">
          <a:xfrm>
            <a:off x="4343400" y="4295775"/>
            <a:ext cx="0" cy="292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9808" name="Line 48"/>
          <p:cNvSpPr>
            <a:spLocks noChangeShapeType="1"/>
          </p:cNvSpPr>
          <p:nvPr/>
        </p:nvSpPr>
        <p:spPr bwMode="auto">
          <a:xfrm>
            <a:off x="4343400" y="4572000"/>
            <a:ext cx="31083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9809" name="Line 49"/>
          <p:cNvSpPr>
            <a:spLocks noChangeShapeType="1"/>
          </p:cNvSpPr>
          <p:nvPr/>
        </p:nvSpPr>
        <p:spPr bwMode="auto">
          <a:xfrm>
            <a:off x="7440613" y="4560888"/>
            <a:ext cx="0" cy="812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9810" name="AutoShape 50"/>
          <p:cNvSpPr>
            <a:spLocks noChangeAspect="1" noChangeArrowheads="1"/>
          </p:cNvSpPr>
          <p:nvPr/>
        </p:nvSpPr>
        <p:spPr bwMode="auto">
          <a:xfrm>
            <a:off x="5257800" y="20574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811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812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813" name="Line 53"/>
          <p:cNvSpPr>
            <a:spLocks noChangeShapeType="1"/>
          </p:cNvSpPr>
          <p:nvPr/>
        </p:nvSpPr>
        <p:spPr bwMode="auto">
          <a:xfrm>
            <a:off x="3352800" y="3810000"/>
            <a:ext cx="76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9814" name="Line 54"/>
          <p:cNvSpPr>
            <a:spLocks noChangeShapeType="1"/>
          </p:cNvSpPr>
          <p:nvPr/>
        </p:nvSpPr>
        <p:spPr bwMode="auto">
          <a:xfrm>
            <a:off x="5867400" y="3810000"/>
            <a:ext cx="1524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09816" name="Group 56"/>
          <p:cNvGrpSpPr>
            <a:grpSpLocks/>
          </p:cNvGrpSpPr>
          <p:nvPr/>
        </p:nvGrpSpPr>
        <p:grpSpPr bwMode="auto">
          <a:xfrm>
            <a:off x="4343400" y="1905000"/>
            <a:ext cx="3900488" cy="1641475"/>
            <a:chOff x="2736" y="1200"/>
            <a:chExt cx="2457" cy="1034"/>
          </a:xfrm>
        </p:grpSpPr>
        <p:sp>
          <p:nvSpPr>
            <p:cNvPr id="1909805" name="Line 45"/>
            <p:cNvSpPr>
              <a:spLocks noChangeShapeType="1"/>
            </p:cNvSpPr>
            <p:nvPr/>
          </p:nvSpPr>
          <p:spPr bwMode="auto">
            <a:xfrm flipH="1" flipV="1">
              <a:off x="4512" y="1200"/>
              <a:ext cx="681" cy="3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806" name="Line 46"/>
            <p:cNvSpPr>
              <a:spLocks noChangeShapeType="1"/>
            </p:cNvSpPr>
            <p:nvPr/>
          </p:nvSpPr>
          <p:spPr bwMode="auto">
            <a:xfrm flipH="1">
              <a:off x="2736" y="1200"/>
              <a:ext cx="336" cy="103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815" name="Line 55"/>
            <p:cNvSpPr>
              <a:spLocks noChangeShapeType="1"/>
            </p:cNvSpPr>
            <p:nvPr/>
          </p:nvSpPr>
          <p:spPr bwMode="auto">
            <a:xfrm flipH="1">
              <a:off x="3063" y="1200"/>
              <a:ext cx="1451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90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0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90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90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90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802" grpId="0" animBg="1"/>
      <p:bldP spid="1909803" grpId="0" animBg="1"/>
      <p:bldP spid="1909807" grpId="0" animBg="1"/>
      <p:bldP spid="1909807" grpId="1" animBg="1"/>
      <p:bldP spid="1909808" grpId="0" animBg="1"/>
      <p:bldP spid="1909808" grpId="1" animBg="1"/>
      <p:bldP spid="1909809" grpId="0" animBg="1"/>
      <p:bldP spid="1909809" grpId="1" animBg="1"/>
      <p:bldP spid="1909810" grpId="0" animBg="1"/>
      <p:bldP spid="1909813" grpId="0" animBg="1"/>
      <p:bldP spid="1909813" grpId="1" animBg="1"/>
      <p:bldP spid="1909814" grpId="0" animBg="1"/>
      <p:bldP spid="1909814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0821-1C5C-4E8D-92BF-AD5F13B0F3DF}" type="slidenum">
              <a:rPr lang="en-US"/>
              <a:pPr/>
              <a:t>60</a:t>
            </a:fld>
            <a:endParaRPr lang="en-US"/>
          </a:p>
        </p:txBody>
      </p:sp>
      <p:pic>
        <p:nvPicPr>
          <p:cNvPr id="17008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52400"/>
            <a:ext cx="7629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8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459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885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276600"/>
            <a:ext cx="70437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0088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41525"/>
            <a:ext cx="5816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00891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733800"/>
            <a:ext cx="7119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00887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191000"/>
            <a:ext cx="58166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008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6975"/>
            <a:ext cx="2247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892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60625"/>
            <a:ext cx="71961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0087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819400"/>
            <a:ext cx="5192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888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822825"/>
            <a:ext cx="7383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81800" y="4191000"/>
            <a:ext cx="2209800" cy="719138"/>
            <a:chOff x="6781800" y="4191000"/>
            <a:chExt cx="2209800" cy="719138"/>
          </a:xfrm>
        </p:grpSpPr>
        <p:pic>
          <p:nvPicPr>
            <p:cNvPr id="1700876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267200"/>
              <a:ext cx="1981200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00877" name="Rectangle 13"/>
            <p:cNvSpPr>
              <a:spLocks noChangeArrowheads="1"/>
            </p:cNvSpPr>
            <p:nvPr/>
          </p:nvSpPr>
          <p:spPr bwMode="auto">
            <a:xfrm>
              <a:off x="6781800" y="4191000"/>
              <a:ext cx="2209800" cy="381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78" name="Line 14"/>
            <p:cNvSpPr>
              <a:spLocks noChangeShapeType="1"/>
            </p:cNvSpPr>
            <p:nvPr/>
          </p:nvSpPr>
          <p:spPr bwMode="auto">
            <a:xfrm flipH="1">
              <a:off x="7620000" y="4572000"/>
              <a:ext cx="381000" cy="3381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0089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1889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00889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11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00881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882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00893" name="Group 29"/>
          <p:cNvGrpSpPr>
            <a:grpSpLocks/>
          </p:cNvGrpSpPr>
          <p:nvPr/>
        </p:nvGrpSpPr>
        <p:grpSpPr bwMode="auto">
          <a:xfrm>
            <a:off x="6705600" y="5334000"/>
            <a:ext cx="914400" cy="914400"/>
            <a:chOff x="4853" y="1680"/>
            <a:chExt cx="576" cy="576"/>
          </a:xfrm>
        </p:grpSpPr>
        <p:sp>
          <p:nvSpPr>
            <p:cNvPr id="1700894" name="AutoShape 3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95" name="Text Box 3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0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0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8413-CED3-49D4-AB56-DDA1A0DFBBF0}" type="slidenum">
              <a:rPr lang="en-US"/>
              <a:pPr/>
              <a:t>7</a:t>
            </a:fld>
            <a:endParaRPr lang="en-US"/>
          </a:p>
        </p:txBody>
      </p:sp>
      <p:pic>
        <p:nvPicPr>
          <p:cNvPr id="19107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7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8800"/>
            <a:ext cx="48529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10788" name="Group 4"/>
          <p:cNvGrpSpPr>
            <a:grpSpLocks/>
          </p:cNvGrpSpPr>
          <p:nvPr/>
        </p:nvGrpSpPr>
        <p:grpSpPr bwMode="auto">
          <a:xfrm>
            <a:off x="2981325" y="76200"/>
            <a:ext cx="2879725" cy="814388"/>
            <a:chOff x="1878" y="608"/>
            <a:chExt cx="1814" cy="513"/>
          </a:xfrm>
        </p:grpSpPr>
        <p:sp>
          <p:nvSpPr>
            <p:cNvPr id="1910789" name="Rectangle 5"/>
            <p:cNvSpPr>
              <a:spLocks noChangeArrowheads="1"/>
            </p:cNvSpPr>
            <p:nvPr/>
          </p:nvSpPr>
          <p:spPr bwMode="auto">
            <a:xfrm>
              <a:off x="3300" y="896"/>
              <a:ext cx="392" cy="2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10790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" y="624"/>
              <a:ext cx="107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0791" name="Rectangle 7"/>
            <p:cNvSpPr>
              <a:spLocks noChangeArrowheads="1"/>
            </p:cNvSpPr>
            <p:nvPr/>
          </p:nvSpPr>
          <p:spPr bwMode="auto">
            <a:xfrm>
              <a:off x="1878" y="608"/>
              <a:ext cx="1111" cy="17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0792" name="Line 8"/>
            <p:cNvSpPr>
              <a:spLocks noChangeShapeType="1"/>
            </p:cNvSpPr>
            <p:nvPr/>
          </p:nvSpPr>
          <p:spPr bwMode="auto">
            <a:xfrm>
              <a:off x="2978" y="775"/>
              <a:ext cx="317" cy="12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1079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52650"/>
            <a:ext cx="755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0794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0795" name="Line 11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0821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56113"/>
            <a:ext cx="6048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79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38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79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84625"/>
            <a:ext cx="7100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79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11263"/>
            <a:ext cx="6099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80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603625"/>
            <a:ext cx="6099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80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5188"/>
            <a:ext cx="14525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80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3625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80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1825"/>
            <a:ext cx="14525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0804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080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0832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145088"/>
            <a:ext cx="7616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816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611813"/>
            <a:ext cx="75231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815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6048375"/>
            <a:ext cx="12303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827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6489700"/>
            <a:ext cx="6086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0826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049963"/>
            <a:ext cx="410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10831" name="Group 47"/>
          <p:cNvGrpSpPr>
            <a:grpSpLocks/>
          </p:cNvGrpSpPr>
          <p:nvPr/>
        </p:nvGrpSpPr>
        <p:grpSpPr bwMode="auto">
          <a:xfrm>
            <a:off x="4572000" y="6086475"/>
            <a:ext cx="1600200" cy="393700"/>
            <a:chOff x="2928" y="3834"/>
            <a:chExt cx="1008" cy="248"/>
          </a:xfrm>
        </p:grpSpPr>
        <p:pic>
          <p:nvPicPr>
            <p:cNvPr id="1910829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3834"/>
              <a:ext cx="81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10830" name="Line 46"/>
            <p:cNvSpPr>
              <a:spLocks noChangeShapeType="1"/>
            </p:cNvSpPr>
            <p:nvPr/>
          </p:nvSpPr>
          <p:spPr bwMode="auto">
            <a:xfrm flipH="1">
              <a:off x="2928" y="3961"/>
              <a:ext cx="173" cy="12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0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0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0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0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1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1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1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1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1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1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1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1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1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1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1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10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794" grpId="0" animBg="1"/>
      <p:bldP spid="19107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3F9-2B78-4CEB-A3B4-5936AAF48E30}" type="slidenum">
              <a:rPr lang="en-US"/>
              <a:pPr/>
              <a:t>8</a:t>
            </a:fld>
            <a:endParaRPr lang="en-US"/>
          </a:p>
        </p:txBody>
      </p:sp>
      <p:pic>
        <p:nvPicPr>
          <p:cNvPr id="1911867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145088"/>
            <a:ext cx="7616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51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611813"/>
            <a:ext cx="75231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182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3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50" name="Line 42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1856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6489700"/>
            <a:ext cx="6086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55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049963"/>
            <a:ext cx="410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1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498725"/>
            <a:ext cx="5080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1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52095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13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52750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3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222375"/>
            <a:ext cx="6778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37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676400"/>
            <a:ext cx="7932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15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2719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1816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043363"/>
            <a:ext cx="49672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1817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959100"/>
            <a:ext cx="6496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18" name="Picture 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21050"/>
            <a:ext cx="7818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1819" name="Picture 1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62363"/>
            <a:ext cx="6118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61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78325"/>
            <a:ext cx="4343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60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6384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23" name="Picture 1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19200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24" name="Picture 1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6263"/>
            <a:ext cx="925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25" name="Picture 1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36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84175"/>
            <a:ext cx="5967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27" name="Picture 1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03275"/>
            <a:ext cx="4910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834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60325"/>
            <a:ext cx="60610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11857" name="Group 49"/>
          <p:cNvGrpSpPr>
            <a:grpSpLocks/>
          </p:cNvGrpSpPr>
          <p:nvPr/>
        </p:nvGrpSpPr>
        <p:grpSpPr bwMode="auto">
          <a:xfrm>
            <a:off x="4572000" y="6086475"/>
            <a:ext cx="1600200" cy="393700"/>
            <a:chOff x="2928" y="3834"/>
            <a:chExt cx="1008" cy="248"/>
          </a:xfrm>
        </p:grpSpPr>
        <p:pic>
          <p:nvPicPr>
            <p:cNvPr id="1911858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3834"/>
              <a:ext cx="81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11859" name="Line 51"/>
            <p:cNvSpPr>
              <a:spLocks noChangeShapeType="1"/>
            </p:cNvSpPr>
            <p:nvPr/>
          </p:nvSpPr>
          <p:spPr bwMode="auto">
            <a:xfrm flipH="1">
              <a:off x="2928" y="3961"/>
              <a:ext cx="173" cy="12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1866" name="Group 58"/>
          <p:cNvGrpSpPr>
            <a:grpSpLocks/>
          </p:cNvGrpSpPr>
          <p:nvPr/>
        </p:nvGrpSpPr>
        <p:grpSpPr bwMode="auto">
          <a:xfrm>
            <a:off x="4572000" y="6086475"/>
            <a:ext cx="1017588" cy="393700"/>
            <a:chOff x="2976" y="3930"/>
            <a:chExt cx="641" cy="248"/>
          </a:xfrm>
        </p:grpSpPr>
        <p:pic>
          <p:nvPicPr>
            <p:cNvPr id="1911865" name="Picture 5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930"/>
              <a:ext cx="4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11864" name="Line 56"/>
            <p:cNvSpPr>
              <a:spLocks noChangeShapeType="1"/>
            </p:cNvSpPr>
            <p:nvPr/>
          </p:nvSpPr>
          <p:spPr bwMode="auto">
            <a:xfrm flipH="1">
              <a:off x="2976" y="4057"/>
              <a:ext cx="173" cy="12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1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1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1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1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1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1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1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1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1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11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11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1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1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5692-440B-4D45-BBF7-FCA7D92E332D}" type="slidenum">
              <a:rPr lang="en-US"/>
              <a:pPr/>
              <a:t>9</a:t>
            </a:fld>
            <a:endParaRPr lang="en-US"/>
          </a:p>
        </p:txBody>
      </p:sp>
      <p:pic>
        <p:nvPicPr>
          <p:cNvPr id="1930295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145088"/>
            <a:ext cx="7616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30292" name="Group 52"/>
          <p:cNvGrpSpPr>
            <a:grpSpLocks/>
          </p:cNvGrpSpPr>
          <p:nvPr/>
        </p:nvGrpSpPr>
        <p:grpSpPr bwMode="auto">
          <a:xfrm>
            <a:off x="4572000" y="6086475"/>
            <a:ext cx="1017588" cy="393700"/>
            <a:chOff x="2976" y="3930"/>
            <a:chExt cx="641" cy="248"/>
          </a:xfrm>
        </p:grpSpPr>
        <p:pic>
          <p:nvPicPr>
            <p:cNvPr id="1930293" name="Picture 5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930"/>
              <a:ext cx="4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30294" name="Line 54"/>
            <p:cNvSpPr>
              <a:spLocks noChangeShapeType="1"/>
            </p:cNvSpPr>
            <p:nvPr/>
          </p:nvSpPr>
          <p:spPr bwMode="auto">
            <a:xfrm flipH="1">
              <a:off x="2976" y="4057"/>
              <a:ext cx="173" cy="12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3024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611813"/>
            <a:ext cx="75231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0247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0248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0249" name="Line 9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025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6489700"/>
            <a:ext cx="6086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02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049963"/>
            <a:ext cx="410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30285" name="Group 45"/>
          <p:cNvGrpSpPr>
            <a:grpSpLocks/>
          </p:cNvGrpSpPr>
          <p:nvPr/>
        </p:nvGrpSpPr>
        <p:grpSpPr bwMode="auto">
          <a:xfrm>
            <a:off x="26988" y="109538"/>
            <a:ext cx="8024812" cy="704850"/>
            <a:chOff x="23" y="946"/>
            <a:chExt cx="5055" cy="444"/>
          </a:xfrm>
        </p:grpSpPr>
        <p:pic>
          <p:nvPicPr>
            <p:cNvPr id="1930277" name="Picture 3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46"/>
              <a:ext cx="27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0278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64"/>
              <a:ext cx="402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0279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951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30283" name="Group 43"/>
          <p:cNvGrpSpPr>
            <a:grpSpLocks/>
          </p:cNvGrpSpPr>
          <p:nvPr/>
        </p:nvGrpSpPr>
        <p:grpSpPr bwMode="auto">
          <a:xfrm>
            <a:off x="36513" y="4378325"/>
            <a:ext cx="8024812" cy="704850"/>
            <a:chOff x="23" y="2758"/>
            <a:chExt cx="5055" cy="444"/>
          </a:xfrm>
        </p:grpSpPr>
        <p:pic>
          <p:nvPicPr>
            <p:cNvPr id="1930262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758"/>
              <a:ext cx="27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0263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76"/>
              <a:ext cx="402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0265" name="Picture 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763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30288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0425"/>
            <a:ext cx="6402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0287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68363"/>
            <a:ext cx="925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0291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219200"/>
            <a:ext cx="6175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L -1.66667E-6 -0.62221 " pathEditMode="relative" ptsTypes="AA">
                                      <p:cBhvr>
                                        <p:cTn id="6" dur="500" fill="hold"/>
                                        <p:tgtEl>
                                          <p:spTgt spid="1930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3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25371&quot;&gt;&lt;property id=&quot;20148&quot; value=&quot;5&quot;/&gt;&lt;property id=&quot;20300&quot; value=&quot;Slide 28&quot;/&gt;&lt;property id=&quot;20307&quot; value=&quot;1245&quot;/&gt;&lt;/object&gt;&lt;object type=&quot;3&quot; unique_id=&quot;125372&quot;&gt;&lt;property id=&quot;20148&quot; value=&quot;5&quot;/&gt;&lt;property id=&quot;20300&quot; value=&quot;Slide 29&quot;/&gt;&lt;property id=&quot;20307&quot; value=&quot;1246&quot;/&gt;&lt;/object&gt;&lt;object type=&quot;3&quot; unique_id=&quot;125373&quot;&gt;&lt;property id=&quot;20148&quot; value=&quot;5&quot;/&gt;&lt;property id=&quot;20300&quot; value=&quot;Slide 30&quot;/&gt;&lt;property id=&quot;20307&quot; value=&quot;1247&quot;/&gt;&lt;/object&gt;&lt;object type=&quot;3&quot; unique_id=&quot;125374&quot;&gt;&lt;property id=&quot;20148&quot; value=&quot;5&quot;/&gt;&lt;property id=&quot;20300&quot; value=&quot;Slide 31&quot;/&gt;&lt;property id=&quot;20307&quot; value=&quot;1248&quot;/&gt;&lt;/object&gt;&lt;object type=&quot;3&quot; unique_id=&quot;125375&quot;&gt;&lt;property id=&quot;20148&quot; value=&quot;5&quot;/&gt;&lt;property id=&quot;20300&quot; value=&quot;Slide 32&quot;/&gt;&lt;property id=&quot;20307&quot; value=&quot;1249&quot;/&gt;&lt;/object&gt;&lt;object type=&quot;3&quot; unique_id=&quot;125376&quot;&gt;&lt;property id=&quot;20148&quot; value=&quot;5&quot;/&gt;&lt;property id=&quot;20300&quot; value=&quot;Slide 33&quot;/&gt;&lt;property id=&quot;20307&quot; value=&quot;1250&quot;/&gt;&lt;/object&gt;&lt;object type=&quot;3&quot; unique_id=&quot;125377&quot;&gt;&lt;property id=&quot;20148&quot; value=&quot;5&quot;/&gt;&lt;property id=&quot;20300&quot; value=&quot;Slide 34&quot;/&gt;&lt;property id=&quot;20307&quot; value=&quot;1251&quot;/&gt;&lt;/object&gt;&lt;object type=&quot;3&quot; unique_id=&quot;125378&quot;&gt;&lt;property id=&quot;20148&quot; value=&quot;5&quot;/&gt;&lt;property id=&quot;20300&quot; value=&quot;Slide 35&quot;/&gt;&lt;property id=&quot;20307&quot; value=&quot;1252&quot;/&gt;&lt;/object&gt;&lt;object type=&quot;3&quot; unique_id=&quot;125379&quot;&gt;&lt;property id=&quot;20148&quot; value=&quot;5&quot;/&gt;&lt;property id=&quot;20300&quot; value=&quot;Slide 36&quot;/&gt;&lt;property id=&quot;20307&quot; value=&quot;1253&quot;/&gt;&lt;/object&gt;&lt;object type=&quot;3&quot; unique_id=&quot;125380&quot;&gt;&lt;property id=&quot;20148&quot; value=&quot;5&quot;/&gt;&lt;property id=&quot;20300&quot; value=&quot;Slide 37&quot;/&gt;&lt;property id=&quot;20307&quot; value=&quot;1254&quot;/&gt;&lt;/object&gt;&lt;object type=&quot;3&quot; unique_id=&quot;125381&quot;&gt;&lt;property id=&quot;20148&quot; value=&quot;5&quot;/&gt;&lt;property id=&quot;20300&quot; value=&quot;Slide 38&quot;/&gt;&lt;property id=&quot;20307&quot; value=&quot;1255&quot;/&gt;&lt;/object&gt;&lt;object type=&quot;3&quot; unique_id=&quot;125382&quot;&gt;&lt;property id=&quot;20148&quot; value=&quot;5&quot;/&gt;&lt;property id=&quot;20300&quot; value=&quot;Slide 39&quot;/&gt;&lt;property id=&quot;20307&quot; value=&quot;1256&quot;/&gt;&lt;/object&gt;&lt;object type=&quot;3&quot; unique_id=&quot;125383&quot;&gt;&lt;property id=&quot;20148&quot; value=&quot;5&quot;/&gt;&lt;property id=&quot;20300&quot; value=&quot;Slide 40&quot;/&gt;&lt;property id=&quot;20307&quot; value=&quot;1257&quot;/&gt;&lt;/object&gt;&lt;object type=&quot;3&quot; unique_id=&quot;125384&quot;&gt;&lt;property id=&quot;20148&quot; value=&quot;5&quot;/&gt;&lt;property id=&quot;20300&quot; value=&quot;Slide 41&quot;/&gt;&lt;property id=&quot;20307&quot; value=&quot;1258&quot;/&gt;&lt;/object&gt;&lt;object type=&quot;3&quot; unique_id=&quot;125385&quot;&gt;&lt;property id=&quot;20148&quot; value=&quot;5&quot;/&gt;&lt;property id=&quot;20300&quot; value=&quot;Slide 42&quot;/&gt;&lt;property id=&quot;20307&quot; value=&quot;1259&quot;/&gt;&lt;/object&gt;&lt;object type=&quot;3&quot; unique_id=&quot;125386&quot;&gt;&lt;property id=&quot;20148&quot; value=&quot;5&quot;/&gt;&lt;property id=&quot;20300&quot; value=&quot;Slide 43&quot;/&gt;&lt;property id=&quot;20307&quot; value=&quot;1260&quot;/&gt;&lt;/object&gt;&lt;object type=&quot;3&quot; unique_id=&quot;125387&quot;&gt;&lt;property id=&quot;20148&quot; value=&quot;5&quot;/&gt;&lt;property id=&quot;20300&quot; value=&quot;Slide 44&quot;/&gt;&lt;property id=&quot;20307&quot; value=&quot;1261&quot;/&gt;&lt;/object&gt;&lt;object type=&quot;3&quot; unique_id=&quot;125388&quot;&gt;&lt;property id=&quot;20148&quot; value=&quot;5&quot;/&gt;&lt;property id=&quot;20300&quot; value=&quot;Slide 45&quot;/&gt;&lt;property id=&quot;20307&quot; value=&quot;1262&quot;/&gt;&lt;/object&gt;&lt;object type=&quot;3&quot; unique_id=&quot;125389&quot;&gt;&lt;property id=&quot;20148&quot; value=&quot;5&quot;/&gt;&lt;property id=&quot;20300&quot; value=&quot;Slide 46&quot;/&gt;&lt;property id=&quot;20307&quot; value=&quot;1263&quot;/&gt;&lt;/object&gt;&lt;object type=&quot;3&quot; unique_id=&quot;125390&quot;&gt;&lt;property id=&quot;20148&quot; value=&quot;5&quot;/&gt;&lt;property id=&quot;20300&quot; value=&quot;Slide 47&quot;/&gt;&lt;property id=&quot;20307&quot; value=&quot;1264&quot;/&gt;&lt;/object&gt;&lt;object type=&quot;3&quot; unique_id=&quot;125391&quot;&gt;&lt;property id=&quot;20148&quot; value=&quot;5&quot;/&gt;&lt;property id=&quot;20300&quot; value=&quot;Slide 48&quot;/&gt;&lt;property id=&quot;20307&quot; value=&quot;1265&quot;/&gt;&lt;/object&gt;&lt;object type=&quot;3&quot; unique_id=&quot;125392&quot;&gt;&lt;property id=&quot;20148&quot; value=&quot;5&quot;/&gt;&lt;property id=&quot;20300&quot; value=&quot;Slide 49&quot;/&gt;&lt;property id=&quot;20307&quot; value=&quot;1266&quot;/&gt;&lt;/object&gt;&lt;object type=&quot;3&quot; unique_id=&quot;125393&quot;&gt;&lt;property id=&quot;20148&quot; value=&quot;5&quot;/&gt;&lt;property id=&quot;20300&quot; value=&quot;Slide 50&quot;/&gt;&lt;property id=&quot;20307&quot; value=&quot;1267&quot;/&gt;&lt;/object&gt;&lt;object type=&quot;3&quot; unique_id=&quot;125394&quot;&gt;&lt;property id=&quot;20148&quot; value=&quot;5&quot;/&gt;&lt;property id=&quot;20300&quot; value=&quot;Slide 51&quot;/&gt;&lt;property id=&quot;20307&quot; value=&quot;1268&quot;/&gt;&lt;/object&gt;&lt;object type=&quot;3&quot; unique_id=&quot;125395&quot;&gt;&lt;property id=&quot;20148&quot; value=&quot;5&quot;/&gt;&lt;property id=&quot;20300&quot; value=&quot;Slide 52&quot;/&gt;&lt;property id=&quot;20307&quot; value=&quot;1269&quot;/&gt;&lt;/object&gt;&lt;object type=&quot;3&quot; unique_id=&quot;125396&quot;&gt;&lt;property id=&quot;20148&quot; value=&quot;5&quot;/&gt;&lt;property id=&quot;20300&quot; value=&quot;Slide 53&quot;/&gt;&lt;property id=&quot;20307&quot; value=&quot;1270&quot;/&gt;&lt;/object&gt;&lt;object type=&quot;3&quot; unique_id=&quot;125397&quot;&gt;&lt;property id=&quot;20148&quot; value=&quot;5&quot;/&gt;&lt;property id=&quot;20300&quot; value=&quot;Slide 54&quot;/&gt;&lt;property id=&quot;20307&quot; value=&quot;1271&quot;/&gt;&lt;/object&gt;&lt;object type=&quot;3&quot; unique_id=&quot;125398&quot;&gt;&lt;property id=&quot;20148&quot; value=&quot;5&quot;/&gt;&lt;property id=&quot;20300&quot; value=&quot;Slide 55&quot;/&gt;&lt;property id=&quot;20307&quot; value=&quot;1272&quot;/&gt;&lt;/object&gt;&lt;object type=&quot;3&quot; unique_id=&quot;125399&quot;&gt;&lt;property id=&quot;20148&quot; value=&quot;5&quot;/&gt;&lt;property id=&quot;20300&quot; value=&quot;Slide 56&quot;/&gt;&lt;property id=&quot;20307&quot; value=&quot;1273&quot;/&gt;&lt;/object&gt;&lt;object type=&quot;3&quot; unique_id=&quot;125400&quot;&gt;&lt;property id=&quot;20148&quot; value=&quot;5&quot;/&gt;&lt;property id=&quot;20300&quot; value=&quot;Slide 57&quot;/&gt;&lt;property id=&quot;20307&quot; value=&quot;1274&quot;/&gt;&lt;/object&gt;&lt;object type=&quot;3&quot; unique_id=&quot;125401&quot;&gt;&lt;property id=&quot;20148&quot; value=&quot;5&quot;/&gt;&lt;property id=&quot;20300&quot; value=&quot;Slide 58&quot;/&gt;&lt;property id=&quot;20307&quot; value=&quot;1275&quot;/&gt;&lt;/object&gt;&lt;object type=&quot;3&quot; unique_id=&quot;125402&quot;&gt;&lt;property id=&quot;20148&quot; value=&quot;5&quot;/&gt;&lt;property id=&quot;20300&quot; value=&quot;Slide 59&quot;/&gt;&lt;property id=&quot;20307&quot; value=&quot;1276&quot;/&gt;&lt;/object&gt;&lt;object type=&quot;3&quot; unique_id=&quot;125403&quot;&gt;&lt;property id=&quot;20148&quot; value=&quot;5&quot;/&gt;&lt;property id=&quot;20300&quot; value=&quot;Slide 61&quot;/&gt;&lt;property id=&quot;20307&quot; value=&quot;1277&quot;/&gt;&lt;/object&gt;&lt;object type=&quot;3&quot; unique_id=&quot;125404&quot;&gt;&lt;property id=&quot;20148&quot; value=&quot;5&quot;/&gt;&lt;property id=&quot;20300&quot; value=&quot;Slide 62&quot;/&gt;&lt;property id=&quot;20307&quot; value=&quot;1278&quot;/&gt;&lt;/object&gt;&lt;object type=&quot;3&quot; unique_id=&quot;125405&quot;&gt;&lt;property id=&quot;20148&quot; value=&quot;5&quot;/&gt;&lt;property id=&quot;20300&quot; value=&quot;Slide 63&quot;/&gt;&lt;property id=&quot;20307&quot; value=&quot;1279&quot;/&gt;&lt;/object&gt;&lt;object type=&quot;3&quot; unique_id=&quot;125406&quot;&gt;&lt;property id=&quot;20148&quot; value=&quot;5&quot;/&gt;&lt;property id=&quot;20300&quot; value=&quot;Slide 64&quot;/&gt;&lt;property id=&quot;20307&quot; value=&quot;1280&quot;/&gt;&lt;/object&gt;&lt;object type=&quot;3&quot; unique_id=&quot;141276&quot;&gt;&lt;property id=&quot;20148&quot; value=&quot;5&quot;/&gt;&lt;property id=&quot;20300&quot; value=&quot;Slide 2&quot;/&gt;&lt;property id=&quot;20307&quot; value=&quot;1295&quot;/&gt;&lt;/object&gt;&lt;object type=&quot;3&quot; unique_id=&quot;141277&quot;&gt;&lt;property id=&quot;20148&quot; value=&quot;5&quot;/&gt;&lt;property id=&quot;20300&quot; value=&quot;Slide 3&quot;/&gt;&lt;property id=&quot;20307&quot; value=&quot;1296&quot;/&gt;&lt;/object&gt;&lt;object type=&quot;3&quot; unique_id=&quot;141278&quot;&gt;&lt;property id=&quot;20148&quot; value=&quot;5&quot;/&gt;&lt;property id=&quot;20300&quot; value=&quot;Slide 4&quot;/&gt;&lt;property id=&quot;20307&quot; value=&quot;1297&quot;/&gt;&lt;/object&gt;&lt;object type=&quot;3&quot; unique_id=&quot;141279&quot;&gt;&lt;property id=&quot;20148&quot; value=&quot;5&quot;/&gt;&lt;property id=&quot;20300&quot; value=&quot;Slide 5&quot;/&gt;&lt;property id=&quot;20307&quot; value=&quot;1298&quot;/&gt;&lt;/object&gt;&lt;object type=&quot;3&quot; unique_id=&quot;141280&quot;&gt;&lt;property id=&quot;20148&quot; value=&quot;5&quot;/&gt;&lt;property id=&quot;20300&quot; value=&quot;Slide 6&quot;/&gt;&lt;property id=&quot;20307&quot; value=&quot;1299&quot;/&gt;&lt;/object&gt;&lt;object type=&quot;3&quot; unique_id=&quot;141281&quot;&gt;&lt;property id=&quot;20148&quot; value=&quot;5&quot;/&gt;&lt;property id=&quot;20300&quot; value=&quot;Slide 7&quot;/&gt;&lt;property id=&quot;20307&quot; value=&quot;1300&quot;/&gt;&lt;/object&gt;&lt;object type=&quot;3&quot; unique_id=&quot;141282&quot;&gt;&lt;property id=&quot;20148&quot; value=&quot;5&quot;/&gt;&lt;property id=&quot;20300&quot; value=&quot;Slide 8&quot;/&gt;&lt;property id=&quot;20307&quot; value=&quot;1301&quot;/&gt;&lt;/object&gt;&lt;object type=&quot;3&quot; unique_id=&quot;141283&quot;&gt;&lt;property id=&quot;20148&quot; value=&quot;5&quot;/&gt;&lt;property id=&quot;20300&quot; value=&quot;Slide 11&quot;/&gt;&lt;property id=&quot;20307&quot; value=&quot;1302&quot;/&gt;&lt;/object&gt;&lt;object type=&quot;3&quot; unique_id=&quot;141284&quot;&gt;&lt;property id=&quot;20148&quot; value=&quot;5&quot;/&gt;&lt;property id=&quot;20300&quot; value=&quot;Slide 12&quot;/&gt;&lt;property id=&quot;20307&quot; value=&quot;1303&quot;/&gt;&lt;/object&gt;&lt;object type=&quot;3&quot; unique_id=&quot;141285&quot;&gt;&lt;property id=&quot;20148&quot; value=&quot;5&quot;/&gt;&lt;property id=&quot;20300&quot; value=&quot;Slide 13&quot;/&gt;&lt;property id=&quot;20307&quot; value=&quot;1304&quot;/&gt;&lt;/object&gt;&lt;object type=&quot;3&quot; unique_id=&quot;141286&quot;&gt;&lt;property id=&quot;20148&quot; value=&quot;5&quot;/&gt;&lt;property id=&quot;20300&quot; value=&quot;Slide 14&quot;/&gt;&lt;property id=&quot;20307&quot; value=&quot;1305&quot;/&gt;&lt;/object&gt;&lt;object type=&quot;3&quot; unique_id=&quot;141287&quot;&gt;&lt;property id=&quot;20148&quot; value=&quot;5&quot;/&gt;&lt;property id=&quot;20300&quot; value=&quot;Slide 15&quot;/&gt;&lt;property id=&quot;20307&quot; value=&quot;1306&quot;/&gt;&lt;/object&gt;&lt;object type=&quot;3&quot; unique_id=&quot;141288&quot;&gt;&lt;property id=&quot;20148&quot; value=&quot;5&quot;/&gt;&lt;property id=&quot;20300&quot; value=&quot;Slide 16&quot;/&gt;&lt;property id=&quot;20307&quot; value=&quot;1307&quot;/&gt;&lt;/object&gt;&lt;object type=&quot;3&quot; unique_id=&quot;141289&quot;&gt;&lt;property id=&quot;20148&quot; value=&quot;5&quot;/&gt;&lt;property id=&quot;20300&quot; value=&quot;Slide 17&quot;/&gt;&lt;property id=&quot;20307&quot; value=&quot;1308&quot;/&gt;&lt;/object&gt;&lt;object type=&quot;3&quot; unique_id=&quot;141290&quot;&gt;&lt;property id=&quot;20148&quot; value=&quot;5&quot;/&gt;&lt;property id=&quot;20300&quot; value=&quot;Slide 18&quot;/&gt;&lt;property id=&quot;20307&quot; value=&quot;1309&quot;/&gt;&lt;/object&gt;&lt;object type=&quot;3&quot; unique_id=&quot;141291&quot;&gt;&lt;property id=&quot;20148&quot; value=&quot;5&quot;/&gt;&lt;property id=&quot;20300&quot; value=&quot;Slide 19&quot;/&gt;&lt;property id=&quot;20307&quot; value=&quot;1310&quot;/&gt;&lt;/object&gt;&lt;object type=&quot;3&quot; unique_id=&quot;141292&quot;&gt;&lt;property id=&quot;20148&quot; value=&quot;5&quot;/&gt;&lt;property id=&quot;20300&quot; value=&quot;Slide 20&quot;/&gt;&lt;property id=&quot;20307&quot; value=&quot;1311&quot;/&gt;&lt;/object&gt;&lt;object type=&quot;3&quot; unique_id=&quot;141293&quot;&gt;&lt;property id=&quot;20148&quot; value=&quot;5&quot;/&gt;&lt;property id=&quot;20300&quot; value=&quot;Slide 21&quot;/&gt;&lt;property id=&quot;20307&quot; value=&quot;1312&quot;/&gt;&lt;/object&gt;&lt;object type=&quot;3&quot; unique_id=&quot;141294&quot;&gt;&lt;property id=&quot;20148&quot; value=&quot;5&quot;/&gt;&lt;property id=&quot;20300&quot; value=&quot;Slide 22&quot;/&gt;&lt;property id=&quot;20307&quot; value=&quot;1313&quot;/&gt;&lt;/object&gt;&lt;object type=&quot;3&quot; unique_id=&quot;141295&quot;&gt;&lt;property id=&quot;20148&quot; value=&quot;5&quot;/&gt;&lt;property id=&quot;20300&quot; value=&quot;Slide 23&quot;/&gt;&lt;property id=&quot;20307&quot; value=&quot;1314&quot;/&gt;&lt;/object&gt;&lt;object type=&quot;3&quot; unique_id=&quot;141296&quot;&gt;&lt;property id=&quot;20148&quot; value=&quot;5&quot;/&gt;&lt;property id=&quot;20300&quot; value=&quot;Slide 24&quot;/&gt;&lt;property id=&quot;20307&quot; value=&quot;1315&quot;/&gt;&lt;/object&gt;&lt;object type=&quot;3&quot; unique_id=&quot;141297&quot;&gt;&lt;property id=&quot;20148&quot; value=&quot;5&quot;/&gt;&lt;property id=&quot;20300&quot; value=&quot;Slide 25&quot;/&gt;&lt;property id=&quot;20307&quot; value=&quot;1316&quot;/&gt;&lt;/object&gt;&lt;object type=&quot;3&quot; unique_id=&quot;141298&quot;&gt;&lt;property id=&quot;20148&quot; value=&quot;5&quot;/&gt;&lt;property id=&quot;20300&quot; value=&quot;Slide 26&quot;/&gt;&lt;property id=&quot;20307&quot; value=&quot;1317&quot;/&gt;&lt;/object&gt;&lt;object type=&quot;3&quot; unique_id=&quot;141299&quot;&gt;&lt;property id=&quot;20148&quot; value=&quot;5&quot;/&gt;&lt;property id=&quot;20300&quot; value=&quot;Slide 27&quot;/&gt;&lt;property id=&quot;20307&quot; value=&quot;1318&quot;/&gt;&lt;/object&gt;&lt;object type=&quot;3&quot; unique_id=&quot;141576&quot;&gt;&lt;property id=&quot;20148&quot; value=&quot;5&quot;/&gt;&lt;property id=&quot;20300&quot; value=&quot;Slide 9&quot;/&gt;&lt;property id=&quot;20307&quot; value=&quot;1319&quot;/&gt;&lt;/object&gt;&lt;object type=&quot;3&quot; unique_id=&quot;141769&quot;&gt;&lt;property id=&quot;20148&quot; value=&quot;5&quot;/&gt;&lt;property id=&quot;20300&quot; value=&quot;Slide 10&quot;/&gt;&lt;property id=&quot;20307&quot; value=&quot;1320&quot;/&gt;&lt;/object&gt;&lt;object type=&quot;3&quot; unique_id=&quot;142615&quot;&gt;&lt;property id=&quot;20148&quot; value=&quot;5&quot;/&gt;&lt;property id=&quot;20300&quot; value=&quot;Slide 60&quot;/&gt;&lt;property id=&quot;20307&quot; value=&quot;1321&quot;/&gt;&lt;/object&gt;&lt;object type=&quot;3&quot; unique_id=&quot;142682&quot;&gt;&lt;property id=&quot;20148&quot; value=&quot;5&quot;/&gt;&lt;property id=&quot;20300&quot; value=&quot;Slide 1&quot;/&gt;&lt;property id=&quot;20307&quot; value=&quot;132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[c(t)]^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365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critical point} for $f$} is a 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75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[C(x)]+[L(x)]+[(Q(x))/(2!)]$ b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6684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econd derivative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15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f}&#10;$f$ attains a local max or local min at $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9"/>
  <p:tag name="PICTUREFILESIZE" val="28624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n}&#10;$a$ is a critical point for $f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5"/>
  <p:tag name="PICTUREFILESIZE" val="21982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in{\mathbb R}^n$&#10;{\color[rgb]{0,.8,0}s.t.}~$f'(a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047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it i.e.}, that $L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024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 t,\sin 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90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n}&#10;$f$ attains a local min at $a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1736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f} $Q$ is positive definite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8923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that $a$ is a critical point of $f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0"/>
  <p:tag name="PICTUREFILESIZE" val="2854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g.~def. ${\color[rgb]{0,.8,0}\Rightarrow}$ loc.~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567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=C_{f(a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493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L=L_{f'(a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7224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Q=Q_{f''(a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419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^n\to{\mathbb R}$ be a&#10;smooth functi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7946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The gradient and reverse-gradient fl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30610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inimize $f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14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a ``starting point'' $s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3675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 flowline for $V$ footed a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650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Hope} that $f$ attains its minimum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5740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Hope} that&#10;$\displaystyle{a:=\lim_{t\to\infty}c(t)}$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5864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Hope} that $c(t)$ is defined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12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n\to{\mathbb R}^n$ be the&#10;{\bf{\color{blue}reverse gradient VF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92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d by $V(x)={\color{red}-}(\nabla f)(x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23341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970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296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,y)=(x^2+y^2)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98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-}(\nabla f)(x,y)=&#10;({\color{red}-}x/2,{\color{red}-}y/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057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(t)=e^{{\color{red}-}t/2}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0210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0$, as $t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8835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ritical po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95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The gradient and reverse-gradient fl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30610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f:{\mathbb R}^n\to{\mathbb R}$ be a&#10;smooth functi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7575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 flowline for $V$ footed a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650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a ``starting point'' $s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367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c(t)]^\cdot=(-\sin t,\cos 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6135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Hope} that $c(t)$ is defined {\color[rgb]{0,.8,0}for all} $t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12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Hope} that&#10;$\displaystyle{a:=\lim_{t\to\infty}c(t)}$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5864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ximize $f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0313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n\to{\mathbb R}^n$ be the&#10;{\bf{\color{blue}gradient VF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7357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d by $V(x)=(\nabla f)(x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2843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Hope} that $f$ attains its maximum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6953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970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ritical po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59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flowline $c$, {\color[rgb]{0,.8,0}s.t.}&#10;$c(0)=(1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09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n\to{\mathbb R}^n$ be&#10;a V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665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9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f&#10;$\displaystyle{M=\left[\matrix{&#10;-92&amp;72\cr-120&amp;94&#10;}\right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2322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27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:(a,b)\to{\mathbb R}^n$ for $V$&#10;{\color[rgb]{0,.8,0}s.t.}~$c(0)=p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1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:(-\infty,\infty)\to{\mathbb R}^n$ for $V$&#10;{\color[rgb]{0,.8,0}s.t.}~$c(0)=p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52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$p\in{\mathbb R}^n$, does&#10;${\color[rgb]{0,.8,0}\exists}$a flow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7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$p\in{\mathbb R}^n$,&#10;does ${\color[rgb]{0,.8,0}\exists}$a flow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76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\frac{\pi}{2},\frac{\pi}{2})\to{\mathbb R}$ by&#10;$f(t)=\hbox{Tan}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94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V:{\mathbb R}\to{\mathbb R}$ by&#10;$V(x)=f'(f^{-1}(x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3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n $L_M(x,y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7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 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20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a ``maximal'' flowline for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16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V(f(t))=f'(t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35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eaning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9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vector fiel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69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\frac{\pi}{2},\frac{\pi}{2})\to{\mathbb R}$ by&#10;$f(t)=\hbox{Tan}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94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V:{\mathbb R}\to{\mathbb R}$ by&#10;$V(x)=f'(f^{-1}(x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37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a ``maximal'' flowline for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16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V(f(t))=f'(t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35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in(a_0,b_0),\quad c_0(t)=c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8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(\,\,-92x+72y\,\,,\,\,-120x+94y\,\,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122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:(a,b)\to{\mathbb R}^n$,&#10;$c_0:(a_0,b_0)\to{\mathbb R}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547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 flowlines. We say that&#10;{\bf$c$ {\color{blue}extends} $c_0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8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_0,b_0)\subseteq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300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lowline for $V$ footed at $p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998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 VF on ${\mathbb R}^n$.&#10;{\color[rgb]{1,0,1}Let} $p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383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lowline for $V$ footed at $p$ is said to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4"/>
  <p:tag name="PICTUREFILESIZE" val="3068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maximal}} {\color[rgb]{0,.8,0}if} it extends&#10;{\color[rgb]{0,.8,0}any}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523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VF $V$ on ${\mathbb R}^n$,&#10;${\color[rgb]{0,.8,0}\forall}p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8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there is} a matrix&#10;$M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23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!}$max.~flowline&#10;for $V$ footed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98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:(a,b)\to{\mathbb R}^n$&#10;is {\bf{\color{blue}footed} at $p$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34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quad$0\in(a,b)$\quad{\color[rgb]{0,.8,0}and}\quad$c(0)=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09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a parametric 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18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y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2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eaning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92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\frac{\pi}{2},\frac{\pi}{2})\to{\mathbb R}$ by&#10;$f(t)=\hbox{Tan}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9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=:V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52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V:{\mathbb R}\to{\mathbb R}$ by&#10;$V(x)=f'(f^{-1}(x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37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a ``maximal'' flowline for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1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V(f(t))=f'(t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35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ximal flowline footed at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05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tends {\color[rgb]{0,.8,0}all} flowlines footed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530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VF $V$ on ${\mathbb R}^n$,&#10;${\color[rgb]{0,.8,0}\forall}p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86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!}$max.~flowline&#10;for $V$ footed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98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VF $V$ on ${\mathbb R}^n$,&#10;${\color[rgb]{0,.8,0}\forall}p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8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, $\displaystyle{N=\left[\matrix{&#10;0&amp;-1\cr1&amp;0&#10;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43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!}$max.~flowline&#10;for $V$ footed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98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y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2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\frac{\pi}{2},\frac{\pi}{2})\to{\mathbb R}$ by&#10;$f(t)=\hbox{Tan}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94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V:{\mathbb R}\to{\mathbb R}$ by&#10;$V(x)=f'(f^{-1}(x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37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a ``maximal'' flowline for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1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V(f(t))=f'(t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35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maximal flowline footed at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0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tends {\color[rgb]{0,.8,0}all} flowlines footed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53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d $L_N(x,y)=(-y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10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\pi/2^+}(f(t))=-\infty\quad\hbox{{\color[rgb]{0,.8,0}and}}\quad&#10;\lim_{t\to\pi/2^-}(f(t))=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755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flowline extends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77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extends {\color[rgb]{0,.8,0}every} flow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026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exists}$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0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y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2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27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:(-\infty,\infty)\to{\mathbb R}^n$ for $V$&#10;{\color[rgb]{0,.8,0}s.t.}~$c(0)=p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520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$p\in{\mathbb R}^n$,&#10;does ${\color[rgb]{0,.8,0}\exists}$a flow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76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geneous)&#10;\end{document}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46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VF $V$ on ${\mathbb R}^n$,&#10;${\color[rgb]{0,.8,0}\forall}p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86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!}$max.~flowline&#10;for $V$ footed at $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98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the vector field on&#10;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88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=c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7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flowline $c$ for $V$ footed at 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04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[X]_{t=0}=c(0)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684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d by $V(x)=(0.05)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218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(homo-&#10;\end{document}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25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0.05][c(t)]=(0.05)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2016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dX/dt=c'(t)=V(c(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30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ond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3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nitial val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8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Ordinary Differential 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610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d Vector Fiel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463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73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D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5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vector field} on ${\mathbb R}^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4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linear ma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09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Ordinary Differential 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610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d by $V(x,y)=(-x+y,2x-4y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796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the vector field on&#10;${\mathbb R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75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flowline $c$ for $V$ footed at $(3,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33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]_{t=0}=3,\qquad[Y]_{t=0}=8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600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-X+Y,\qquad&#10;\frac{dY}{dt}=2X-4Y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369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expressions $X,Y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72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d Vector Fiel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463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rresponding to 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629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nitial val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88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ondi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84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yst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23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f OD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39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``the Euler method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459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milarly, {\color[rgb]{1,0,1}define} $c_N(-1/N),c_N(-2/N),\ldot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290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c:=\lim_{N\to\infty}\,c_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85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integer $N&gt;0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79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N(0):=p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0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c(t)]^\cdot=V(c(t)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352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N(1/N):=[c_N(0)]+[1/N][V(c_N(0)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9"/>
  <p:tag name="PICTUREFILESIZE" val="348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N(2/N):=&#10;[c_N(1/N)]+[1/N][V(c_N(1/N)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989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N(3/N):=&#10;[c_N(2/N)]+[1/N][V(c_N(2/N)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4010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get flowline of $V$ footed at $p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48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iecewise linear interpolation:&#10;$c_N:{\mathbb R}\to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73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c$ is a flowline of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87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Ordinary Differential 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610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d Difference 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049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=(1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25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c(t)]^\cdot=V(c(t)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352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``the tornado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6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$c:(a,b)\to{\mathbb R}^n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4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unit spe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08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=c(2\pi)=c(4\pi)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33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cdots=c(-2\pi)=c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190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 t,\sin 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9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(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29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olut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69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$c:(a,b)\to{\mathbb R}^n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45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27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n\to{\mathbb R}^n$&#10;be a vector fiel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6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27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lowline} for $V$} is a smo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188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367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=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499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flowline $c$, {\color[rgb]{0,.8,0}s.t.}&#10;$c(0)=(1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09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=(-y,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70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V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0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 $t=\ldots,-0.2,-0.1,0,0.1,0.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2402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the formul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5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40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(t):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41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 $t=\ldots,-0.2,-0.1,0,0.1,0.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2402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the formul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5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 $t=\ldots,-0.2,-0.1,0,0.1,0.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2402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5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 $t=\ldots,-0.2,-0.1,0,0.1,0.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2402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(t):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41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[A(t+0.1)]-[A(t)]}{0.1}=(0.05)[A(t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3513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A(t+0.1)]-[A(t)]=(0.1)(0.05)[A(t)]$$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19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{\color{blue}linear}}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(1/10)(0.05)[A(t)]$$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874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(t+0.1)=[1+(1/10)(0.05)][A(t)]$$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2987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(0):=[X]_{t=0}$=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411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5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 $t=\ldots,-0.2,-0.1,0,0.1,0.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240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(t):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41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(0):=[X]_{t=0}$=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41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(t+0.1)=[1+(1/10)(0.05)][A(t)]$$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2987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(t+0.1)=[1+(1/10)(0.05)][A(t)]$$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2987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]_{t=2}=A(2)=[1+(1/10)(0.05)][A(1.9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3308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5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 $t=\ldots,-0.2,-0.1,0,0.1,0.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2402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1/10$ years,&#10;{\color[rgb]{1,0,1}add} on $1/10$ of $5\%$&#10;intere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88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(t):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4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(0):=[X]_{t=0}$=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41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(t+0.1)=[1+(1/10)(0.05)][A(t)]$$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298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]_{t=2}=A(2)=[1+(1/10)(0.05)][A(1.9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3308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[1+(1/10)(0.05)]^2[A(1.8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557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cdots=[1+(1/10)(0.05)]^{20}[A(0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33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rt} with \$1 in a bank account at time 0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9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in account $2$ years lat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48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1+(1/10)(0.05)]^{2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98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$1/10$ years,&#10;{\color[rgb]{1,0,1}add} on $1/10$ of $5\%$&#10;intere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88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in account $2$ years lat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4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lowline} for $V$} is a smo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188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1+(1/10)(0.05)]^{2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98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cdots=[1+(1/10)(0.05)]^{20}[A(0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33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5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 $t=\ldots,-0.2,-0.1,0,0.1,0.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2402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n\to{\mathbb R}^n$&#10;be a vector fiel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69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]_{t=2}=A(2)=[1+(1/10)(0.05)][A(1.9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3308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[1+(1/10)(0.05)]^2[A(1.8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557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rt} with \$1 in a bank account at time 0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9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ominal annual interest rate: 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84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mpounding $10$ times&#10;per year,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1"/>
  <p:tag name="PICTUREFILESIZE" val="2936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=:V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52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 $t=\ldots,-0.2,-0.1,0,0.1,0.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2402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1+(1/10)(0.05)]^{2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98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1+(1/100)(0.05)]^{20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794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ominal annual interest rate: 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84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mpounding $10$ times&#10;per year,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1"/>
  <p:tag name="PICTUREFILESIZE" val="2936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(-y,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86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ominal annual interest rate: 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84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mpounding $100$ times&#10;per year,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3"/>
  <p:tag name="PICTUREFILESIZE" val="2982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5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&#10;$t=\ldots,-0.02,-0.01,0,0.01,0.0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7"/>
  <p:tag name="PICTUREFILESIZE" val="283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``the tornado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60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5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&#10;$t=\ldots,-2/N,-1/N,0,1/N,2/N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8"/>
  <p:tag name="PICTUREFILESIZE" val="291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=(-y,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70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&#10;$t=\ldots,-0.02,-0.01,0,0.01,0.02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7"/>
  <p:tag name="PICTUREFILESIZE" val="2833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/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02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1+(1/N)(0.05)]^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97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1+(1/100)(0.05)]^{20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794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smooth function&#10;${\mathbb R}^n\to{\mathbb R}^n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6"/>
  <p:tag name="PICTUREFILESIZE" val="203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V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02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ominal annual interest rate: 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84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mpounding $N$ times&#10;per year,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932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ominal annual interest rate: 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84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mpounding $100$ times&#10;per year,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3"/>
  <p:tag name="PICTUREFILESIZE" val="2982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\triangle X}{\triangle t}=&#10;(0.05)X,\qquad[X]_{t=0}=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3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5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at&#10;$t=\ldots,-2/N,-1/N,0,1/N,2/N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8"/>
  <p:tag name="PICTUREFILESIZE" val="2915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1/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02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c(t)]^\cdot=V(c(t)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352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[X]_{t\to t+\triangle t}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6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1+(1/N)(0.05)]^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97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N\to\infty}[1+(1/N)(0.05)]^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2653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e^{(0.05)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5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mpounding $N$ times&#10;per year,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932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ominal annual interest rate: 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84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ntinuous compounding,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403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ominal annual interest rate: 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84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4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40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X]_{t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40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N\to\infty}[1+(1/N)(0.05)]^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265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$c:(a,b)\to{\mathbb R}^n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45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e^{(0.05)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5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ominal annual interest rate: 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84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ntinuous compounding,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403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N\to\infty}[1+(1/N)(0.05)]^{t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2633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1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27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{(0.05)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33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ominal annual interest rate: 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84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ntinuous compounding,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40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1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=e^{(0.05)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flowline $c$, {\color[rgb]{0,.8,0}s.t.}&#10;$c(0)=(1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09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40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]_{t=0}=[e^{(0.05)t}]_{t=0}=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1898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hec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19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{(0.05)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33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]_{t=0}=[e^{(0.05)t}]_{t=0}=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1898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\frac{d}{dt}[e^{(0.05)t}]&#10;=[e^{(0.05)t}][0.05]=(0.05)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8"/>
  <p:tag name="PICTUREFILESIZE" val="4203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1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hec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19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=e^{(0.05)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1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1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=e^{(0.05)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:=\ln 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616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lternate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68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0.0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498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frac{1}{X}(0.05)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72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frac{1}{X}\frac{dX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104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Y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591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CHAIN RUL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07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n 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57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[Y]_{t=0}=[\ln X]_{t=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1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=(0.05)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45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e^{(0.05)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805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e^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63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=e^{\ln 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02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ird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26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(c(t))=(0.05)(c(t)),&#10;\qquad c(0)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3121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is equivalent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02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c(t)=1+\int_0^t(0.05)(c(s))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734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xpression $X$ of $t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1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=e^{(0.05)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1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&#10;\{\hbox{contin.~fns }[-10,10]\to{\mathbb R}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60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(0.05)(h(s))\,ds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3462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h\in{\cal F}$, &#10;the function ${\cal A}(h)\in{\cal F}$ is&#10;defined by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324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, {\color[rgb]{0,.8,0}for all} $p\in{\mathbb R}^n$,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59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A}:{\cal F}\to{\cal F}$ by the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33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{\cal A}(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05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)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30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c$ is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22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fixpoint of ${\cal 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065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is equivalent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0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al A}(c)=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78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[0.05][h(s)]\,ds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3473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F}:=&#10;\{\hbox{contin.~fns }[-10,10]\to{\mathbb R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79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A}:{\cal F}\to{\cal F}$ by the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33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A}:{\cal F}\to{\cal F}$ by the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33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:=&#10;\{\hbox{contin.~fns }[-10,10]\to{\mathbb R}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60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(0.05)(h(s))\,ds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3462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al A}$ is a {\color{blue}contraction}&#10;w.r.t.~this distanc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78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[0.05][h(s)]\,ds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3473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Contraction factor} is 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81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F}:=&#10;\{\hbox{contin.~fns }[-10,10]\to{\mathbb R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79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A}:{\cal F}\to{\cal F}$ by the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33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[0.05][h(s)]\,ds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3473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\forall}&#10;t\in I, |(g(t))-(h(t))|\le 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17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s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s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s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F}:=&#10;\{\hbox{contin.~fns }[-10,10]\to{\mathbb R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79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A}:{\cal F}\to{\cal F}$ by the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33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lowline} for $V$} is a smo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188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[0.05][h(s)]\,ds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3473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n\to{\mathbb R}^n$&#10;be a vector fiel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69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F}:=&#10;\{\hbox{contin.~fns }[-10,10]\to{\mathbb R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79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A}:{\cal F}\to{\cal F}$ by the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33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``the tornado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60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[0.05][h(s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3444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0(t)=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84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g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=(-y,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70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V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02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[0.05][(g(s))-(h(s)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919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-1)\,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588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0(t)=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84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[0.05][h(s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34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lowline} for $V$} is a smo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188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_0-h_0)(t)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1037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g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8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g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c(t)]^\cdot=V(c(t)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352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[0.05][(g(s))-(h(s)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919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-1)\,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5887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g_0-h_0)(t)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1037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g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8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h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0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g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8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h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0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[0.05][(g(s))-(h(s)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919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g_0(t))-(h_0(t))=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547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[0.05][(g(s))-(h(s)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919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g_0(t))-(h_0(t))=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547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g_0,h_0):=\max|(g_0(t))-h_0(t))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3044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g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8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h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0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g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8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h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0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[0.05][(g(s))-(h(s)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919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g_0,h_0):=\max|(g_0(t))-h_0(t))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3044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ma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1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[0.05][(g(s))-(h(s)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919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g_0,h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091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g_0,h_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091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ma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1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$c:(a,b)\to{\mathbb R}^n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45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[0.05][(g(s))-(h(s)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919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93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ma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27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n\to{\mathbb R}^n$&#10;be a vector fiel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69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etween $\pm t[0.0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587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o between $\pm 10[0.0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9090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o between $\pm 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679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[0.05][(g(s))-(h(s)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919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930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etween $\pm 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445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ma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1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(p,q):=\max|(p(t))-q(t)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6333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p,q\in{\cal 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58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:=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58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&#10;s\in I, |(g(s))-(h(s))|\le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058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t[0.05][(g(s))-(h(s)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91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``the tornado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603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930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0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1009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etween $\pm t[0.0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587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o between $\pm 10[0.0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909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o between $\pm 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679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e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73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 t,\sin 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90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etween $0$ and $[0.5]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793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etween $\pm 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445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\in 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1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ma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1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_0:={\cal A}(g)$, $h_0:={\cal A}(h)$,&#10;$d_0:=\hbox{dist}(g_0,h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16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g,h\in{\cal F}$,&#10;{\color[rgb]{1,0,1}and let} $d:=\hbox{dist}(g,h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{\cal B}^2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938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{\cal B}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58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(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298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{\cal B}^4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7070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{\cal B}^3(p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7059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B}(q),{\cal B}(r))\le&#10;[0.5][\hbox{dist}(q,r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3059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7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^3(p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771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^2(p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757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(p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646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38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^4(p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771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^3(p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7710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^2(p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757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(p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646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^4(p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771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^5(p)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767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a contraction mapping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19984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 of any forward orbit is a fixp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56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he (forward) orbit of {\color{red}$p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019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=(1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25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&#10;${\cal B}:{\mathbb R}^2\to{\mathbb R}^2$&#10;is continuous, 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29957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q,r\in{\mathbb R}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922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mathbb R}^2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5016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green}&#10;``complete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99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``complete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99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B}(q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5618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=c(2\pi)=c(4\pi)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331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equence&#10;$f,{\cal A}(f),{\cal A}^2(f),{\cal A}^3(f),\l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32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verges in ${\cal F}$&#10;to a fixpoint of ${\cal A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5497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\forall}f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02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omple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5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dist}({\cal A}(g),{\cal A}(h))\le&#10;[0.5][\hbox{dist}(g,h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3145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re is}&#10;a distance (a ``metric'') in&#10;$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748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uch that},&#10;${\color[rgb]{0,.8,0}\forall}g,h\in{\cal F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63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A}:{\cal F}\to{\cal F}$ by the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3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vector field $V$ on ${\mathbb R}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37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cdots=c(-2\pi)=c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190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al F}:=&#10;\{\hbox{contin.~fns }[-10,10]\to{\mathbb R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797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[0.05][h(s)]\,ds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34737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 forward orbit of $f$ under ${\cal 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381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with respect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572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al A}$ is a {\color{blue}contraction}&#10;w.r.t.~this distanc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787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ird approach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26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the limit of&#10;$f,{\cal A}(f),{\cal A}^2(f),\ldot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004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A}:{\cal F}\to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5710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=&#10;\{\hbox{contin.~fns }[-10,10]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2188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unit spe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080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[0.05][h(s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34443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(c(t))=(0.05)(c(t)),&#10;\qquad c(0)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2"/>
  <p:tag name="PICTUREFILESIZE" val="31215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\in{\cal F}$ by $f(t)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621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is equivalent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02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al A}(c)=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963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ind an expression $X$ of $t$ such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581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(0.05)X,\qquad[X]_{t=0}=1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534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ute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17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=e^{(0.05)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1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=(-y,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705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,(0.05)^3(t^3/(3!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7483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al A}^2(f))(t)=1+(0.05)t+(0.05)^2(t^2/(2!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611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{(0.05)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718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A}:{\cal F}\to{\cal F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5710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296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\in{\cal F}$ by $f(t)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62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the limit of&#10;$f,{\cal A}(f),{\cal A}^2(f),\ldot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004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c(t)=e^{(0.05)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208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V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02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al F}=&#10;\{\hbox{contin.~fns }[-10,10]\to{\mathbb R}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21884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{\cal A}(h))(t)=1+\int_0^t[0.05][h(s)]\,d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34443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ol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79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al A}(f))(t)=1+(0.05)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57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{\cal A}^3(f))(t)=1+(0.05)t+(0.05)^2(t^2/(2!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6467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orks for {\color{red}all} $t\in{\mathbb R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580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t just $t\in[-10,10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5005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Not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81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flowline $c$, {\color[rgb]{0,.8,0}s.t.}&#10;$c(0)=(1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09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 {\color{red}1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76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the vector field on&#10;${\mathbb R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754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ed by $V(x,y)=(-x+y,2x-4y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796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flowline $c$ for $V$ footed at $(3,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33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]_{t=0}=3,\qquad[Y]_{t=0}=8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6005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-X+Y,\qquad&#10;\frac{dY}{dt}=2X-4Y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3699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expressions $X,Y$ of $t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724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 {\color{red}2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292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expressions $X,Y$ of $t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724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Z=\left[\matrix{\dot X\cr\dot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070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:=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4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:=\left[\matrix{-1&amp;1\cr2&amp;-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408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Z=AZ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34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-X+Y,\qquad&#10;\frac{dY}{dt}=2X-4Y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3699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-1&amp;1\cr2&amp;-4}\right]&#10;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21087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-X+Y\cr 2X-4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731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 {\color{red}1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766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expressions $X,Y$ of $t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724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 {\color{red}1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766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:=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flowline} for $V$} is a smo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1886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:=\left[\matrix{-1&amp;1\cr2&amp;-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4080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-X+Y,\qquad&#10;\frac{dY}{dt}=2X-4Y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3699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e^{tA}=Ae^{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252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Z=AZ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34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Z=AZ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34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expressions $X,Y$ of $t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724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 {\color{red}1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766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Z=AZ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34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e^{tA}=Ae^{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2523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2\times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89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t}[e^{tA}C]=Ae^{tA}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36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=e^{t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44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{\mathbb R}^{2\times 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75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:=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4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:=\left[\matrix{-1&amp;1\cr2&amp;-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4080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=e^{tA}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32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2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62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-X+Y,\qquad&#10;\frac{dY}{dt}=2X-4Y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3699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expressions $X,Y$ of $t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724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 {\color{red}1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7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 t,\sin 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90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=e^{tA}C$ is a solu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725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Z=AZ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34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=e^{tA}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32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-X+Y,\qquad&#10;\frac{dY}{dt}=2X-4Y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369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=Ce^{(0.05)t}$ is a solu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03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58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{\mathbb R}^{2\times 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751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{\mathbb R}^{2\times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75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t}[e^{tA}]C=Ae^{tA}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282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B=aB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538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(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298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=Ce^{at}$ is a solu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6034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53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5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5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58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B=(0.05)B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348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expressions $X,Y$ of $t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7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(p)=L_M(p)$.&#10;\end{document}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91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(c(t))=V(\cos t,\sin 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861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 {\color{red}1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766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]_{t=0}=3,\qquad[Y]_{t=0}=8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6005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-X+Y,\qquad&#10;\frac{dY}{dt}=2X-4Y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3699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:=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4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:=\left[\matrix{-1&amp;1\cr2&amp;-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4080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Z=AZ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341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=e^{tA}C$ is a solu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725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{\mathbb R}^{2\times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75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X\cr Y}\right]_{t=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1054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3\cr 8}\right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83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$c:(a,b)\to{\mathbb R}^n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450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051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I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3760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Z]_{t=0}=[e^{tA}C]_{t=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4724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=e^{tA}C$ is a solu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725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{\mathbb R}^{2\times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75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X\cr Y}\right]_{t=0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1054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\matrix{3\cr 8}\right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8344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05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I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3760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Z]_{t=0}=[e^{tA}C]_{t=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47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277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:=\left[\matrix{X\cr Y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1094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A:=\left[\matrix{-1&amp;1\cr2&amp;-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4080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ot Z=AZ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34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tA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907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exp(tA))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705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eft(\exp\left(&#10;t\left[\matrix{-1&amp;1\cr2&amp;-4}\right]\right)&#10;\right)&#10;\left[\matrix{3\cr8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38140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 Y}\right]=Z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0074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 Y}\right]=Z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0074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e^{tA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907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exp(tA))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270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n\to{\mathbb R}^n$&#10;be a vector fiel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69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eft(\exp\left(&#10;t\left[\matrix{-1&amp;1\cr2&amp;-4}\right]\right)&#10;\right)&#10;\left[\matrix{3\cr8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38140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 Y}\right]=&#10;\left(\exp\left(&#10;t\left[\matrix{-1&amp;1\cr2&amp;-4}\right]\right)&#10;\right)&#10;\left[\matrix{3\cr8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43598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 Y}\right]=&#10;\left(\exp\left(&#10;t\left[\matrix{-1&amp;1\cr2&amp;-4}\right]\right)&#10;\right)&#10;\left[\matrix{3\cr8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4359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 {\color{red}1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766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invertible $B\in{\mathbb R}^{2\times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386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exp(tD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635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B^{-1}(\exp(tD))B=\exp(t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31114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D:=BAB^{-1}$&#10;is dia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5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-\sin t,\cos 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1510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X]_{t=0}=3,\qquad[Y]_{t=0}=8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600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X}{dt}=-X+Y,\qquad&#10;\frac{dY}{dt}=2X-4Y,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3699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ind expressions $X,Y$ of $t$&#10;{\color[rgb]{0,.8,0}such tha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4"/>
  <p:tag name="PICTUREFILESIZE" val="26495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invertible $B\in{\mathbb R}^{2\times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386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exp(tD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635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B^{-1}(\exp(tD))B=\exp(t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31114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D:=BAB^{-1}$&#10;is dia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535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X\cr Y}\right]=&#10;\left(\exp\left(&#10;t\left[\matrix{-1&amp;1\cr2&amp;-4}\right]\right)&#10;\right)&#10;\left[\matrix{3\cr8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435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``the tornado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603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00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e a constant vector fie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5364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e a &#10;homogeneous linear vector fie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2500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326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e an &#10;inhomogeneous linear vector fie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3608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e a constant vector fie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5364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e a &#10;homogeneous linear vector fie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25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326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tegrate an &#10;inhomogeneous linear vector fie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3608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flowline, footed at $(8,9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185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flowline, footed at $(8,9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034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W(x,y,z)=(3x+2y+5z,2x+3y+7z,0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2825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homogeneous line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037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rresponding&#10;homogeneous linea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6"/>
  <p:tag name="PICTUREFILESIZE" val="27125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ast coordinate is always 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38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c(t)]^\cdot=V(c(t)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3529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Next: 2nd deriv t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223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rst two coordinates so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66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inhomgeneous probl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972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38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(x,y)=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623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x+2y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056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164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029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x+3y+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8782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function taking values in the scal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90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=(-y,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6705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{\it i.e.}, in the real numbers) is often called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8"/>
  <p:tag name="PICTUREFILESIZE" val="30943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{\bf{\color{blue}functional}} =&#10;scalar-valued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8516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second derivative t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766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functional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679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ximize and/or minimize $f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2221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^n\to{\mathbb R}$ be a&#10;smooth functi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7946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a|&lt;\delta$ {\color[rgb]{0,.8,0}implies} $f(x)\le 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3219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a|&lt;\delta$ {\color[rgb]{0,.8,0}implies} $f(x)\ge f(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3210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erminolog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4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V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020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attains a {\bf{\color{blue}local max}} at&#10;$a\in{\mathbb R}^n$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17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\delta&gt;0$&#10;{\color[rgb]{0,.8,0}s.t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729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attains a {\bf{\color{blue}local min}} at&#10;$a\in{\mathbb R}^n$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2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\delta&gt;0$&#10;{\color[rgb]{0,.8,0}s.t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7292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e second derivative t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766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econd order&#10;Macl.~approx.~of $f(x+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30148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ximize and/or minimize $f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222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^n\to{\mathbb R}$ be a&#10;smooth functi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794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125</Words>
  <Application>Microsoft Office PowerPoint</Application>
  <PresentationFormat>On-screen Show (4:3)</PresentationFormat>
  <Paragraphs>120</Paragraphs>
  <Slides>60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400</cp:revision>
  <dcterms:created xsi:type="dcterms:W3CDTF">2007-11-29T22:28:17Z</dcterms:created>
  <dcterms:modified xsi:type="dcterms:W3CDTF">2012-01-25T20:01:35Z</dcterms:modified>
</cp:coreProperties>
</file>