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3" r:id="rId35"/>
    <p:sldId id="290" r:id="rId36"/>
    <p:sldId id="291" r:id="rId37"/>
    <p:sldId id="292" r:id="rId38"/>
  </p:sldIdLst>
  <p:sldSz cx="9144000" cy="6858000" type="screen4x3"/>
  <p:notesSz cx="7315200" cy="96012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0" autoAdjust="0"/>
    <p:restoredTop sz="91325" autoAdjust="0"/>
  </p:normalViewPr>
  <p:slideViewPr>
    <p:cSldViewPr>
      <p:cViewPr varScale="1">
        <p:scale>
          <a:sx n="76" d="100"/>
          <a:sy n="76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0729C93-C774-4112-9EC7-F1A6858E6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13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AAAE1-CA9E-4291-A946-B562C130EA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151E-8343-478A-9F48-6BD81D7AD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1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542A1-4022-479F-8BF5-9B5BFD17C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7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2D5F5-C8D0-4652-987F-03284275B6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6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318D0-C26D-4079-B950-5E357E9CF3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24BE9-C23E-4035-AF05-B30C6F425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3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FC162-A094-48DE-B180-72317EE8E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9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F429D-7C89-4391-8499-B2B48562E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8A100-17A0-4BFD-A258-A67EFA706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38ACA-FCE9-4D79-BA3A-77FDEBD5C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5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6D023-875C-4A65-BDB1-FC24E84AE6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9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538FDE-6288-4E35-8533-DBCBDD93F3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tags" Target="../tags/tag272.xml"/><Relationship Id="rId39" Type="http://schemas.openxmlformats.org/officeDocument/2006/relationships/image" Target="../media/image33.png"/><Relationship Id="rId21" Type="http://schemas.openxmlformats.org/officeDocument/2006/relationships/tags" Target="../tags/tag267.xml"/><Relationship Id="rId34" Type="http://schemas.openxmlformats.org/officeDocument/2006/relationships/image" Target="../media/image8.png"/><Relationship Id="rId42" Type="http://schemas.openxmlformats.org/officeDocument/2006/relationships/image" Target="../media/image38.png"/><Relationship Id="rId47" Type="http://schemas.openxmlformats.org/officeDocument/2006/relationships/image" Target="../media/image29.png"/><Relationship Id="rId50" Type="http://schemas.openxmlformats.org/officeDocument/2006/relationships/image" Target="../media/image35.png"/><Relationship Id="rId55" Type="http://schemas.openxmlformats.org/officeDocument/2006/relationships/image" Target="../media/image50.png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tags" Target="../tags/tag266.xml"/><Relationship Id="rId29" Type="http://schemas.openxmlformats.org/officeDocument/2006/relationships/tags" Target="../tags/tag275.xml"/><Relationship Id="rId41" Type="http://schemas.openxmlformats.org/officeDocument/2006/relationships/image" Target="../media/image42.png"/><Relationship Id="rId54" Type="http://schemas.openxmlformats.org/officeDocument/2006/relationships/image" Target="../media/image49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tags" Target="../tags/tag270.xml"/><Relationship Id="rId32" Type="http://schemas.openxmlformats.org/officeDocument/2006/relationships/slideLayout" Target="../slideLayouts/slideLayout1.xml"/><Relationship Id="rId37" Type="http://schemas.openxmlformats.org/officeDocument/2006/relationships/image" Target="../media/image5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2.png"/><Relationship Id="rId58" Type="http://schemas.openxmlformats.org/officeDocument/2006/relationships/image" Target="../media/image52.png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tags" Target="../tags/tag269.xml"/><Relationship Id="rId28" Type="http://schemas.openxmlformats.org/officeDocument/2006/relationships/tags" Target="../tags/tag274.xml"/><Relationship Id="rId36" Type="http://schemas.openxmlformats.org/officeDocument/2006/relationships/image" Target="../media/image61.png"/><Relationship Id="rId49" Type="http://schemas.openxmlformats.org/officeDocument/2006/relationships/image" Target="../media/image40.png"/><Relationship Id="rId57" Type="http://schemas.openxmlformats.org/officeDocument/2006/relationships/image" Target="../media/image51.png"/><Relationship Id="rId61" Type="http://schemas.openxmlformats.org/officeDocument/2006/relationships/image" Target="../media/image25.png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31" Type="http://schemas.openxmlformats.org/officeDocument/2006/relationships/tags" Target="../tags/tag277.xml"/><Relationship Id="rId44" Type="http://schemas.openxmlformats.org/officeDocument/2006/relationships/image" Target="../media/image37.png"/><Relationship Id="rId52" Type="http://schemas.openxmlformats.org/officeDocument/2006/relationships/image" Target="../media/image41.png"/><Relationship Id="rId60" Type="http://schemas.openxmlformats.org/officeDocument/2006/relationships/image" Target="../media/image18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tags" Target="../tags/tag268.xml"/><Relationship Id="rId27" Type="http://schemas.openxmlformats.org/officeDocument/2006/relationships/tags" Target="../tags/tag273.xml"/><Relationship Id="rId30" Type="http://schemas.openxmlformats.org/officeDocument/2006/relationships/tags" Target="../tags/tag276.xml"/><Relationship Id="rId35" Type="http://schemas.openxmlformats.org/officeDocument/2006/relationships/image" Target="../media/image62.png"/><Relationship Id="rId43" Type="http://schemas.openxmlformats.org/officeDocument/2006/relationships/image" Target="../media/image36.png"/><Relationship Id="rId48" Type="http://schemas.openxmlformats.org/officeDocument/2006/relationships/image" Target="../media/image26.png"/><Relationship Id="rId56" Type="http://schemas.openxmlformats.org/officeDocument/2006/relationships/image" Target="../media/image7.png"/><Relationship Id="rId8" Type="http://schemas.openxmlformats.org/officeDocument/2006/relationships/tags" Target="../tags/tag254.xml"/><Relationship Id="rId51" Type="http://schemas.openxmlformats.org/officeDocument/2006/relationships/image" Target="../media/image4.png"/><Relationship Id="rId3" Type="http://schemas.openxmlformats.org/officeDocument/2006/relationships/tags" Target="../tags/tag249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tags" Target="../tags/tag271.xml"/><Relationship Id="rId33" Type="http://schemas.openxmlformats.org/officeDocument/2006/relationships/image" Target="../media/image9.png"/><Relationship Id="rId38" Type="http://schemas.openxmlformats.org/officeDocument/2006/relationships/image" Target="../media/image55.png"/><Relationship Id="rId46" Type="http://schemas.openxmlformats.org/officeDocument/2006/relationships/image" Target="../media/image23.png"/><Relationship Id="rId5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tags" Target="../tags/tag303.xml"/><Relationship Id="rId39" Type="http://schemas.openxmlformats.org/officeDocument/2006/relationships/image" Target="../media/image34.png"/><Relationship Id="rId21" Type="http://schemas.openxmlformats.org/officeDocument/2006/relationships/tags" Target="../tags/tag298.xml"/><Relationship Id="rId34" Type="http://schemas.openxmlformats.org/officeDocument/2006/relationships/image" Target="../media/image62.png"/><Relationship Id="rId42" Type="http://schemas.openxmlformats.org/officeDocument/2006/relationships/image" Target="../media/image36.png"/><Relationship Id="rId47" Type="http://schemas.openxmlformats.org/officeDocument/2006/relationships/image" Target="../media/image26.png"/><Relationship Id="rId50" Type="http://schemas.openxmlformats.org/officeDocument/2006/relationships/image" Target="../media/image4.png"/><Relationship Id="rId55" Type="http://schemas.openxmlformats.org/officeDocument/2006/relationships/image" Target="../media/image52.png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tags" Target="../tags/tag302.xml"/><Relationship Id="rId33" Type="http://schemas.openxmlformats.org/officeDocument/2006/relationships/image" Target="../media/image8.png"/><Relationship Id="rId38" Type="http://schemas.openxmlformats.org/officeDocument/2006/relationships/image" Target="../media/image33.png"/><Relationship Id="rId46" Type="http://schemas.openxmlformats.org/officeDocument/2006/relationships/image" Target="../media/image29.png"/><Relationship Id="rId59" Type="http://schemas.openxmlformats.org/officeDocument/2006/relationships/image" Target="../media/image64.png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29" Type="http://schemas.openxmlformats.org/officeDocument/2006/relationships/tags" Target="../tags/tag306.xml"/><Relationship Id="rId41" Type="http://schemas.openxmlformats.org/officeDocument/2006/relationships/image" Target="../media/image38.png"/><Relationship Id="rId54" Type="http://schemas.openxmlformats.org/officeDocument/2006/relationships/image" Target="../media/image7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tags" Target="../tags/tag301.xml"/><Relationship Id="rId32" Type="http://schemas.openxmlformats.org/officeDocument/2006/relationships/image" Target="../media/image9.png"/><Relationship Id="rId37" Type="http://schemas.openxmlformats.org/officeDocument/2006/relationships/image" Target="../media/image55.png"/><Relationship Id="rId40" Type="http://schemas.openxmlformats.org/officeDocument/2006/relationships/image" Target="../media/image42.png"/><Relationship Id="rId45" Type="http://schemas.openxmlformats.org/officeDocument/2006/relationships/image" Target="../media/image23.png"/><Relationship Id="rId53" Type="http://schemas.openxmlformats.org/officeDocument/2006/relationships/image" Target="../media/image63.png"/><Relationship Id="rId58" Type="http://schemas.openxmlformats.org/officeDocument/2006/relationships/image" Target="../media/image25.png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tags" Target="../tags/tag300.xml"/><Relationship Id="rId28" Type="http://schemas.openxmlformats.org/officeDocument/2006/relationships/tags" Target="../tags/tag305.xml"/><Relationship Id="rId36" Type="http://schemas.openxmlformats.org/officeDocument/2006/relationships/image" Target="../media/image58.png"/><Relationship Id="rId49" Type="http://schemas.openxmlformats.org/officeDocument/2006/relationships/image" Target="../media/image35.png"/><Relationship Id="rId57" Type="http://schemas.openxmlformats.org/officeDocument/2006/relationships/image" Target="../media/image18.png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39.png"/><Relationship Id="rId52" Type="http://schemas.openxmlformats.org/officeDocument/2006/relationships/image" Target="../media/image2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tags" Target="../tags/tag299.xml"/><Relationship Id="rId27" Type="http://schemas.openxmlformats.org/officeDocument/2006/relationships/tags" Target="../tags/tag304.xml"/><Relationship Id="rId30" Type="http://schemas.openxmlformats.org/officeDocument/2006/relationships/tags" Target="../tags/tag307.xml"/><Relationship Id="rId35" Type="http://schemas.openxmlformats.org/officeDocument/2006/relationships/image" Target="../media/image61.png"/><Relationship Id="rId43" Type="http://schemas.openxmlformats.org/officeDocument/2006/relationships/image" Target="../media/image37.png"/><Relationship Id="rId48" Type="http://schemas.openxmlformats.org/officeDocument/2006/relationships/image" Target="../media/image40.png"/><Relationship Id="rId56" Type="http://schemas.openxmlformats.org/officeDocument/2006/relationships/image" Target="../media/image17.png"/><Relationship Id="rId8" Type="http://schemas.openxmlformats.org/officeDocument/2006/relationships/tags" Target="../tags/tag285.xml"/><Relationship Id="rId51" Type="http://schemas.openxmlformats.org/officeDocument/2006/relationships/image" Target="../media/image41.png"/><Relationship Id="rId3" Type="http://schemas.openxmlformats.org/officeDocument/2006/relationships/tags" Target="../tags/tag28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26" Type="http://schemas.openxmlformats.org/officeDocument/2006/relationships/tags" Target="../tags/tag333.xml"/><Relationship Id="rId39" Type="http://schemas.openxmlformats.org/officeDocument/2006/relationships/image" Target="../media/image67.png"/><Relationship Id="rId3" Type="http://schemas.openxmlformats.org/officeDocument/2006/relationships/tags" Target="../tags/tag310.xml"/><Relationship Id="rId21" Type="http://schemas.openxmlformats.org/officeDocument/2006/relationships/tags" Target="../tags/tag328.xml"/><Relationship Id="rId34" Type="http://schemas.openxmlformats.org/officeDocument/2006/relationships/image" Target="../media/image2.png"/><Relationship Id="rId42" Type="http://schemas.openxmlformats.org/officeDocument/2006/relationships/image" Target="../media/image7.png"/><Relationship Id="rId47" Type="http://schemas.openxmlformats.org/officeDocument/2006/relationships/image" Target="../media/image52.png"/><Relationship Id="rId50" Type="http://schemas.openxmlformats.org/officeDocument/2006/relationships/image" Target="../media/image76.png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5" Type="http://schemas.openxmlformats.org/officeDocument/2006/relationships/tags" Target="../tags/tag332.xml"/><Relationship Id="rId33" Type="http://schemas.openxmlformats.org/officeDocument/2006/relationships/image" Target="../media/image41.png"/><Relationship Id="rId38" Type="http://schemas.openxmlformats.org/officeDocument/2006/relationships/image" Target="../media/image66.png"/><Relationship Id="rId46" Type="http://schemas.openxmlformats.org/officeDocument/2006/relationships/image" Target="../media/image73.png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tags" Target="../tags/tag327.xml"/><Relationship Id="rId29" Type="http://schemas.openxmlformats.org/officeDocument/2006/relationships/image" Target="../media/image8.png"/><Relationship Id="rId41" Type="http://schemas.openxmlformats.org/officeDocument/2006/relationships/image" Target="../media/image69.png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tags" Target="../tags/tag331.xml"/><Relationship Id="rId32" Type="http://schemas.openxmlformats.org/officeDocument/2006/relationships/image" Target="../media/image4.png"/><Relationship Id="rId37" Type="http://schemas.openxmlformats.org/officeDocument/2006/relationships/image" Target="../media/image63.png"/><Relationship Id="rId40" Type="http://schemas.openxmlformats.org/officeDocument/2006/relationships/image" Target="../media/image68.png"/><Relationship Id="rId45" Type="http://schemas.openxmlformats.org/officeDocument/2006/relationships/image" Target="../media/image72.png"/><Relationship Id="rId53" Type="http://schemas.openxmlformats.org/officeDocument/2006/relationships/image" Target="../media/image79.png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tags" Target="../tags/tag330.xml"/><Relationship Id="rId28" Type="http://schemas.openxmlformats.org/officeDocument/2006/relationships/image" Target="../media/image9.png"/><Relationship Id="rId36" Type="http://schemas.openxmlformats.org/officeDocument/2006/relationships/image" Target="../media/image58.png"/><Relationship Id="rId49" Type="http://schemas.openxmlformats.org/officeDocument/2006/relationships/image" Target="../media/image75.png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31" Type="http://schemas.openxmlformats.org/officeDocument/2006/relationships/image" Target="../media/image65.png"/><Relationship Id="rId44" Type="http://schemas.openxmlformats.org/officeDocument/2006/relationships/image" Target="../media/image71.png"/><Relationship Id="rId52" Type="http://schemas.openxmlformats.org/officeDocument/2006/relationships/image" Target="../media/image78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tags" Target="../tags/tag329.xml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64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4.png"/><Relationship Id="rId8" Type="http://schemas.openxmlformats.org/officeDocument/2006/relationships/tags" Target="../tags/tag315.xml"/><Relationship Id="rId51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image" Target="../media/image65.png"/><Relationship Id="rId26" Type="http://schemas.openxmlformats.org/officeDocument/2006/relationships/image" Target="../media/image76.png"/><Relationship Id="rId3" Type="http://schemas.openxmlformats.org/officeDocument/2006/relationships/tags" Target="../tags/tag336.xml"/><Relationship Id="rId21" Type="http://schemas.openxmlformats.org/officeDocument/2006/relationships/image" Target="../media/image78.png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81.png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image" Target="../media/image73.png"/><Relationship Id="rId29" Type="http://schemas.openxmlformats.org/officeDocument/2006/relationships/image" Target="../media/image52.png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24" Type="http://schemas.openxmlformats.org/officeDocument/2006/relationships/image" Target="../media/image80.png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image" Target="../media/image72.png"/><Relationship Id="rId28" Type="http://schemas.openxmlformats.org/officeDocument/2006/relationships/image" Target="../media/image75.png"/><Relationship Id="rId10" Type="http://schemas.openxmlformats.org/officeDocument/2006/relationships/tags" Target="../tags/tag343.xml"/><Relationship Id="rId19" Type="http://schemas.openxmlformats.org/officeDocument/2006/relationships/image" Target="../media/image2.png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image" Target="../media/image74.png"/><Relationship Id="rId27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image" Target="../media/image84.png"/><Relationship Id="rId39" Type="http://schemas.openxmlformats.org/officeDocument/2006/relationships/image" Target="../media/image41.png"/><Relationship Id="rId3" Type="http://schemas.openxmlformats.org/officeDocument/2006/relationships/tags" Target="../tags/tag352.xml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80.png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image" Target="../media/image83.png"/><Relationship Id="rId33" Type="http://schemas.openxmlformats.org/officeDocument/2006/relationships/image" Target="../media/image72.png"/><Relationship Id="rId38" Type="http://schemas.openxmlformats.org/officeDocument/2006/relationships/image" Target="../media/image90.png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29" Type="http://schemas.openxmlformats.org/officeDocument/2006/relationships/image" Target="../media/image86.png"/><Relationship Id="rId41" Type="http://schemas.openxmlformats.org/officeDocument/2006/relationships/image" Target="../media/image73.png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image" Target="../media/image82.png"/><Relationship Id="rId32" Type="http://schemas.openxmlformats.org/officeDocument/2006/relationships/image" Target="../media/image74.png"/><Relationship Id="rId37" Type="http://schemas.openxmlformats.org/officeDocument/2006/relationships/image" Target="../media/image89.png"/><Relationship Id="rId40" Type="http://schemas.openxmlformats.org/officeDocument/2006/relationships/image" Target="../media/image91.png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image" Target="../media/image78.png"/><Relationship Id="rId28" Type="http://schemas.openxmlformats.org/officeDocument/2006/relationships/image" Target="../media/image52.png"/><Relationship Id="rId36" Type="http://schemas.openxmlformats.org/officeDocument/2006/relationships/image" Target="../media/image76.png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image" Target="../media/image88.png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image" Target="../media/image2.png"/><Relationship Id="rId27" Type="http://schemas.openxmlformats.org/officeDocument/2006/relationships/image" Target="../media/image85.png"/><Relationship Id="rId30" Type="http://schemas.openxmlformats.org/officeDocument/2006/relationships/image" Target="../media/image87.png"/><Relationship Id="rId35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82.xml"/><Relationship Id="rId18" Type="http://schemas.openxmlformats.org/officeDocument/2006/relationships/tags" Target="../tags/tag387.xml"/><Relationship Id="rId26" Type="http://schemas.openxmlformats.org/officeDocument/2006/relationships/tags" Target="../tags/tag395.xml"/><Relationship Id="rId39" Type="http://schemas.openxmlformats.org/officeDocument/2006/relationships/image" Target="../media/image81.png"/><Relationship Id="rId21" Type="http://schemas.openxmlformats.org/officeDocument/2006/relationships/tags" Target="../tags/tag390.xml"/><Relationship Id="rId34" Type="http://schemas.openxmlformats.org/officeDocument/2006/relationships/image" Target="../media/image2.png"/><Relationship Id="rId42" Type="http://schemas.openxmlformats.org/officeDocument/2006/relationships/image" Target="../media/image33.png"/><Relationship Id="rId47" Type="http://schemas.openxmlformats.org/officeDocument/2006/relationships/image" Target="../media/image90.png"/><Relationship Id="rId50" Type="http://schemas.openxmlformats.org/officeDocument/2006/relationships/image" Target="../media/image98.png"/><Relationship Id="rId55" Type="http://schemas.openxmlformats.org/officeDocument/2006/relationships/image" Target="../media/image102.png"/><Relationship Id="rId7" Type="http://schemas.openxmlformats.org/officeDocument/2006/relationships/tags" Target="../tags/tag376.xml"/><Relationship Id="rId12" Type="http://schemas.openxmlformats.org/officeDocument/2006/relationships/tags" Target="../tags/tag381.xml"/><Relationship Id="rId17" Type="http://schemas.openxmlformats.org/officeDocument/2006/relationships/tags" Target="../tags/tag386.xml"/><Relationship Id="rId25" Type="http://schemas.openxmlformats.org/officeDocument/2006/relationships/tags" Target="../tags/tag394.xml"/><Relationship Id="rId33" Type="http://schemas.openxmlformats.org/officeDocument/2006/relationships/image" Target="../media/image80.png"/><Relationship Id="rId38" Type="http://schemas.openxmlformats.org/officeDocument/2006/relationships/image" Target="../media/image72.png"/><Relationship Id="rId46" Type="http://schemas.openxmlformats.org/officeDocument/2006/relationships/image" Target="../media/image95.png"/><Relationship Id="rId59" Type="http://schemas.openxmlformats.org/officeDocument/2006/relationships/image" Target="../media/image73.png"/><Relationship Id="rId2" Type="http://schemas.openxmlformats.org/officeDocument/2006/relationships/tags" Target="../tags/tag371.xml"/><Relationship Id="rId16" Type="http://schemas.openxmlformats.org/officeDocument/2006/relationships/tags" Target="../tags/tag385.xml"/><Relationship Id="rId20" Type="http://schemas.openxmlformats.org/officeDocument/2006/relationships/tags" Target="../tags/tag389.xml"/><Relationship Id="rId29" Type="http://schemas.openxmlformats.org/officeDocument/2006/relationships/tags" Target="../tags/tag398.xml"/><Relationship Id="rId41" Type="http://schemas.openxmlformats.org/officeDocument/2006/relationships/image" Target="../media/image92.png"/><Relationship Id="rId54" Type="http://schemas.openxmlformats.org/officeDocument/2006/relationships/image" Target="../media/image101.png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tags" Target="../tags/tag380.xml"/><Relationship Id="rId24" Type="http://schemas.openxmlformats.org/officeDocument/2006/relationships/tags" Target="../tags/tag393.xml"/><Relationship Id="rId32" Type="http://schemas.openxmlformats.org/officeDocument/2006/relationships/slideLayout" Target="../slideLayouts/slideLayout1.xml"/><Relationship Id="rId37" Type="http://schemas.openxmlformats.org/officeDocument/2006/relationships/image" Target="../media/image74.png"/><Relationship Id="rId40" Type="http://schemas.openxmlformats.org/officeDocument/2006/relationships/image" Target="../media/image76.png"/><Relationship Id="rId45" Type="http://schemas.openxmlformats.org/officeDocument/2006/relationships/image" Target="../media/image94.png"/><Relationship Id="rId53" Type="http://schemas.openxmlformats.org/officeDocument/2006/relationships/image" Target="../media/image100.png"/><Relationship Id="rId58" Type="http://schemas.openxmlformats.org/officeDocument/2006/relationships/image" Target="../media/image105.png"/><Relationship Id="rId5" Type="http://schemas.openxmlformats.org/officeDocument/2006/relationships/tags" Target="../tags/tag374.xml"/><Relationship Id="rId15" Type="http://schemas.openxmlformats.org/officeDocument/2006/relationships/tags" Target="../tags/tag384.xml"/><Relationship Id="rId23" Type="http://schemas.openxmlformats.org/officeDocument/2006/relationships/tags" Target="../tags/tag392.xml"/><Relationship Id="rId28" Type="http://schemas.openxmlformats.org/officeDocument/2006/relationships/tags" Target="../tags/tag397.xml"/><Relationship Id="rId36" Type="http://schemas.openxmlformats.org/officeDocument/2006/relationships/image" Target="../media/image52.png"/><Relationship Id="rId49" Type="http://schemas.openxmlformats.org/officeDocument/2006/relationships/image" Target="../media/image97.png"/><Relationship Id="rId57" Type="http://schemas.openxmlformats.org/officeDocument/2006/relationships/image" Target="../media/image104.png"/><Relationship Id="rId10" Type="http://schemas.openxmlformats.org/officeDocument/2006/relationships/tags" Target="../tags/tag379.xml"/><Relationship Id="rId19" Type="http://schemas.openxmlformats.org/officeDocument/2006/relationships/tags" Target="../tags/tag388.xml"/><Relationship Id="rId31" Type="http://schemas.openxmlformats.org/officeDocument/2006/relationships/tags" Target="../tags/tag400.xml"/><Relationship Id="rId44" Type="http://schemas.openxmlformats.org/officeDocument/2006/relationships/image" Target="../media/image89.png"/><Relationship Id="rId52" Type="http://schemas.openxmlformats.org/officeDocument/2006/relationships/image" Target="../media/image99.png"/><Relationship Id="rId60" Type="http://schemas.openxmlformats.org/officeDocument/2006/relationships/image" Target="../media/image106.png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tags" Target="../tags/tag383.xml"/><Relationship Id="rId22" Type="http://schemas.openxmlformats.org/officeDocument/2006/relationships/tags" Target="../tags/tag391.xml"/><Relationship Id="rId27" Type="http://schemas.openxmlformats.org/officeDocument/2006/relationships/tags" Target="../tags/tag396.xml"/><Relationship Id="rId30" Type="http://schemas.openxmlformats.org/officeDocument/2006/relationships/tags" Target="../tags/tag399.xml"/><Relationship Id="rId35" Type="http://schemas.openxmlformats.org/officeDocument/2006/relationships/image" Target="../media/image78.png"/><Relationship Id="rId43" Type="http://schemas.openxmlformats.org/officeDocument/2006/relationships/image" Target="../media/image93.png"/><Relationship Id="rId48" Type="http://schemas.openxmlformats.org/officeDocument/2006/relationships/image" Target="../media/image96.png"/><Relationship Id="rId56" Type="http://schemas.openxmlformats.org/officeDocument/2006/relationships/image" Target="../media/image103.png"/><Relationship Id="rId8" Type="http://schemas.openxmlformats.org/officeDocument/2006/relationships/tags" Target="../tags/tag377.xml"/><Relationship Id="rId51" Type="http://schemas.openxmlformats.org/officeDocument/2006/relationships/image" Target="../media/image82.png"/><Relationship Id="rId3" Type="http://schemas.openxmlformats.org/officeDocument/2006/relationships/tags" Target="../tags/tag37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slideLayout" Target="../slideLayouts/slideLayout1.xml"/><Relationship Id="rId39" Type="http://schemas.openxmlformats.org/officeDocument/2006/relationships/image" Target="../media/image104.png"/><Relationship Id="rId3" Type="http://schemas.openxmlformats.org/officeDocument/2006/relationships/tags" Target="../tags/tag403.xml"/><Relationship Id="rId21" Type="http://schemas.openxmlformats.org/officeDocument/2006/relationships/tags" Target="../tags/tag421.xml"/><Relationship Id="rId34" Type="http://schemas.openxmlformats.org/officeDocument/2006/relationships/image" Target="../media/image76.png"/><Relationship Id="rId42" Type="http://schemas.openxmlformats.org/officeDocument/2006/relationships/image" Target="../media/image99.png"/><Relationship Id="rId47" Type="http://schemas.openxmlformats.org/officeDocument/2006/relationships/image" Target="../media/image109.png"/><Relationship Id="rId50" Type="http://schemas.openxmlformats.org/officeDocument/2006/relationships/image" Target="../media/image73.png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33" Type="http://schemas.openxmlformats.org/officeDocument/2006/relationships/image" Target="../media/image81.png"/><Relationship Id="rId38" Type="http://schemas.openxmlformats.org/officeDocument/2006/relationships/image" Target="../media/image103.png"/><Relationship Id="rId46" Type="http://schemas.openxmlformats.org/officeDocument/2006/relationships/image" Target="../media/image108.png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tags" Target="../tags/tag420.xml"/><Relationship Id="rId29" Type="http://schemas.openxmlformats.org/officeDocument/2006/relationships/image" Target="../media/image78.png"/><Relationship Id="rId41" Type="http://schemas.openxmlformats.org/officeDocument/2006/relationships/image" Target="../media/image106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image" Target="../media/image72.png"/><Relationship Id="rId37" Type="http://schemas.openxmlformats.org/officeDocument/2006/relationships/image" Target="../media/image93.png"/><Relationship Id="rId40" Type="http://schemas.openxmlformats.org/officeDocument/2006/relationships/image" Target="../media/image82.png"/><Relationship Id="rId45" Type="http://schemas.openxmlformats.org/officeDocument/2006/relationships/image" Target="../media/image107.png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image" Target="../media/image2.png"/><Relationship Id="rId36" Type="http://schemas.openxmlformats.org/officeDocument/2006/relationships/image" Target="../media/image33.png"/><Relationship Id="rId49" Type="http://schemas.openxmlformats.org/officeDocument/2006/relationships/image" Target="../media/image111.png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image" Target="../media/image74.png"/><Relationship Id="rId44" Type="http://schemas.openxmlformats.org/officeDocument/2006/relationships/image" Target="../media/image101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image" Target="../media/image80.png"/><Relationship Id="rId30" Type="http://schemas.openxmlformats.org/officeDocument/2006/relationships/image" Target="../media/image52.png"/><Relationship Id="rId35" Type="http://schemas.openxmlformats.org/officeDocument/2006/relationships/image" Target="../media/image92.png"/><Relationship Id="rId43" Type="http://schemas.openxmlformats.org/officeDocument/2006/relationships/image" Target="../media/image100.png"/><Relationship Id="rId48" Type="http://schemas.openxmlformats.org/officeDocument/2006/relationships/image" Target="../media/image110.png"/><Relationship Id="rId8" Type="http://schemas.openxmlformats.org/officeDocument/2006/relationships/tags" Target="../tags/tag40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38.xml"/><Relationship Id="rId18" Type="http://schemas.openxmlformats.org/officeDocument/2006/relationships/tags" Target="../tags/tag443.xml"/><Relationship Id="rId26" Type="http://schemas.openxmlformats.org/officeDocument/2006/relationships/tags" Target="../tags/tag451.xml"/><Relationship Id="rId39" Type="http://schemas.openxmlformats.org/officeDocument/2006/relationships/image" Target="../media/image2.png"/><Relationship Id="rId21" Type="http://schemas.openxmlformats.org/officeDocument/2006/relationships/tags" Target="../tags/tag446.xml"/><Relationship Id="rId34" Type="http://schemas.openxmlformats.org/officeDocument/2006/relationships/tags" Target="../tags/tag459.xml"/><Relationship Id="rId42" Type="http://schemas.openxmlformats.org/officeDocument/2006/relationships/image" Target="../media/image72.png"/><Relationship Id="rId47" Type="http://schemas.openxmlformats.org/officeDocument/2006/relationships/image" Target="../media/image93.png"/><Relationship Id="rId50" Type="http://schemas.openxmlformats.org/officeDocument/2006/relationships/image" Target="../media/image82.png"/><Relationship Id="rId55" Type="http://schemas.openxmlformats.org/officeDocument/2006/relationships/image" Target="../media/image110.png"/><Relationship Id="rId63" Type="http://schemas.openxmlformats.org/officeDocument/2006/relationships/image" Target="../media/image118.png"/><Relationship Id="rId7" Type="http://schemas.openxmlformats.org/officeDocument/2006/relationships/tags" Target="../tags/tag432.xml"/><Relationship Id="rId2" Type="http://schemas.openxmlformats.org/officeDocument/2006/relationships/tags" Target="../tags/tag427.xml"/><Relationship Id="rId16" Type="http://schemas.openxmlformats.org/officeDocument/2006/relationships/tags" Target="../tags/tag441.xml"/><Relationship Id="rId20" Type="http://schemas.openxmlformats.org/officeDocument/2006/relationships/tags" Target="../tags/tag445.xml"/><Relationship Id="rId29" Type="http://schemas.openxmlformats.org/officeDocument/2006/relationships/tags" Target="../tags/tag454.xml"/><Relationship Id="rId41" Type="http://schemas.openxmlformats.org/officeDocument/2006/relationships/image" Target="../media/image74.png"/><Relationship Id="rId54" Type="http://schemas.openxmlformats.org/officeDocument/2006/relationships/image" Target="../media/image111.png"/><Relationship Id="rId62" Type="http://schemas.openxmlformats.org/officeDocument/2006/relationships/image" Target="../media/image117.png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24" Type="http://schemas.openxmlformats.org/officeDocument/2006/relationships/tags" Target="../tags/tag449.xml"/><Relationship Id="rId32" Type="http://schemas.openxmlformats.org/officeDocument/2006/relationships/tags" Target="../tags/tag457.xml"/><Relationship Id="rId37" Type="http://schemas.openxmlformats.org/officeDocument/2006/relationships/image" Target="../media/image73.png"/><Relationship Id="rId40" Type="http://schemas.openxmlformats.org/officeDocument/2006/relationships/image" Target="../media/image52.png"/><Relationship Id="rId45" Type="http://schemas.openxmlformats.org/officeDocument/2006/relationships/image" Target="../media/image92.png"/><Relationship Id="rId53" Type="http://schemas.openxmlformats.org/officeDocument/2006/relationships/image" Target="../media/image101.png"/><Relationship Id="rId58" Type="http://schemas.openxmlformats.org/officeDocument/2006/relationships/image" Target="../media/image114.png"/><Relationship Id="rId66" Type="http://schemas.openxmlformats.org/officeDocument/2006/relationships/image" Target="../media/image95.png"/><Relationship Id="rId5" Type="http://schemas.openxmlformats.org/officeDocument/2006/relationships/tags" Target="../tags/tag430.xml"/><Relationship Id="rId15" Type="http://schemas.openxmlformats.org/officeDocument/2006/relationships/tags" Target="../tags/tag440.xml"/><Relationship Id="rId23" Type="http://schemas.openxmlformats.org/officeDocument/2006/relationships/tags" Target="../tags/tag448.xml"/><Relationship Id="rId28" Type="http://schemas.openxmlformats.org/officeDocument/2006/relationships/tags" Target="../tags/tag453.xml"/><Relationship Id="rId36" Type="http://schemas.openxmlformats.org/officeDocument/2006/relationships/image" Target="../media/image78.png"/><Relationship Id="rId49" Type="http://schemas.openxmlformats.org/officeDocument/2006/relationships/image" Target="../media/image104.png"/><Relationship Id="rId57" Type="http://schemas.openxmlformats.org/officeDocument/2006/relationships/image" Target="../media/image113.png"/><Relationship Id="rId61" Type="http://schemas.openxmlformats.org/officeDocument/2006/relationships/image" Target="../media/image116.png"/><Relationship Id="rId10" Type="http://schemas.openxmlformats.org/officeDocument/2006/relationships/tags" Target="../tags/tag435.xml"/><Relationship Id="rId19" Type="http://schemas.openxmlformats.org/officeDocument/2006/relationships/tags" Target="../tags/tag444.xml"/><Relationship Id="rId31" Type="http://schemas.openxmlformats.org/officeDocument/2006/relationships/tags" Target="../tags/tag456.xml"/><Relationship Id="rId44" Type="http://schemas.openxmlformats.org/officeDocument/2006/relationships/image" Target="../media/image76.png"/><Relationship Id="rId52" Type="http://schemas.openxmlformats.org/officeDocument/2006/relationships/image" Target="../media/image100.png"/><Relationship Id="rId60" Type="http://schemas.openxmlformats.org/officeDocument/2006/relationships/image" Target="../media/image115.png"/><Relationship Id="rId65" Type="http://schemas.openxmlformats.org/officeDocument/2006/relationships/image" Target="../media/image105.png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tags" Target="../tags/tag447.xml"/><Relationship Id="rId27" Type="http://schemas.openxmlformats.org/officeDocument/2006/relationships/tags" Target="../tags/tag452.xml"/><Relationship Id="rId30" Type="http://schemas.openxmlformats.org/officeDocument/2006/relationships/tags" Target="../tags/tag455.xml"/><Relationship Id="rId35" Type="http://schemas.openxmlformats.org/officeDocument/2006/relationships/slideLayout" Target="../slideLayouts/slideLayout1.xml"/><Relationship Id="rId43" Type="http://schemas.openxmlformats.org/officeDocument/2006/relationships/image" Target="../media/image81.png"/><Relationship Id="rId48" Type="http://schemas.openxmlformats.org/officeDocument/2006/relationships/image" Target="../media/image103.png"/><Relationship Id="rId56" Type="http://schemas.openxmlformats.org/officeDocument/2006/relationships/image" Target="../media/image112.png"/><Relationship Id="rId64" Type="http://schemas.openxmlformats.org/officeDocument/2006/relationships/image" Target="../media/image119.png"/><Relationship Id="rId8" Type="http://schemas.openxmlformats.org/officeDocument/2006/relationships/tags" Target="../tags/tag433.xml"/><Relationship Id="rId51" Type="http://schemas.openxmlformats.org/officeDocument/2006/relationships/image" Target="../media/image99.png"/><Relationship Id="rId3" Type="http://schemas.openxmlformats.org/officeDocument/2006/relationships/tags" Target="../tags/tag428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tags" Target="../tags/tag450.xml"/><Relationship Id="rId33" Type="http://schemas.openxmlformats.org/officeDocument/2006/relationships/tags" Target="../tags/tag458.xml"/><Relationship Id="rId38" Type="http://schemas.openxmlformats.org/officeDocument/2006/relationships/image" Target="../media/image80.png"/><Relationship Id="rId46" Type="http://schemas.openxmlformats.org/officeDocument/2006/relationships/image" Target="../media/image33.png"/><Relationship Id="rId59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72.xml"/><Relationship Id="rId18" Type="http://schemas.openxmlformats.org/officeDocument/2006/relationships/tags" Target="../tags/tag477.xml"/><Relationship Id="rId26" Type="http://schemas.openxmlformats.org/officeDocument/2006/relationships/tags" Target="../tags/tag485.xml"/><Relationship Id="rId39" Type="http://schemas.openxmlformats.org/officeDocument/2006/relationships/image" Target="../media/image120.png"/><Relationship Id="rId21" Type="http://schemas.openxmlformats.org/officeDocument/2006/relationships/tags" Target="../tags/tag480.xml"/><Relationship Id="rId34" Type="http://schemas.openxmlformats.org/officeDocument/2006/relationships/tags" Target="../tags/tag493.xml"/><Relationship Id="rId42" Type="http://schemas.openxmlformats.org/officeDocument/2006/relationships/image" Target="../media/image78.png"/><Relationship Id="rId47" Type="http://schemas.openxmlformats.org/officeDocument/2006/relationships/image" Target="../media/image118.png"/><Relationship Id="rId50" Type="http://schemas.openxmlformats.org/officeDocument/2006/relationships/image" Target="../media/image95.png"/><Relationship Id="rId55" Type="http://schemas.openxmlformats.org/officeDocument/2006/relationships/image" Target="../media/image81.png"/><Relationship Id="rId63" Type="http://schemas.openxmlformats.org/officeDocument/2006/relationships/image" Target="../media/image114.png"/><Relationship Id="rId68" Type="http://schemas.openxmlformats.org/officeDocument/2006/relationships/image" Target="../media/image124.png"/><Relationship Id="rId7" Type="http://schemas.openxmlformats.org/officeDocument/2006/relationships/tags" Target="../tags/tag466.xml"/><Relationship Id="rId2" Type="http://schemas.openxmlformats.org/officeDocument/2006/relationships/tags" Target="../tags/tag461.xml"/><Relationship Id="rId16" Type="http://schemas.openxmlformats.org/officeDocument/2006/relationships/tags" Target="../tags/tag475.xml"/><Relationship Id="rId29" Type="http://schemas.openxmlformats.org/officeDocument/2006/relationships/tags" Target="../tags/tag488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24" Type="http://schemas.openxmlformats.org/officeDocument/2006/relationships/tags" Target="../tags/tag483.xml"/><Relationship Id="rId32" Type="http://schemas.openxmlformats.org/officeDocument/2006/relationships/tags" Target="../tags/tag491.xml"/><Relationship Id="rId37" Type="http://schemas.openxmlformats.org/officeDocument/2006/relationships/slideLayout" Target="../slideLayouts/slideLayout1.xml"/><Relationship Id="rId40" Type="http://schemas.openxmlformats.org/officeDocument/2006/relationships/image" Target="../media/image121.png"/><Relationship Id="rId45" Type="http://schemas.openxmlformats.org/officeDocument/2006/relationships/image" Target="../media/image33.png"/><Relationship Id="rId53" Type="http://schemas.openxmlformats.org/officeDocument/2006/relationships/image" Target="../media/image74.png"/><Relationship Id="rId58" Type="http://schemas.openxmlformats.org/officeDocument/2006/relationships/image" Target="../media/image110.png"/><Relationship Id="rId66" Type="http://schemas.openxmlformats.org/officeDocument/2006/relationships/image" Target="../media/image122.png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23" Type="http://schemas.openxmlformats.org/officeDocument/2006/relationships/tags" Target="../tags/tag482.xml"/><Relationship Id="rId28" Type="http://schemas.openxmlformats.org/officeDocument/2006/relationships/tags" Target="../tags/tag487.xml"/><Relationship Id="rId36" Type="http://schemas.openxmlformats.org/officeDocument/2006/relationships/tags" Target="../tags/tag495.xml"/><Relationship Id="rId49" Type="http://schemas.openxmlformats.org/officeDocument/2006/relationships/image" Target="../media/image115.png"/><Relationship Id="rId57" Type="http://schemas.openxmlformats.org/officeDocument/2006/relationships/image" Target="../media/image111.png"/><Relationship Id="rId61" Type="http://schemas.openxmlformats.org/officeDocument/2006/relationships/image" Target="../media/image117.png"/><Relationship Id="rId10" Type="http://schemas.openxmlformats.org/officeDocument/2006/relationships/tags" Target="../tags/tag469.xml"/><Relationship Id="rId19" Type="http://schemas.openxmlformats.org/officeDocument/2006/relationships/tags" Target="../tags/tag478.xml"/><Relationship Id="rId31" Type="http://schemas.openxmlformats.org/officeDocument/2006/relationships/tags" Target="../tags/tag490.xml"/><Relationship Id="rId44" Type="http://schemas.openxmlformats.org/officeDocument/2006/relationships/image" Target="../media/image103.png"/><Relationship Id="rId52" Type="http://schemas.openxmlformats.org/officeDocument/2006/relationships/image" Target="../media/image52.png"/><Relationship Id="rId60" Type="http://schemas.openxmlformats.org/officeDocument/2006/relationships/image" Target="../media/image116.png"/><Relationship Id="rId65" Type="http://schemas.openxmlformats.org/officeDocument/2006/relationships/image" Target="../media/image113.png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tags" Target="../tags/tag481.xml"/><Relationship Id="rId27" Type="http://schemas.openxmlformats.org/officeDocument/2006/relationships/tags" Target="../tags/tag486.xml"/><Relationship Id="rId30" Type="http://schemas.openxmlformats.org/officeDocument/2006/relationships/tags" Target="../tags/tag489.xml"/><Relationship Id="rId35" Type="http://schemas.openxmlformats.org/officeDocument/2006/relationships/tags" Target="../tags/tag494.xml"/><Relationship Id="rId43" Type="http://schemas.openxmlformats.org/officeDocument/2006/relationships/image" Target="../media/image93.png"/><Relationship Id="rId48" Type="http://schemas.openxmlformats.org/officeDocument/2006/relationships/image" Target="../media/image119.png"/><Relationship Id="rId56" Type="http://schemas.openxmlformats.org/officeDocument/2006/relationships/image" Target="../media/image76.png"/><Relationship Id="rId64" Type="http://schemas.openxmlformats.org/officeDocument/2006/relationships/image" Target="../media/image112.png"/><Relationship Id="rId69" Type="http://schemas.openxmlformats.org/officeDocument/2006/relationships/image" Target="../media/image125.png"/><Relationship Id="rId8" Type="http://schemas.openxmlformats.org/officeDocument/2006/relationships/tags" Target="../tags/tag467.xml"/><Relationship Id="rId51" Type="http://schemas.openxmlformats.org/officeDocument/2006/relationships/image" Target="../media/image105.png"/><Relationship Id="rId3" Type="http://schemas.openxmlformats.org/officeDocument/2006/relationships/tags" Target="../tags/tag462.xml"/><Relationship Id="rId12" Type="http://schemas.openxmlformats.org/officeDocument/2006/relationships/tags" Target="../tags/tag471.xml"/><Relationship Id="rId17" Type="http://schemas.openxmlformats.org/officeDocument/2006/relationships/tags" Target="../tags/tag476.xml"/><Relationship Id="rId25" Type="http://schemas.openxmlformats.org/officeDocument/2006/relationships/tags" Target="../tags/tag484.xml"/><Relationship Id="rId33" Type="http://schemas.openxmlformats.org/officeDocument/2006/relationships/tags" Target="../tags/tag492.xml"/><Relationship Id="rId38" Type="http://schemas.openxmlformats.org/officeDocument/2006/relationships/image" Target="../media/image80.png"/><Relationship Id="rId46" Type="http://schemas.openxmlformats.org/officeDocument/2006/relationships/image" Target="../media/image104.png"/><Relationship Id="rId59" Type="http://schemas.openxmlformats.org/officeDocument/2006/relationships/image" Target="../media/image92.png"/><Relationship Id="rId67" Type="http://schemas.openxmlformats.org/officeDocument/2006/relationships/image" Target="../media/image123.png"/><Relationship Id="rId20" Type="http://schemas.openxmlformats.org/officeDocument/2006/relationships/tags" Target="../tags/tag479.xml"/><Relationship Id="rId41" Type="http://schemas.openxmlformats.org/officeDocument/2006/relationships/image" Target="../media/image2.png"/><Relationship Id="rId54" Type="http://schemas.openxmlformats.org/officeDocument/2006/relationships/image" Target="../media/image72.png"/><Relationship Id="rId62" Type="http://schemas.openxmlformats.org/officeDocument/2006/relationships/image" Target="../media/image82.png"/><Relationship Id="rId70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08.xml"/><Relationship Id="rId18" Type="http://schemas.openxmlformats.org/officeDocument/2006/relationships/tags" Target="../tags/tag513.xml"/><Relationship Id="rId26" Type="http://schemas.openxmlformats.org/officeDocument/2006/relationships/tags" Target="../tags/tag521.xml"/><Relationship Id="rId39" Type="http://schemas.openxmlformats.org/officeDocument/2006/relationships/image" Target="../media/image33.png"/><Relationship Id="rId21" Type="http://schemas.openxmlformats.org/officeDocument/2006/relationships/tags" Target="../tags/tag516.xml"/><Relationship Id="rId34" Type="http://schemas.openxmlformats.org/officeDocument/2006/relationships/image" Target="../media/image80.png"/><Relationship Id="rId42" Type="http://schemas.openxmlformats.org/officeDocument/2006/relationships/image" Target="../media/image119.png"/><Relationship Id="rId47" Type="http://schemas.openxmlformats.org/officeDocument/2006/relationships/image" Target="../media/image81.png"/><Relationship Id="rId50" Type="http://schemas.openxmlformats.org/officeDocument/2006/relationships/image" Target="../media/image92.png"/><Relationship Id="rId55" Type="http://schemas.openxmlformats.org/officeDocument/2006/relationships/image" Target="../media/image112.png"/><Relationship Id="rId7" Type="http://schemas.openxmlformats.org/officeDocument/2006/relationships/tags" Target="../tags/tag502.xml"/><Relationship Id="rId2" Type="http://schemas.openxmlformats.org/officeDocument/2006/relationships/tags" Target="../tags/tag497.xml"/><Relationship Id="rId16" Type="http://schemas.openxmlformats.org/officeDocument/2006/relationships/tags" Target="../tags/tag511.xml"/><Relationship Id="rId20" Type="http://schemas.openxmlformats.org/officeDocument/2006/relationships/tags" Target="../tags/tag515.xml"/><Relationship Id="rId29" Type="http://schemas.openxmlformats.org/officeDocument/2006/relationships/tags" Target="../tags/tag524.xml"/><Relationship Id="rId41" Type="http://schemas.openxmlformats.org/officeDocument/2006/relationships/image" Target="../media/image118.png"/><Relationship Id="rId54" Type="http://schemas.openxmlformats.org/officeDocument/2006/relationships/image" Target="../media/image114.png"/><Relationship Id="rId62" Type="http://schemas.openxmlformats.org/officeDocument/2006/relationships/image" Target="../media/image73.png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24" Type="http://schemas.openxmlformats.org/officeDocument/2006/relationships/tags" Target="../tags/tag519.xml"/><Relationship Id="rId32" Type="http://schemas.openxmlformats.org/officeDocument/2006/relationships/tags" Target="../tags/tag527.xml"/><Relationship Id="rId37" Type="http://schemas.openxmlformats.org/officeDocument/2006/relationships/image" Target="../media/image93.png"/><Relationship Id="rId40" Type="http://schemas.openxmlformats.org/officeDocument/2006/relationships/image" Target="../media/image104.png"/><Relationship Id="rId45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image" Target="../media/image123.png"/><Relationship Id="rId5" Type="http://schemas.openxmlformats.org/officeDocument/2006/relationships/tags" Target="../tags/tag500.xml"/><Relationship Id="rId15" Type="http://schemas.openxmlformats.org/officeDocument/2006/relationships/tags" Target="../tags/tag510.xml"/><Relationship Id="rId23" Type="http://schemas.openxmlformats.org/officeDocument/2006/relationships/tags" Target="../tags/tag518.xml"/><Relationship Id="rId28" Type="http://schemas.openxmlformats.org/officeDocument/2006/relationships/tags" Target="../tags/tag523.xml"/><Relationship Id="rId36" Type="http://schemas.openxmlformats.org/officeDocument/2006/relationships/image" Target="../media/image78.png"/><Relationship Id="rId49" Type="http://schemas.openxmlformats.org/officeDocument/2006/relationships/image" Target="../media/image111.png"/><Relationship Id="rId57" Type="http://schemas.openxmlformats.org/officeDocument/2006/relationships/image" Target="../media/image122.png"/><Relationship Id="rId61" Type="http://schemas.openxmlformats.org/officeDocument/2006/relationships/image" Target="../media/image126.png"/><Relationship Id="rId10" Type="http://schemas.openxmlformats.org/officeDocument/2006/relationships/tags" Target="../tags/tag505.xml"/><Relationship Id="rId19" Type="http://schemas.openxmlformats.org/officeDocument/2006/relationships/tags" Target="../tags/tag514.xml"/><Relationship Id="rId31" Type="http://schemas.openxmlformats.org/officeDocument/2006/relationships/tags" Target="../tags/tag526.xml"/><Relationship Id="rId44" Type="http://schemas.openxmlformats.org/officeDocument/2006/relationships/image" Target="../media/image52.png"/><Relationship Id="rId52" Type="http://schemas.openxmlformats.org/officeDocument/2006/relationships/image" Target="../media/image117.png"/><Relationship Id="rId60" Type="http://schemas.openxmlformats.org/officeDocument/2006/relationships/image" Target="../media/image125.png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Relationship Id="rId22" Type="http://schemas.openxmlformats.org/officeDocument/2006/relationships/tags" Target="../tags/tag517.xml"/><Relationship Id="rId27" Type="http://schemas.openxmlformats.org/officeDocument/2006/relationships/tags" Target="../tags/tag522.xml"/><Relationship Id="rId30" Type="http://schemas.openxmlformats.org/officeDocument/2006/relationships/tags" Target="../tags/tag525.xml"/><Relationship Id="rId35" Type="http://schemas.openxmlformats.org/officeDocument/2006/relationships/image" Target="../media/image2.png"/><Relationship Id="rId43" Type="http://schemas.openxmlformats.org/officeDocument/2006/relationships/image" Target="../media/image115.png"/><Relationship Id="rId48" Type="http://schemas.openxmlformats.org/officeDocument/2006/relationships/image" Target="../media/image76.png"/><Relationship Id="rId56" Type="http://schemas.openxmlformats.org/officeDocument/2006/relationships/image" Target="../media/image113.png"/><Relationship Id="rId8" Type="http://schemas.openxmlformats.org/officeDocument/2006/relationships/tags" Target="../tags/tag503.xml"/><Relationship Id="rId51" Type="http://schemas.openxmlformats.org/officeDocument/2006/relationships/image" Target="../media/image116.png"/><Relationship Id="rId3" Type="http://schemas.openxmlformats.org/officeDocument/2006/relationships/tags" Target="../tags/tag498.xml"/><Relationship Id="rId12" Type="http://schemas.openxmlformats.org/officeDocument/2006/relationships/tags" Target="../tags/tag507.xml"/><Relationship Id="rId17" Type="http://schemas.openxmlformats.org/officeDocument/2006/relationships/tags" Target="../tags/tag512.xml"/><Relationship Id="rId25" Type="http://schemas.openxmlformats.org/officeDocument/2006/relationships/tags" Target="../tags/tag520.xml"/><Relationship Id="rId33" Type="http://schemas.openxmlformats.org/officeDocument/2006/relationships/slideLayout" Target="../slideLayouts/slideLayout1.xml"/><Relationship Id="rId38" Type="http://schemas.openxmlformats.org/officeDocument/2006/relationships/image" Target="../media/image103.png"/><Relationship Id="rId46" Type="http://schemas.openxmlformats.org/officeDocument/2006/relationships/image" Target="../media/image72.png"/><Relationship Id="rId59" Type="http://schemas.openxmlformats.org/officeDocument/2006/relationships/image" Target="../media/image12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4.png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image" Target="../media/image7.png"/><Relationship Id="rId47" Type="http://schemas.openxmlformats.org/officeDocument/2006/relationships/image" Target="../media/image12.png"/><Relationship Id="rId50" Type="http://schemas.openxmlformats.org/officeDocument/2006/relationships/image" Target="../media/image15.png"/><Relationship Id="rId55" Type="http://schemas.openxmlformats.org/officeDocument/2006/relationships/image" Target="../media/image20.png"/><Relationship Id="rId63" Type="http://schemas.openxmlformats.org/officeDocument/2006/relationships/image" Target="../media/image28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45" Type="http://schemas.openxmlformats.org/officeDocument/2006/relationships/image" Target="../media/image10.png"/><Relationship Id="rId53" Type="http://schemas.openxmlformats.org/officeDocument/2006/relationships/image" Target="../media/image18.png"/><Relationship Id="rId58" Type="http://schemas.openxmlformats.org/officeDocument/2006/relationships/image" Target="../media/image23.png"/><Relationship Id="rId66" Type="http://schemas.openxmlformats.org/officeDocument/2006/relationships/image" Target="../media/image31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1.png"/><Relationship Id="rId49" Type="http://schemas.openxmlformats.org/officeDocument/2006/relationships/image" Target="../media/image14.png"/><Relationship Id="rId57" Type="http://schemas.openxmlformats.org/officeDocument/2006/relationships/image" Target="../media/image22.png"/><Relationship Id="rId61" Type="http://schemas.openxmlformats.org/officeDocument/2006/relationships/image" Target="../media/image26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9.png"/><Relationship Id="rId52" Type="http://schemas.openxmlformats.org/officeDocument/2006/relationships/image" Target="../media/image17.png"/><Relationship Id="rId60" Type="http://schemas.openxmlformats.org/officeDocument/2006/relationships/image" Target="../media/image25.png"/><Relationship Id="rId65" Type="http://schemas.openxmlformats.org/officeDocument/2006/relationships/image" Target="../media/image30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slideLayout" Target="../slideLayouts/slideLayout1.xml"/><Relationship Id="rId43" Type="http://schemas.openxmlformats.org/officeDocument/2006/relationships/image" Target="../media/image8.png"/><Relationship Id="rId48" Type="http://schemas.openxmlformats.org/officeDocument/2006/relationships/image" Target="../media/image13.png"/><Relationship Id="rId56" Type="http://schemas.openxmlformats.org/officeDocument/2006/relationships/image" Target="../media/image21.png"/><Relationship Id="rId64" Type="http://schemas.openxmlformats.org/officeDocument/2006/relationships/image" Target="../media/image29.png"/><Relationship Id="rId8" Type="http://schemas.openxmlformats.org/officeDocument/2006/relationships/tags" Target="../tags/tag9.xml"/><Relationship Id="rId51" Type="http://schemas.openxmlformats.org/officeDocument/2006/relationships/image" Target="../media/image16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image" Target="../media/image3.png"/><Relationship Id="rId46" Type="http://schemas.openxmlformats.org/officeDocument/2006/relationships/image" Target="../media/image11.png"/><Relationship Id="rId59" Type="http://schemas.openxmlformats.org/officeDocument/2006/relationships/image" Target="../media/image24.png"/><Relationship Id="rId67" Type="http://schemas.openxmlformats.org/officeDocument/2006/relationships/image" Target="../media/image32.png"/><Relationship Id="rId20" Type="http://schemas.openxmlformats.org/officeDocument/2006/relationships/tags" Target="../tags/tag21.xml"/><Relationship Id="rId41" Type="http://schemas.openxmlformats.org/officeDocument/2006/relationships/image" Target="../media/image6.png"/><Relationship Id="rId54" Type="http://schemas.openxmlformats.org/officeDocument/2006/relationships/image" Target="../media/image19.png"/><Relationship Id="rId62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26" Type="http://schemas.openxmlformats.org/officeDocument/2006/relationships/tags" Target="../tags/tag553.xml"/><Relationship Id="rId39" Type="http://schemas.openxmlformats.org/officeDocument/2006/relationships/image" Target="../media/image103.png"/><Relationship Id="rId21" Type="http://schemas.openxmlformats.org/officeDocument/2006/relationships/tags" Target="../tags/tag548.xml"/><Relationship Id="rId34" Type="http://schemas.openxmlformats.org/officeDocument/2006/relationships/image" Target="../media/image80.png"/><Relationship Id="rId42" Type="http://schemas.openxmlformats.org/officeDocument/2006/relationships/image" Target="../media/image95.png"/><Relationship Id="rId47" Type="http://schemas.openxmlformats.org/officeDocument/2006/relationships/image" Target="../media/image81.png"/><Relationship Id="rId50" Type="http://schemas.openxmlformats.org/officeDocument/2006/relationships/image" Target="../media/image127.png"/><Relationship Id="rId55" Type="http://schemas.openxmlformats.org/officeDocument/2006/relationships/image" Target="../media/image130.png"/><Relationship Id="rId7" Type="http://schemas.openxmlformats.org/officeDocument/2006/relationships/tags" Target="../tags/tag534.xml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0" Type="http://schemas.openxmlformats.org/officeDocument/2006/relationships/tags" Target="../tags/tag547.xml"/><Relationship Id="rId29" Type="http://schemas.openxmlformats.org/officeDocument/2006/relationships/tags" Target="../tags/tag556.xml"/><Relationship Id="rId41" Type="http://schemas.openxmlformats.org/officeDocument/2006/relationships/image" Target="../media/image104.png"/><Relationship Id="rId54" Type="http://schemas.openxmlformats.org/officeDocument/2006/relationships/image" Target="../media/image129.png"/><Relationship Id="rId62" Type="http://schemas.openxmlformats.org/officeDocument/2006/relationships/image" Target="../media/image73.png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11" Type="http://schemas.openxmlformats.org/officeDocument/2006/relationships/tags" Target="../tags/tag538.xml"/><Relationship Id="rId24" Type="http://schemas.openxmlformats.org/officeDocument/2006/relationships/tags" Target="../tags/tag551.xml"/><Relationship Id="rId32" Type="http://schemas.openxmlformats.org/officeDocument/2006/relationships/tags" Target="../tags/tag559.xml"/><Relationship Id="rId37" Type="http://schemas.openxmlformats.org/officeDocument/2006/relationships/image" Target="../media/image52.png"/><Relationship Id="rId40" Type="http://schemas.openxmlformats.org/officeDocument/2006/relationships/image" Target="../media/image33.png"/><Relationship Id="rId45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image" Target="../media/image133.png"/><Relationship Id="rId5" Type="http://schemas.openxmlformats.org/officeDocument/2006/relationships/tags" Target="../tags/tag532.xml"/><Relationship Id="rId15" Type="http://schemas.openxmlformats.org/officeDocument/2006/relationships/tags" Target="../tags/tag542.xml"/><Relationship Id="rId23" Type="http://schemas.openxmlformats.org/officeDocument/2006/relationships/tags" Target="../tags/tag550.xml"/><Relationship Id="rId28" Type="http://schemas.openxmlformats.org/officeDocument/2006/relationships/tags" Target="../tags/tag555.xml"/><Relationship Id="rId36" Type="http://schemas.openxmlformats.org/officeDocument/2006/relationships/image" Target="../media/image78.png"/><Relationship Id="rId49" Type="http://schemas.openxmlformats.org/officeDocument/2006/relationships/image" Target="../media/image126.png"/><Relationship Id="rId57" Type="http://schemas.openxmlformats.org/officeDocument/2006/relationships/image" Target="../media/image132.png"/><Relationship Id="rId61" Type="http://schemas.openxmlformats.org/officeDocument/2006/relationships/image" Target="../media/image136.png"/><Relationship Id="rId10" Type="http://schemas.openxmlformats.org/officeDocument/2006/relationships/tags" Target="../tags/tag537.xml"/><Relationship Id="rId19" Type="http://schemas.openxmlformats.org/officeDocument/2006/relationships/tags" Target="../tags/tag546.xml"/><Relationship Id="rId31" Type="http://schemas.openxmlformats.org/officeDocument/2006/relationships/tags" Target="../tags/tag558.xml"/><Relationship Id="rId44" Type="http://schemas.openxmlformats.org/officeDocument/2006/relationships/image" Target="../media/image122.png"/><Relationship Id="rId52" Type="http://schemas.openxmlformats.org/officeDocument/2006/relationships/image" Target="../media/image92.png"/><Relationship Id="rId60" Type="http://schemas.openxmlformats.org/officeDocument/2006/relationships/image" Target="../media/image135.png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Relationship Id="rId22" Type="http://schemas.openxmlformats.org/officeDocument/2006/relationships/tags" Target="../tags/tag549.xml"/><Relationship Id="rId27" Type="http://schemas.openxmlformats.org/officeDocument/2006/relationships/tags" Target="../tags/tag554.xml"/><Relationship Id="rId30" Type="http://schemas.openxmlformats.org/officeDocument/2006/relationships/tags" Target="../tags/tag557.xml"/><Relationship Id="rId35" Type="http://schemas.openxmlformats.org/officeDocument/2006/relationships/image" Target="../media/image2.png"/><Relationship Id="rId43" Type="http://schemas.openxmlformats.org/officeDocument/2006/relationships/image" Target="../media/image105.png"/><Relationship Id="rId48" Type="http://schemas.openxmlformats.org/officeDocument/2006/relationships/image" Target="../media/image76.png"/><Relationship Id="rId56" Type="http://schemas.openxmlformats.org/officeDocument/2006/relationships/image" Target="../media/image131.png"/><Relationship Id="rId8" Type="http://schemas.openxmlformats.org/officeDocument/2006/relationships/tags" Target="../tags/tag535.xml"/><Relationship Id="rId51" Type="http://schemas.openxmlformats.org/officeDocument/2006/relationships/image" Target="../media/image128.png"/><Relationship Id="rId3" Type="http://schemas.openxmlformats.org/officeDocument/2006/relationships/tags" Target="../tags/tag530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5" Type="http://schemas.openxmlformats.org/officeDocument/2006/relationships/tags" Target="../tags/tag552.xml"/><Relationship Id="rId33" Type="http://schemas.openxmlformats.org/officeDocument/2006/relationships/slideLayout" Target="../slideLayouts/slideLayout1.xml"/><Relationship Id="rId38" Type="http://schemas.openxmlformats.org/officeDocument/2006/relationships/image" Target="../media/image93.png"/><Relationship Id="rId46" Type="http://schemas.openxmlformats.org/officeDocument/2006/relationships/image" Target="../media/image72.png"/><Relationship Id="rId59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72.xml"/><Relationship Id="rId18" Type="http://schemas.openxmlformats.org/officeDocument/2006/relationships/tags" Target="../tags/tag577.xml"/><Relationship Id="rId26" Type="http://schemas.openxmlformats.org/officeDocument/2006/relationships/slideLayout" Target="../slideLayouts/slideLayout1.xml"/><Relationship Id="rId39" Type="http://schemas.openxmlformats.org/officeDocument/2006/relationships/image" Target="../media/image76.png"/><Relationship Id="rId3" Type="http://schemas.openxmlformats.org/officeDocument/2006/relationships/tags" Target="../tags/tag562.xml"/><Relationship Id="rId21" Type="http://schemas.openxmlformats.org/officeDocument/2006/relationships/tags" Target="../tags/tag580.xml"/><Relationship Id="rId34" Type="http://schemas.openxmlformats.org/officeDocument/2006/relationships/image" Target="../media/image135.png"/><Relationship Id="rId42" Type="http://schemas.openxmlformats.org/officeDocument/2006/relationships/image" Target="../media/image128.png"/><Relationship Id="rId47" Type="http://schemas.openxmlformats.org/officeDocument/2006/relationships/image" Target="../media/image132.png"/><Relationship Id="rId50" Type="http://schemas.openxmlformats.org/officeDocument/2006/relationships/image" Target="../media/image140.png"/><Relationship Id="rId7" Type="http://schemas.openxmlformats.org/officeDocument/2006/relationships/tags" Target="../tags/tag566.xml"/><Relationship Id="rId12" Type="http://schemas.openxmlformats.org/officeDocument/2006/relationships/tags" Target="../tags/tag571.xml"/><Relationship Id="rId17" Type="http://schemas.openxmlformats.org/officeDocument/2006/relationships/tags" Target="../tags/tag576.xml"/><Relationship Id="rId25" Type="http://schemas.openxmlformats.org/officeDocument/2006/relationships/tags" Target="../tags/tag584.xml"/><Relationship Id="rId33" Type="http://schemas.openxmlformats.org/officeDocument/2006/relationships/image" Target="../media/image122.png"/><Relationship Id="rId38" Type="http://schemas.openxmlformats.org/officeDocument/2006/relationships/image" Target="../media/image81.png"/><Relationship Id="rId46" Type="http://schemas.openxmlformats.org/officeDocument/2006/relationships/image" Target="../media/image131.png"/><Relationship Id="rId2" Type="http://schemas.openxmlformats.org/officeDocument/2006/relationships/tags" Target="../tags/tag561.xml"/><Relationship Id="rId16" Type="http://schemas.openxmlformats.org/officeDocument/2006/relationships/tags" Target="../tags/tag575.xml"/><Relationship Id="rId20" Type="http://schemas.openxmlformats.org/officeDocument/2006/relationships/tags" Target="../tags/tag579.xml"/><Relationship Id="rId29" Type="http://schemas.openxmlformats.org/officeDocument/2006/relationships/image" Target="../media/image78.png"/><Relationship Id="rId41" Type="http://schemas.openxmlformats.org/officeDocument/2006/relationships/image" Target="../media/image127.png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11" Type="http://schemas.openxmlformats.org/officeDocument/2006/relationships/tags" Target="../tags/tag570.xml"/><Relationship Id="rId24" Type="http://schemas.openxmlformats.org/officeDocument/2006/relationships/tags" Target="../tags/tag583.xml"/><Relationship Id="rId32" Type="http://schemas.openxmlformats.org/officeDocument/2006/relationships/image" Target="../media/image105.png"/><Relationship Id="rId37" Type="http://schemas.openxmlformats.org/officeDocument/2006/relationships/image" Target="../media/image72.png"/><Relationship Id="rId40" Type="http://schemas.openxmlformats.org/officeDocument/2006/relationships/image" Target="../media/image126.png"/><Relationship Id="rId45" Type="http://schemas.openxmlformats.org/officeDocument/2006/relationships/image" Target="../media/image82.png"/><Relationship Id="rId5" Type="http://schemas.openxmlformats.org/officeDocument/2006/relationships/tags" Target="../tags/tag564.xml"/><Relationship Id="rId15" Type="http://schemas.openxmlformats.org/officeDocument/2006/relationships/tags" Target="../tags/tag574.xml"/><Relationship Id="rId23" Type="http://schemas.openxmlformats.org/officeDocument/2006/relationships/tags" Target="../tags/tag582.xml"/><Relationship Id="rId28" Type="http://schemas.openxmlformats.org/officeDocument/2006/relationships/image" Target="../media/image2.png"/><Relationship Id="rId36" Type="http://schemas.openxmlformats.org/officeDocument/2006/relationships/image" Target="../media/image74.png"/><Relationship Id="rId49" Type="http://schemas.openxmlformats.org/officeDocument/2006/relationships/image" Target="../media/image139.png"/><Relationship Id="rId10" Type="http://schemas.openxmlformats.org/officeDocument/2006/relationships/tags" Target="../tags/tag569.xml"/><Relationship Id="rId19" Type="http://schemas.openxmlformats.org/officeDocument/2006/relationships/tags" Target="../tags/tag578.xml"/><Relationship Id="rId31" Type="http://schemas.openxmlformats.org/officeDocument/2006/relationships/image" Target="../media/image95.png"/><Relationship Id="rId44" Type="http://schemas.openxmlformats.org/officeDocument/2006/relationships/image" Target="../media/image138.png"/><Relationship Id="rId4" Type="http://schemas.openxmlformats.org/officeDocument/2006/relationships/tags" Target="../tags/tag563.xml"/><Relationship Id="rId9" Type="http://schemas.openxmlformats.org/officeDocument/2006/relationships/tags" Target="../tags/tag568.xml"/><Relationship Id="rId14" Type="http://schemas.openxmlformats.org/officeDocument/2006/relationships/tags" Target="../tags/tag573.xml"/><Relationship Id="rId22" Type="http://schemas.openxmlformats.org/officeDocument/2006/relationships/tags" Target="../tags/tag581.xml"/><Relationship Id="rId27" Type="http://schemas.openxmlformats.org/officeDocument/2006/relationships/image" Target="../media/image80.png"/><Relationship Id="rId30" Type="http://schemas.openxmlformats.org/officeDocument/2006/relationships/image" Target="../media/image52.png"/><Relationship Id="rId35" Type="http://schemas.openxmlformats.org/officeDocument/2006/relationships/image" Target="../media/image136.png"/><Relationship Id="rId43" Type="http://schemas.openxmlformats.org/officeDocument/2006/relationships/image" Target="../media/image137.png"/><Relationship Id="rId48" Type="http://schemas.openxmlformats.org/officeDocument/2006/relationships/image" Target="../media/image73.png"/><Relationship Id="rId8" Type="http://schemas.openxmlformats.org/officeDocument/2006/relationships/tags" Target="../tags/tag567.xml"/><Relationship Id="rId51" Type="http://schemas.openxmlformats.org/officeDocument/2006/relationships/image" Target="../media/image14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97.xml"/><Relationship Id="rId18" Type="http://schemas.openxmlformats.org/officeDocument/2006/relationships/tags" Target="../tags/tag602.xml"/><Relationship Id="rId26" Type="http://schemas.openxmlformats.org/officeDocument/2006/relationships/tags" Target="../tags/tag610.xml"/><Relationship Id="rId39" Type="http://schemas.openxmlformats.org/officeDocument/2006/relationships/image" Target="../media/image139.png"/><Relationship Id="rId21" Type="http://schemas.openxmlformats.org/officeDocument/2006/relationships/tags" Target="../tags/tag605.xml"/><Relationship Id="rId34" Type="http://schemas.openxmlformats.org/officeDocument/2006/relationships/tags" Target="../tags/tag618.xml"/><Relationship Id="rId42" Type="http://schemas.openxmlformats.org/officeDocument/2006/relationships/image" Target="../media/image78.png"/><Relationship Id="rId47" Type="http://schemas.openxmlformats.org/officeDocument/2006/relationships/image" Target="../media/image135.png"/><Relationship Id="rId50" Type="http://schemas.openxmlformats.org/officeDocument/2006/relationships/image" Target="../media/image72.png"/><Relationship Id="rId55" Type="http://schemas.openxmlformats.org/officeDocument/2006/relationships/image" Target="../media/image142.png"/><Relationship Id="rId63" Type="http://schemas.openxmlformats.org/officeDocument/2006/relationships/image" Target="../media/image92.png"/><Relationship Id="rId7" Type="http://schemas.openxmlformats.org/officeDocument/2006/relationships/tags" Target="../tags/tag591.xml"/><Relationship Id="rId2" Type="http://schemas.openxmlformats.org/officeDocument/2006/relationships/tags" Target="../tags/tag586.xml"/><Relationship Id="rId16" Type="http://schemas.openxmlformats.org/officeDocument/2006/relationships/tags" Target="../tags/tag600.xml"/><Relationship Id="rId29" Type="http://schemas.openxmlformats.org/officeDocument/2006/relationships/tags" Target="../tags/tag613.xml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1" Type="http://schemas.openxmlformats.org/officeDocument/2006/relationships/tags" Target="../tags/tag595.xml"/><Relationship Id="rId24" Type="http://schemas.openxmlformats.org/officeDocument/2006/relationships/tags" Target="../tags/tag608.xml"/><Relationship Id="rId32" Type="http://schemas.openxmlformats.org/officeDocument/2006/relationships/tags" Target="../tags/tag616.xml"/><Relationship Id="rId37" Type="http://schemas.openxmlformats.org/officeDocument/2006/relationships/image" Target="../media/image137.png"/><Relationship Id="rId40" Type="http://schemas.openxmlformats.org/officeDocument/2006/relationships/image" Target="../media/image140.png"/><Relationship Id="rId45" Type="http://schemas.openxmlformats.org/officeDocument/2006/relationships/image" Target="../media/image2.png"/><Relationship Id="rId53" Type="http://schemas.openxmlformats.org/officeDocument/2006/relationships/image" Target="../media/image127.png"/><Relationship Id="rId58" Type="http://schemas.openxmlformats.org/officeDocument/2006/relationships/image" Target="../media/image82.png"/><Relationship Id="rId66" Type="http://schemas.openxmlformats.org/officeDocument/2006/relationships/image" Target="../media/image147.png"/><Relationship Id="rId5" Type="http://schemas.openxmlformats.org/officeDocument/2006/relationships/tags" Target="../tags/tag589.xml"/><Relationship Id="rId15" Type="http://schemas.openxmlformats.org/officeDocument/2006/relationships/tags" Target="../tags/tag599.xml"/><Relationship Id="rId23" Type="http://schemas.openxmlformats.org/officeDocument/2006/relationships/tags" Target="../tags/tag607.xml"/><Relationship Id="rId28" Type="http://schemas.openxmlformats.org/officeDocument/2006/relationships/tags" Target="../tags/tag612.xml"/><Relationship Id="rId36" Type="http://schemas.openxmlformats.org/officeDocument/2006/relationships/slideLayout" Target="../slideLayouts/slideLayout1.xml"/><Relationship Id="rId49" Type="http://schemas.openxmlformats.org/officeDocument/2006/relationships/image" Target="../media/image74.png"/><Relationship Id="rId57" Type="http://schemas.openxmlformats.org/officeDocument/2006/relationships/image" Target="../media/image144.png"/><Relationship Id="rId61" Type="http://schemas.openxmlformats.org/officeDocument/2006/relationships/image" Target="../media/image33.png"/><Relationship Id="rId10" Type="http://schemas.openxmlformats.org/officeDocument/2006/relationships/tags" Target="../tags/tag594.xml"/><Relationship Id="rId19" Type="http://schemas.openxmlformats.org/officeDocument/2006/relationships/tags" Target="../tags/tag603.xml"/><Relationship Id="rId31" Type="http://schemas.openxmlformats.org/officeDocument/2006/relationships/tags" Target="../tags/tag615.xml"/><Relationship Id="rId44" Type="http://schemas.openxmlformats.org/officeDocument/2006/relationships/image" Target="../media/image80.png"/><Relationship Id="rId52" Type="http://schemas.openxmlformats.org/officeDocument/2006/relationships/image" Target="../media/image76.png"/><Relationship Id="rId60" Type="http://schemas.openxmlformats.org/officeDocument/2006/relationships/image" Target="../media/image103.png"/><Relationship Id="rId65" Type="http://schemas.openxmlformats.org/officeDocument/2006/relationships/image" Target="../media/image146.png"/><Relationship Id="rId4" Type="http://schemas.openxmlformats.org/officeDocument/2006/relationships/tags" Target="../tags/tag588.xml"/><Relationship Id="rId9" Type="http://schemas.openxmlformats.org/officeDocument/2006/relationships/tags" Target="../tags/tag593.xml"/><Relationship Id="rId14" Type="http://schemas.openxmlformats.org/officeDocument/2006/relationships/tags" Target="../tags/tag598.xml"/><Relationship Id="rId22" Type="http://schemas.openxmlformats.org/officeDocument/2006/relationships/tags" Target="../tags/tag606.xml"/><Relationship Id="rId27" Type="http://schemas.openxmlformats.org/officeDocument/2006/relationships/tags" Target="../tags/tag611.xml"/><Relationship Id="rId30" Type="http://schemas.openxmlformats.org/officeDocument/2006/relationships/tags" Target="../tags/tag614.xml"/><Relationship Id="rId35" Type="http://schemas.openxmlformats.org/officeDocument/2006/relationships/tags" Target="../tags/tag619.xml"/><Relationship Id="rId43" Type="http://schemas.openxmlformats.org/officeDocument/2006/relationships/image" Target="../media/image73.png"/><Relationship Id="rId48" Type="http://schemas.openxmlformats.org/officeDocument/2006/relationships/image" Target="../media/image136.png"/><Relationship Id="rId56" Type="http://schemas.openxmlformats.org/officeDocument/2006/relationships/image" Target="../media/image143.png"/><Relationship Id="rId64" Type="http://schemas.openxmlformats.org/officeDocument/2006/relationships/image" Target="../media/image145.png"/><Relationship Id="rId8" Type="http://schemas.openxmlformats.org/officeDocument/2006/relationships/tags" Target="../tags/tag592.xml"/><Relationship Id="rId51" Type="http://schemas.openxmlformats.org/officeDocument/2006/relationships/image" Target="../media/image81.png"/><Relationship Id="rId3" Type="http://schemas.openxmlformats.org/officeDocument/2006/relationships/tags" Target="../tags/tag587.xml"/><Relationship Id="rId12" Type="http://schemas.openxmlformats.org/officeDocument/2006/relationships/tags" Target="../tags/tag596.xml"/><Relationship Id="rId17" Type="http://schemas.openxmlformats.org/officeDocument/2006/relationships/tags" Target="../tags/tag601.xml"/><Relationship Id="rId25" Type="http://schemas.openxmlformats.org/officeDocument/2006/relationships/tags" Target="../tags/tag609.xml"/><Relationship Id="rId33" Type="http://schemas.openxmlformats.org/officeDocument/2006/relationships/tags" Target="../tags/tag617.xml"/><Relationship Id="rId38" Type="http://schemas.openxmlformats.org/officeDocument/2006/relationships/image" Target="../media/image138.png"/><Relationship Id="rId46" Type="http://schemas.openxmlformats.org/officeDocument/2006/relationships/image" Target="../media/image122.png"/><Relationship Id="rId59" Type="http://schemas.openxmlformats.org/officeDocument/2006/relationships/image" Target="../media/image93.png"/><Relationship Id="rId67" Type="http://schemas.openxmlformats.org/officeDocument/2006/relationships/image" Target="../media/image148.png"/><Relationship Id="rId20" Type="http://schemas.openxmlformats.org/officeDocument/2006/relationships/tags" Target="../tags/tag604.xml"/><Relationship Id="rId41" Type="http://schemas.openxmlformats.org/officeDocument/2006/relationships/image" Target="../media/image141.png"/><Relationship Id="rId54" Type="http://schemas.openxmlformats.org/officeDocument/2006/relationships/image" Target="../media/image128.png"/><Relationship Id="rId62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32.xml"/><Relationship Id="rId18" Type="http://schemas.openxmlformats.org/officeDocument/2006/relationships/tags" Target="../tags/tag637.xml"/><Relationship Id="rId26" Type="http://schemas.openxmlformats.org/officeDocument/2006/relationships/tags" Target="../tags/tag645.xml"/><Relationship Id="rId39" Type="http://schemas.openxmlformats.org/officeDocument/2006/relationships/image" Target="../media/image2.png"/><Relationship Id="rId21" Type="http://schemas.openxmlformats.org/officeDocument/2006/relationships/tags" Target="../tags/tag640.xml"/><Relationship Id="rId34" Type="http://schemas.openxmlformats.org/officeDocument/2006/relationships/tags" Target="../tags/tag653.xml"/><Relationship Id="rId42" Type="http://schemas.openxmlformats.org/officeDocument/2006/relationships/image" Target="../media/image72.png"/><Relationship Id="rId47" Type="http://schemas.openxmlformats.org/officeDocument/2006/relationships/image" Target="../media/image33.png"/><Relationship Id="rId50" Type="http://schemas.openxmlformats.org/officeDocument/2006/relationships/image" Target="../media/image142.png"/><Relationship Id="rId55" Type="http://schemas.openxmlformats.org/officeDocument/2006/relationships/image" Target="../media/image153.png"/><Relationship Id="rId63" Type="http://schemas.openxmlformats.org/officeDocument/2006/relationships/image" Target="../media/image156.png"/><Relationship Id="rId7" Type="http://schemas.openxmlformats.org/officeDocument/2006/relationships/tags" Target="../tags/tag626.xml"/><Relationship Id="rId2" Type="http://schemas.openxmlformats.org/officeDocument/2006/relationships/tags" Target="../tags/tag621.xml"/><Relationship Id="rId16" Type="http://schemas.openxmlformats.org/officeDocument/2006/relationships/tags" Target="../tags/tag635.xml"/><Relationship Id="rId20" Type="http://schemas.openxmlformats.org/officeDocument/2006/relationships/tags" Target="../tags/tag639.xml"/><Relationship Id="rId29" Type="http://schemas.openxmlformats.org/officeDocument/2006/relationships/tags" Target="../tags/tag648.xml"/><Relationship Id="rId41" Type="http://schemas.openxmlformats.org/officeDocument/2006/relationships/image" Target="../media/image74.png"/><Relationship Id="rId54" Type="http://schemas.openxmlformats.org/officeDocument/2006/relationships/image" Target="../media/image143.png"/><Relationship Id="rId62" Type="http://schemas.openxmlformats.org/officeDocument/2006/relationships/image" Target="../media/image155.png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tags" Target="../tags/tag630.xml"/><Relationship Id="rId24" Type="http://schemas.openxmlformats.org/officeDocument/2006/relationships/tags" Target="../tags/tag643.xml"/><Relationship Id="rId32" Type="http://schemas.openxmlformats.org/officeDocument/2006/relationships/tags" Target="../tags/tag651.xml"/><Relationship Id="rId37" Type="http://schemas.openxmlformats.org/officeDocument/2006/relationships/image" Target="../media/image80.png"/><Relationship Id="rId40" Type="http://schemas.openxmlformats.org/officeDocument/2006/relationships/image" Target="../media/image78.png"/><Relationship Id="rId45" Type="http://schemas.openxmlformats.org/officeDocument/2006/relationships/image" Target="../media/image93.png"/><Relationship Id="rId53" Type="http://schemas.openxmlformats.org/officeDocument/2006/relationships/image" Target="../media/image152.png"/><Relationship Id="rId58" Type="http://schemas.openxmlformats.org/officeDocument/2006/relationships/image" Target="../media/image147.png"/><Relationship Id="rId5" Type="http://schemas.openxmlformats.org/officeDocument/2006/relationships/tags" Target="../tags/tag624.xml"/><Relationship Id="rId15" Type="http://schemas.openxmlformats.org/officeDocument/2006/relationships/tags" Target="../tags/tag634.xml"/><Relationship Id="rId23" Type="http://schemas.openxmlformats.org/officeDocument/2006/relationships/tags" Target="../tags/tag642.xml"/><Relationship Id="rId28" Type="http://schemas.openxmlformats.org/officeDocument/2006/relationships/tags" Target="../tags/tag647.xml"/><Relationship Id="rId36" Type="http://schemas.openxmlformats.org/officeDocument/2006/relationships/image" Target="../media/image146.png"/><Relationship Id="rId49" Type="http://schemas.openxmlformats.org/officeDocument/2006/relationships/image" Target="../media/image92.png"/><Relationship Id="rId57" Type="http://schemas.openxmlformats.org/officeDocument/2006/relationships/image" Target="../media/image144.png"/><Relationship Id="rId61" Type="http://schemas.openxmlformats.org/officeDocument/2006/relationships/image" Target="../media/image145.png"/><Relationship Id="rId10" Type="http://schemas.openxmlformats.org/officeDocument/2006/relationships/tags" Target="../tags/tag629.xml"/><Relationship Id="rId19" Type="http://schemas.openxmlformats.org/officeDocument/2006/relationships/tags" Target="../tags/tag638.xml"/><Relationship Id="rId31" Type="http://schemas.openxmlformats.org/officeDocument/2006/relationships/tags" Target="../tags/tag650.xml"/><Relationship Id="rId44" Type="http://schemas.openxmlformats.org/officeDocument/2006/relationships/image" Target="../media/image76.png"/><Relationship Id="rId52" Type="http://schemas.openxmlformats.org/officeDocument/2006/relationships/image" Target="../media/image151.png"/><Relationship Id="rId60" Type="http://schemas.openxmlformats.org/officeDocument/2006/relationships/image" Target="../media/image148.png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tags" Target="../tags/tag633.xml"/><Relationship Id="rId22" Type="http://schemas.openxmlformats.org/officeDocument/2006/relationships/tags" Target="../tags/tag641.xml"/><Relationship Id="rId27" Type="http://schemas.openxmlformats.org/officeDocument/2006/relationships/tags" Target="../tags/tag646.xml"/><Relationship Id="rId30" Type="http://schemas.openxmlformats.org/officeDocument/2006/relationships/tags" Target="../tags/tag649.xml"/><Relationship Id="rId35" Type="http://schemas.openxmlformats.org/officeDocument/2006/relationships/slideLayout" Target="../slideLayouts/slideLayout1.xml"/><Relationship Id="rId43" Type="http://schemas.openxmlformats.org/officeDocument/2006/relationships/image" Target="../media/image81.png"/><Relationship Id="rId48" Type="http://schemas.openxmlformats.org/officeDocument/2006/relationships/image" Target="../media/image104.png"/><Relationship Id="rId56" Type="http://schemas.openxmlformats.org/officeDocument/2006/relationships/image" Target="../media/image154.png"/><Relationship Id="rId64" Type="http://schemas.openxmlformats.org/officeDocument/2006/relationships/image" Target="../media/image73.png"/><Relationship Id="rId8" Type="http://schemas.openxmlformats.org/officeDocument/2006/relationships/tags" Target="../tags/tag627.xml"/><Relationship Id="rId51" Type="http://schemas.openxmlformats.org/officeDocument/2006/relationships/image" Target="../media/image150.png"/><Relationship Id="rId3" Type="http://schemas.openxmlformats.org/officeDocument/2006/relationships/tags" Target="../tags/tag622.xml"/><Relationship Id="rId12" Type="http://schemas.openxmlformats.org/officeDocument/2006/relationships/tags" Target="../tags/tag631.xml"/><Relationship Id="rId17" Type="http://schemas.openxmlformats.org/officeDocument/2006/relationships/tags" Target="../tags/tag636.xml"/><Relationship Id="rId25" Type="http://schemas.openxmlformats.org/officeDocument/2006/relationships/tags" Target="../tags/tag644.xml"/><Relationship Id="rId33" Type="http://schemas.openxmlformats.org/officeDocument/2006/relationships/tags" Target="../tags/tag652.xml"/><Relationship Id="rId38" Type="http://schemas.openxmlformats.org/officeDocument/2006/relationships/image" Target="../media/image149.png"/><Relationship Id="rId46" Type="http://schemas.openxmlformats.org/officeDocument/2006/relationships/image" Target="../media/image103.png"/><Relationship Id="rId59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26" Type="http://schemas.openxmlformats.org/officeDocument/2006/relationships/tags" Target="../tags/tag679.xml"/><Relationship Id="rId39" Type="http://schemas.openxmlformats.org/officeDocument/2006/relationships/image" Target="../media/image2.png"/><Relationship Id="rId21" Type="http://schemas.openxmlformats.org/officeDocument/2006/relationships/tags" Target="../tags/tag674.xml"/><Relationship Id="rId34" Type="http://schemas.openxmlformats.org/officeDocument/2006/relationships/image" Target="../media/image144.png"/><Relationship Id="rId42" Type="http://schemas.openxmlformats.org/officeDocument/2006/relationships/image" Target="../media/image72.png"/><Relationship Id="rId47" Type="http://schemas.openxmlformats.org/officeDocument/2006/relationships/image" Target="../media/image33.png"/><Relationship Id="rId50" Type="http://schemas.openxmlformats.org/officeDocument/2006/relationships/image" Target="../media/image142.png"/><Relationship Id="rId55" Type="http://schemas.openxmlformats.org/officeDocument/2006/relationships/image" Target="../media/image154.png"/><Relationship Id="rId7" Type="http://schemas.openxmlformats.org/officeDocument/2006/relationships/tags" Target="../tags/tag660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25" Type="http://schemas.openxmlformats.org/officeDocument/2006/relationships/tags" Target="../tags/tag678.xml"/><Relationship Id="rId33" Type="http://schemas.openxmlformats.org/officeDocument/2006/relationships/slideLayout" Target="../slideLayouts/slideLayout1.xml"/><Relationship Id="rId38" Type="http://schemas.openxmlformats.org/officeDocument/2006/relationships/image" Target="../media/image149.png"/><Relationship Id="rId46" Type="http://schemas.openxmlformats.org/officeDocument/2006/relationships/image" Target="../media/image103.png"/><Relationship Id="rId59" Type="http://schemas.openxmlformats.org/officeDocument/2006/relationships/image" Target="../media/image146.png"/><Relationship Id="rId2" Type="http://schemas.openxmlformats.org/officeDocument/2006/relationships/tags" Target="../tags/tag655.xml"/><Relationship Id="rId16" Type="http://schemas.openxmlformats.org/officeDocument/2006/relationships/tags" Target="../tags/tag669.xml"/><Relationship Id="rId20" Type="http://schemas.openxmlformats.org/officeDocument/2006/relationships/tags" Target="../tags/tag673.xml"/><Relationship Id="rId29" Type="http://schemas.openxmlformats.org/officeDocument/2006/relationships/tags" Target="../tags/tag682.xml"/><Relationship Id="rId41" Type="http://schemas.openxmlformats.org/officeDocument/2006/relationships/image" Target="../media/image74.png"/><Relationship Id="rId54" Type="http://schemas.openxmlformats.org/officeDocument/2006/relationships/image" Target="../media/image152.png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11" Type="http://schemas.openxmlformats.org/officeDocument/2006/relationships/tags" Target="../tags/tag664.xml"/><Relationship Id="rId24" Type="http://schemas.openxmlformats.org/officeDocument/2006/relationships/tags" Target="../tags/tag677.xml"/><Relationship Id="rId32" Type="http://schemas.openxmlformats.org/officeDocument/2006/relationships/tags" Target="../tags/tag685.xml"/><Relationship Id="rId37" Type="http://schemas.openxmlformats.org/officeDocument/2006/relationships/image" Target="../media/image80.png"/><Relationship Id="rId40" Type="http://schemas.openxmlformats.org/officeDocument/2006/relationships/image" Target="../media/image78.png"/><Relationship Id="rId45" Type="http://schemas.openxmlformats.org/officeDocument/2006/relationships/image" Target="../media/image93.png"/><Relationship Id="rId53" Type="http://schemas.openxmlformats.org/officeDocument/2006/relationships/image" Target="../media/image151.png"/><Relationship Id="rId58" Type="http://schemas.openxmlformats.org/officeDocument/2006/relationships/image" Target="../media/image145.png"/><Relationship Id="rId5" Type="http://schemas.openxmlformats.org/officeDocument/2006/relationships/tags" Target="../tags/tag658.xml"/><Relationship Id="rId15" Type="http://schemas.openxmlformats.org/officeDocument/2006/relationships/tags" Target="../tags/tag668.xml"/><Relationship Id="rId23" Type="http://schemas.openxmlformats.org/officeDocument/2006/relationships/tags" Target="../tags/tag676.xml"/><Relationship Id="rId28" Type="http://schemas.openxmlformats.org/officeDocument/2006/relationships/tags" Target="../tags/tag681.xml"/><Relationship Id="rId36" Type="http://schemas.openxmlformats.org/officeDocument/2006/relationships/image" Target="../media/image143.png"/><Relationship Id="rId49" Type="http://schemas.openxmlformats.org/officeDocument/2006/relationships/image" Target="../media/image92.png"/><Relationship Id="rId57" Type="http://schemas.openxmlformats.org/officeDocument/2006/relationships/image" Target="../media/image148.png"/><Relationship Id="rId10" Type="http://schemas.openxmlformats.org/officeDocument/2006/relationships/tags" Target="../tags/tag663.xml"/><Relationship Id="rId19" Type="http://schemas.openxmlformats.org/officeDocument/2006/relationships/tags" Target="../tags/tag672.xml"/><Relationship Id="rId31" Type="http://schemas.openxmlformats.org/officeDocument/2006/relationships/tags" Target="../tags/tag684.xml"/><Relationship Id="rId44" Type="http://schemas.openxmlformats.org/officeDocument/2006/relationships/image" Target="../media/image76.png"/><Relationship Id="rId52" Type="http://schemas.openxmlformats.org/officeDocument/2006/relationships/image" Target="../media/image150.png"/><Relationship Id="rId60" Type="http://schemas.openxmlformats.org/officeDocument/2006/relationships/image" Target="../media/image73.png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14" Type="http://schemas.openxmlformats.org/officeDocument/2006/relationships/tags" Target="../tags/tag667.xml"/><Relationship Id="rId22" Type="http://schemas.openxmlformats.org/officeDocument/2006/relationships/tags" Target="../tags/tag675.xml"/><Relationship Id="rId27" Type="http://schemas.openxmlformats.org/officeDocument/2006/relationships/tags" Target="../tags/tag680.xml"/><Relationship Id="rId30" Type="http://schemas.openxmlformats.org/officeDocument/2006/relationships/tags" Target="../tags/tag683.xml"/><Relationship Id="rId35" Type="http://schemas.openxmlformats.org/officeDocument/2006/relationships/image" Target="../media/image147.png"/><Relationship Id="rId43" Type="http://schemas.openxmlformats.org/officeDocument/2006/relationships/image" Target="../media/image81.png"/><Relationship Id="rId48" Type="http://schemas.openxmlformats.org/officeDocument/2006/relationships/image" Target="../media/image104.png"/><Relationship Id="rId56" Type="http://schemas.openxmlformats.org/officeDocument/2006/relationships/image" Target="../media/image82.png"/><Relationship Id="rId8" Type="http://schemas.openxmlformats.org/officeDocument/2006/relationships/tags" Target="../tags/tag661.xml"/><Relationship Id="rId51" Type="http://schemas.openxmlformats.org/officeDocument/2006/relationships/image" Target="../media/image155.png"/><Relationship Id="rId3" Type="http://schemas.openxmlformats.org/officeDocument/2006/relationships/tags" Target="../tags/tag65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98.xml"/><Relationship Id="rId18" Type="http://schemas.openxmlformats.org/officeDocument/2006/relationships/tags" Target="../tags/tag703.xml"/><Relationship Id="rId26" Type="http://schemas.openxmlformats.org/officeDocument/2006/relationships/tags" Target="../tags/tag711.xml"/><Relationship Id="rId39" Type="http://schemas.openxmlformats.org/officeDocument/2006/relationships/image" Target="../media/image143.png"/><Relationship Id="rId21" Type="http://schemas.openxmlformats.org/officeDocument/2006/relationships/tags" Target="../tags/tag706.xml"/><Relationship Id="rId34" Type="http://schemas.openxmlformats.org/officeDocument/2006/relationships/tags" Target="../tags/tag719.xml"/><Relationship Id="rId42" Type="http://schemas.openxmlformats.org/officeDocument/2006/relationships/image" Target="../media/image78.png"/><Relationship Id="rId47" Type="http://schemas.openxmlformats.org/officeDocument/2006/relationships/image" Target="../media/image93.png"/><Relationship Id="rId50" Type="http://schemas.openxmlformats.org/officeDocument/2006/relationships/image" Target="../media/image104.png"/><Relationship Id="rId55" Type="http://schemas.openxmlformats.org/officeDocument/2006/relationships/image" Target="../media/image151.png"/><Relationship Id="rId63" Type="http://schemas.openxmlformats.org/officeDocument/2006/relationships/image" Target="../media/image159.png"/><Relationship Id="rId7" Type="http://schemas.openxmlformats.org/officeDocument/2006/relationships/tags" Target="../tags/tag692.xml"/><Relationship Id="rId2" Type="http://schemas.openxmlformats.org/officeDocument/2006/relationships/tags" Target="../tags/tag687.xml"/><Relationship Id="rId16" Type="http://schemas.openxmlformats.org/officeDocument/2006/relationships/tags" Target="../tags/tag701.xml"/><Relationship Id="rId20" Type="http://schemas.openxmlformats.org/officeDocument/2006/relationships/tags" Target="../tags/tag705.xml"/><Relationship Id="rId29" Type="http://schemas.openxmlformats.org/officeDocument/2006/relationships/tags" Target="../tags/tag714.xml"/><Relationship Id="rId41" Type="http://schemas.openxmlformats.org/officeDocument/2006/relationships/image" Target="../media/image2.png"/><Relationship Id="rId54" Type="http://schemas.openxmlformats.org/officeDocument/2006/relationships/image" Target="../media/image150.png"/><Relationship Id="rId62" Type="http://schemas.openxmlformats.org/officeDocument/2006/relationships/image" Target="../media/image158.png"/><Relationship Id="rId1" Type="http://schemas.openxmlformats.org/officeDocument/2006/relationships/tags" Target="../tags/tag686.xml"/><Relationship Id="rId6" Type="http://schemas.openxmlformats.org/officeDocument/2006/relationships/tags" Target="../tags/tag691.xml"/><Relationship Id="rId11" Type="http://schemas.openxmlformats.org/officeDocument/2006/relationships/tags" Target="../tags/tag696.xml"/><Relationship Id="rId24" Type="http://schemas.openxmlformats.org/officeDocument/2006/relationships/tags" Target="../tags/tag709.xml"/><Relationship Id="rId32" Type="http://schemas.openxmlformats.org/officeDocument/2006/relationships/tags" Target="../tags/tag717.xml"/><Relationship Id="rId37" Type="http://schemas.openxmlformats.org/officeDocument/2006/relationships/image" Target="../media/image144.png"/><Relationship Id="rId40" Type="http://schemas.openxmlformats.org/officeDocument/2006/relationships/image" Target="../media/image80.png"/><Relationship Id="rId45" Type="http://schemas.openxmlformats.org/officeDocument/2006/relationships/image" Target="../media/image81.png"/><Relationship Id="rId53" Type="http://schemas.openxmlformats.org/officeDocument/2006/relationships/image" Target="../media/image155.png"/><Relationship Id="rId58" Type="http://schemas.openxmlformats.org/officeDocument/2006/relationships/image" Target="../media/image157.png"/><Relationship Id="rId5" Type="http://schemas.openxmlformats.org/officeDocument/2006/relationships/tags" Target="../tags/tag690.xml"/><Relationship Id="rId15" Type="http://schemas.openxmlformats.org/officeDocument/2006/relationships/tags" Target="../tags/tag700.xml"/><Relationship Id="rId23" Type="http://schemas.openxmlformats.org/officeDocument/2006/relationships/tags" Target="../tags/tag708.xml"/><Relationship Id="rId28" Type="http://schemas.openxmlformats.org/officeDocument/2006/relationships/tags" Target="../tags/tag713.xml"/><Relationship Id="rId36" Type="http://schemas.openxmlformats.org/officeDocument/2006/relationships/slideLayout" Target="../slideLayouts/slideLayout1.xml"/><Relationship Id="rId49" Type="http://schemas.openxmlformats.org/officeDocument/2006/relationships/image" Target="../media/image33.png"/><Relationship Id="rId57" Type="http://schemas.openxmlformats.org/officeDocument/2006/relationships/image" Target="../media/image154.png"/><Relationship Id="rId61" Type="http://schemas.openxmlformats.org/officeDocument/2006/relationships/image" Target="../media/image145.png"/><Relationship Id="rId10" Type="http://schemas.openxmlformats.org/officeDocument/2006/relationships/tags" Target="../tags/tag695.xml"/><Relationship Id="rId19" Type="http://schemas.openxmlformats.org/officeDocument/2006/relationships/tags" Target="../tags/tag704.xml"/><Relationship Id="rId31" Type="http://schemas.openxmlformats.org/officeDocument/2006/relationships/tags" Target="../tags/tag716.xml"/><Relationship Id="rId44" Type="http://schemas.openxmlformats.org/officeDocument/2006/relationships/image" Target="../media/image72.png"/><Relationship Id="rId52" Type="http://schemas.openxmlformats.org/officeDocument/2006/relationships/image" Target="../media/image142.png"/><Relationship Id="rId60" Type="http://schemas.openxmlformats.org/officeDocument/2006/relationships/image" Target="../media/image148.png"/><Relationship Id="rId65" Type="http://schemas.openxmlformats.org/officeDocument/2006/relationships/image" Target="../media/image73.png"/><Relationship Id="rId4" Type="http://schemas.openxmlformats.org/officeDocument/2006/relationships/tags" Target="../tags/tag689.xml"/><Relationship Id="rId9" Type="http://schemas.openxmlformats.org/officeDocument/2006/relationships/tags" Target="../tags/tag694.xml"/><Relationship Id="rId14" Type="http://schemas.openxmlformats.org/officeDocument/2006/relationships/tags" Target="../tags/tag699.xml"/><Relationship Id="rId22" Type="http://schemas.openxmlformats.org/officeDocument/2006/relationships/tags" Target="../tags/tag707.xml"/><Relationship Id="rId27" Type="http://schemas.openxmlformats.org/officeDocument/2006/relationships/tags" Target="../tags/tag712.xml"/><Relationship Id="rId30" Type="http://schemas.openxmlformats.org/officeDocument/2006/relationships/tags" Target="../tags/tag715.xml"/><Relationship Id="rId35" Type="http://schemas.openxmlformats.org/officeDocument/2006/relationships/tags" Target="../tags/tag720.xml"/><Relationship Id="rId43" Type="http://schemas.openxmlformats.org/officeDocument/2006/relationships/image" Target="../media/image74.png"/><Relationship Id="rId48" Type="http://schemas.openxmlformats.org/officeDocument/2006/relationships/image" Target="../media/image103.png"/><Relationship Id="rId56" Type="http://schemas.openxmlformats.org/officeDocument/2006/relationships/image" Target="../media/image152.png"/><Relationship Id="rId64" Type="http://schemas.openxmlformats.org/officeDocument/2006/relationships/image" Target="../media/image146.png"/><Relationship Id="rId8" Type="http://schemas.openxmlformats.org/officeDocument/2006/relationships/tags" Target="../tags/tag693.xml"/><Relationship Id="rId51" Type="http://schemas.openxmlformats.org/officeDocument/2006/relationships/image" Target="../media/image92.png"/><Relationship Id="rId3" Type="http://schemas.openxmlformats.org/officeDocument/2006/relationships/tags" Target="../tags/tag688.xml"/><Relationship Id="rId12" Type="http://schemas.openxmlformats.org/officeDocument/2006/relationships/tags" Target="../tags/tag697.xml"/><Relationship Id="rId17" Type="http://schemas.openxmlformats.org/officeDocument/2006/relationships/tags" Target="../tags/tag702.xml"/><Relationship Id="rId25" Type="http://schemas.openxmlformats.org/officeDocument/2006/relationships/tags" Target="../tags/tag710.xml"/><Relationship Id="rId33" Type="http://schemas.openxmlformats.org/officeDocument/2006/relationships/tags" Target="../tags/tag718.xml"/><Relationship Id="rId38" Type="http://schemas.openxmlformats.org/officeDocument/2006/relationships/image" Target="../media/image147.png"/><Relationship Id="rId46" Type="http://schemas.openxmlformats.org/officeDocument/2006/relationships/image" Target="../media/image76.png"/><Relationship Id="rId59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33.xml"/><Relationship Id="rId18" Type="http://schemas.openxmlformats.org/officeDocument/2006/relationships/tags" Target="../tags/tag738.xml"/><Relationship Id="rId26" Type="http://schemas.openxmlformats.org/officeDocument/2006/relationships/tags" Target="../tags/tag746.xml"/><Relationship Id="rId39" Type="http://schemas.openxmlformats.org/officeDocument/2006/relationships/image" Target="../media/image2.png"/><Relationship Id="rId21" Type="http://schemas.openxmlformats.org/officeDocument/2006/relationships/tags" Target="../tags/tag741.xml"/><Relationship Id="rId34" Type="http://schemas.openxmlformats.org/officeDocument/2006/relationships/slideLayout" Target="../slideLayouts/slideLayout1.xml"/><Relationship Id="rId42" Type="http://schemas.openxmlformats.org/officeDocument/2006/relationships/image" Target="../media/image72.png"/><Relationship Id="rId47" Type="http://schemas.openxmlformats.org/officeDocument/2006/relationships/image" Target="../media/image33.png"/><Relationship Id="rId50" Type="http://schemas.openxmlformats.org/officeDocument/2006/relationships/image" Target="../media/image142.png"/><Relationship Id="rId55" Type="http://schemas.openxmlformats.org/officeDocument/2006/relationships/image" Target="../media/image159.png"/><Relationship Id="rId7" Type="http://schemas.openxmlformats.org/officeDocument/2006/relationships/tags" Target="../tags/tag727.xml"/><Relationship Id="rId2" Type="http://schemas.openxmlformats.org/officeDocument/2006/relationships/tags" Target="../tags/tag722.xml"/><Relationship Id="rId16" Type="http://schemas.openxmlformats.org/officeDocument/2006/relationships/tags" Target="../tags/tag736.xml"/><Relationship Id="rId20" Type="http://schemas.openxmlformats.org/officeDocument/2006/relationships/tags" Target="../tags/tag740.xml"/><Relationship Id="rId29" Type="http://schemas.openxmlformats.org/officeDocument/2006/relationships/tags" Target="../tags/tag749.xml"/><Relationship Id="rId41" Type="http://schemas.openxmlformats.org/officeDocument/2006/relationships/image" Target="../media/image74.png"/><Relationship Id="rId54" Type="http://schemas.openxmlformats.org/officeDocument/2006/relationships/image" Target="../media/image158.png"/><Relationship Id="rId62" Type="http://schemas.openxmlformats.org/officeDocument/2006/relationships/image" Target="../media/image73.png"/><Relationship Id="rId1" Type="http://schemas.openxmlformats.org/officeDocument/2006/relationships/tags" Target="../tags/tag721.xml"/><Relationship Id="rId6" Type="http://schemas.openxmlformats.org/officeDocument/2006/relationships/tags" Target="../tags/tag726.xml"/><Relationship Id="rId11" Type="http://schemas.openxmlformats.org/officeDocument/2006/relationships/tags" Target="../tags/tag731.xml"/><Relationship Id="rId24" Type="http://schemas.openxmlformats.org/officeDocument/2006/relationships/tags" Target="../tags/tag744.xml"/><Relationship Id="rId32" Type="http://schemas.openxmlformats.org/officeDocument/2006/relationships/tags" Target="../tags/tag752.xml"/><Relationship Id="rId37" Type="http://schemas.openxmlformats.org/officeDocument/2006/relationships/image" Target="../media/image143.png"/><Relationship Id="rId40" Type="http://schemas.openxmlformats.org/officeDocument/2006/relationships/image" Target="../media/image78.png"/><Relationship Id="rId45" Type="http://schemas.openxmlformats.org/officeDocument/2006/relationships/image" Target="../media/image93.png"/><Relationship Id="rId53" Type="http://schemas.openxmlformats.org/officeDocument/2006/relationships/image" Target="../media/image151.png"/><Relationship Id="rId58" Type="http://schemas.openxmlformats.org/officeDocument/2006/relationships/image" Target="../media/image145.png"/><Relationship Id="rId5" Type="http://schemas.openxmlformats.org/officeDocument/2006/relationships/tags" Target="../tags/tag725.xml"/><Relationship Id="rId15" Type="http://schemas.openxmlformats.org/officeDocument/2006/relationships/tags" Target="../tags/tag735.xml"/><Relationship Id="rId23" Type="http://schemas.openxmlformats.org/officeDocument/2006/relationships/tags" Target="../tags/tag743.xml"/><Relationship Id="rId28" Type="http://schemas.openxmlformats.org/officeDocument/2006/relationships/tags" Target="../tags/tag748.xml"/><Relationship Id="rId36" Type="http://schemas.openxmlformats.org/officeDocument/2006/relationships/image" Target="../media/image147.png"/><Relationship Id="rId49" Type="http://schemas.openxmlformats.org/officeDocument/2006/relationships/image" Target="../media/image92.png"/><Relationship Id="rId57" Type="http://schemas.openxmlformats.org/officeDocument/2006/relationships/image" Target="../media/image148.png"/><Relationship Id="rId61" Type="http://schemas.openxmlformats.org/officeDocument/2006/relationships/image" Target="../media/image146.png"/><Relationship Id="rId10" Type="http://schemas.openxmlformats.org/officeDocument/2006/relationships/tags" Target="../tags/tag730.xml"/><Relationship Id="rId19" Type="http://schemas.openxmlformats.org/officeDocument/2006/relationships/tags" Target="../tags/tag739.xml"/><Relationship Id="rId31" Type="http://schemas.openxmlformats.org/officeDocument/2006/relationships/tags" Target="../tags/tag751.xml"/><Relationship Id="rId44" Type="http://schemas.openxmlformats.org/officeDocument/2006/relationships/image" Target="../media/image76.png"/><Relationship Id="rId52" Type="http://schemas.openxmlformats.org/officeDocument/2006/relationships/image" Target="../media/image150.png"/><Relationship Id="rId60" Type="http://schemas.openxmlformats.org/officeDocument/2006/relationships/image" Target="../media/image161.png"/><Relationship Id="rId4" Type="http://schemas.openxmlformats.org/officeDocument/2006/relationships/tags" Target="../tags/tag724.xml"/><Relationship Id="rId9" Type="http://schemas.openxmlformats.org/officeDocument/2006/relationships/tags" Target="../tags/tag729.xml"/><Relationship Id="rId14" Type="http://schemas.openxmlformats.org/officeDocument/2006/relationships/tags" Target="../tags/tag734.xml"/><Relationship Id="rId22" Type="http://schemas.openxmlformats.org/officeDocument/2006/relationships/tags" Target="../tags/tag742.xml"/><Relationship Id="rId27" Type="http://schemas.openxmlformats.org/officeDocument/2006/relationships/tags" Target="../tags/tag747.xml"/><Relationship Id="rId30" Type="http://schemas.openxmlformats.org/officeDocument/2006/relationships/tags" Target="../tags/tag750.xml"/><Relationship Id="rId35" Type="http://schemas.openxmlformats.org/officeDocument/2006/relationships/image" Target="../media/image144.png"/><Relationship Id="rId43" Type="http://schemas.openxmlformats.org/officeDocument/2006/relationships/image" Target="../media/image81.png"/><Relationship Id="rId48" Type="http://schemas.openxmlformats.org/officeDocument/2006/relationships/image" Target="../media/image104.png"/><Relationship Id="rId56" Type="http://schemas.openxmlformats.org/officeDocument/2006/relationships/image" Target="../media/image82.png"/><Relationship Id="rId8" Type="http://schemas.openxmlformats.org/officeDocument/2006/relationships/tags" Target="../tags/tag728.xml"/><Relationship Id="rId51" Type="http://schemas.openxmlformats.org/officeDocument/2006/relationships/image" Target="../media/image155.png"/><Relationship Id="rId3" Type="http://schemas.openxmlformats.org/officeDocument/2006/relationships/tags" Target="../tags/tag723.xml"/><Relationship Id="rId12" Type="http://schemas.openxmlformats.org/officeDocument/2006/relationships/tags" Target="../tags/tag732.xml"/><Relationship Id="rId17" Type="http://schemas.openxmlformats.org/officeDocument/2006/relationships/tags" Target="../tags/tag737.xml"/><Relationship Id="rId25" Type="http://schemas.openxmlformats.org/officeDocument/2006/relationships/tags" Target="../tags/tag745.xml"/><Relationship Id="rId33" Type="http://schemas.openxmlformats.org/officeDocument/2006/relationships/tags" Target="../tags/tag753.xml"/><Relationship Id="rId38" Type="http://schemas.openxmlformats.org/officeDocument/2006/relationships/image" Target="../media/image80.png"/><Relationship Id="rId46" Type="http://schemas.openxmlformats.org/officeDocument/2006/relationships/image" Target="../media/image103.png"/><Relationship Id="rId59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66.xml"/><Relationship Id="rId18" Type="http://schemas.openxmlformats.org/officeDocument/2006/relationships/tags" Target="../tags/tag771.xml"/><Relationship Id="rId26" Type="http://schemas.openxmlformats.org/officeDocument/2006/relationships/tags" Target="../tags/tag779.xml"/><Relationship Id="rId39" Type="http://schemas.openxmlformats.org/officeDocument/2006/relationships/image" Target="../media/image144.png"/><Relationship Id="rId21" Type="http://schemas.openxmlformats.org/officeDocument/2006/relationships/tags" Target="../tags/tag774.xml"/><Relationship Id="rId34" Type="http://schemas.openxmlformats.org/officeDocument/2006/relationships/tags" Target="../tags/tag787.xml"/><Relationship Id="rId42" Type="http://schemas.openxmlformats.org/officeDocument/2006/relationships/image" Target="../media/image80.png"/><Relationship Id="rId47" Type="http://schemas.openxmlformats.org/officeDocument/2006/relationships/image" Target="../media/image76.png"/><Relationship Id="rId50" Type="http://schemas.openxmlformats.org/officeDocument/2006/relationships/image" Target="../media/image33.png"/><Relationship Id="rId55" Type="http://schemas.openxmlformats.org/officeDocument/2006/relationships/image" Target="../media/image158.png"/><Relationship Id="rId63" Type="http://schemas.openxmlformats.org/officeDocument/2006/relationships/image" Target="../media/image148.png"/><Relationship Id="rId7" Type="http://schemas.openxmlformats.org/officeDocument/2006/relationships/tags" Target="../tags/tag760.xml"/><Relationship Id="rId2" Type="http://schemas.openxmlformats.org/officeDocument/2006/relationships/tags" Target="../tags/tag755.xml"/><Relationship Id="rId16" Type="http://schemas.openxmlformats.org/officeDocument/2006/relationships/tags" Target="../tags/tag769.xml"/><Relationship Id="rId20" Type="http://schemas.openxmlformats.org/officeDocument/2006/relationships/tags" Target="../tags/tag773.xml"/><Relationship Id="rId29" Type="http://schemas.openxmlformats.org/officeDocument/2006/relationships/tags" Target="../tags/tag782.xml"/><Relationship Id="rId41" Type="http://schemas.openxmlformats.org/officeDocument/2006/relationships/image" Target="../media/image143.png"/><Relationship Id="rId54" Type="http://schemas.openxmlformats.org/officeDocument/2006/relationships/image" Target="../media/image155.png"/><Relationship Id="rId62" Type="http://schemas.openxmlformats.org/officeDocument/2006/relationships/image" Target="../media/image82.png"/><Relationship Id="rId1" Type="http://schemas.openxmlformats.org/officeDocument/2006/relationships/tags" Target="../tags/tag754.xml"/><Relationship Id="rId6" Type="http://schemas.openxmlformats.org/officeDocument/2006/relationships/tags" Target="../tags/tag759.xml"/><Relationship Id="rId11" Type="http://schemas.openxmlformats.org/officeDocument/2006/relationships/tags" Target="../tags/tag764.xml"/><Relationship Id="rId24" Type="http://schemas.openxmlformats.org/officeDocument/2006/relationships/tags" Target="../tags/tag777.xml"/><Relationship Id="rId32" Type="http://schemas.openxmlformats.org/officeDocument/2006/relationships/tags" Target="../tags/tag785.xml"/><Relationship Id="rId37" Type="http://schemas.openxmlformats.org/officeDocument/2006/relationships/image" Target="../media/image78.png"/><Relationship Id="rId40" Type="http://schemas.openxmlformats.org/officeDocument/2006/relationships/image" Target="../media/image147.png"/><Relationship Id="rId45" Type="http://schemas.openxmlformats.org/officeDocument/2006/relationships/image" Target="../media/image72.png"/><Relationship Id="rId53" Type="http://schemas.openxmlformats.org/officeDocument/2006/relationships/image" Target="../media/image142.png"/><Relationship Id="rId58" Type="http://schemas.openxmlformats.org/officeDocument/2006/relationships/image" Target="../media/image161.png"/><Relationship Id="rId66" Type="http://schemas.openxmlformats.org/officeDocument/2006/relationships/image" Target="../media/image146.png"/><Relationship Id="rId5" Type="http://schemas.openxmlformats.org/officeDocument/2006/relationships/tags" Target="../tags/tag758.xml"/><Relationship Id="rId15" Type="http://schemas.openxmlformats.org/officeDocument/2006/relationships/tags" Target="../tags/tag768.xml"/><Relationship Id="rId23" Type="http://schemas.openxmlformats.org/officeDocument/2006/relationships/tags" Target="../tags/tag776.xml"/><Relationship Id="rId28" Type="http://schemas.openxmlformats.org/officeDocument/2006/relationships/tags" Target="../tags/tag781.xml"/><Relationship Id="rId36" Type="http://schemas.openxmlformats.org/officeDocument/2006/relationships/slideLayout" Target="../slideLayouts/slideLayout1.xml"/><Relationship Id="rId49" Type="http://schemas.openxmlformats.org/officeDocument/2006/relationships/image" Target="../media/image103.png"/><Relationship Id="rId57" Type="http://schemas.openxmlformats.org/officeDocument/2006/relationships/image" Target="../media/image160.png"/><Relationship Id="rId61" Type="http://schemas.openxmlformats.org/officeDocument/2006/relationships/image" Target="../media/image164.png"/><Relationship Id="rId10" Type="http://schemas.openxmlformats.org/officeDocument/2006/relationships/tags" Target="../tags/tag763.xml"/><Relationship Id="rId19" Type="http://schemas.openxmlformats.org/officeDocument/2006/relationships/tags" Target="../tags/tag772.xml"/><Relationship Id="rId31" Type="http://schemas.openxmlformats.org/officeDocument/2006/relationships/tags" Target="../tags/tag784.xml"/><Relationship Id="rId44" Type="http://schemas.openxmlformats.org/officeDocument/2006/relationships/image" Target="../media/image74.png"/><Relationship Id="rId52" Type="http://schemas.openxmlformats.org/officeDocument/2006/relationships/image" Target="../media/image92.png"/><Relationship Id="rId60" Type="http://schemas.openxmlformats.org/officeDocument/2006/relationships/image" Target="../media/image163.png"/><Relationship Id="rId65" Type="http://schemas.openxmlformats.org/officeDocument/2006/relationships/image" Target="../media/image165.png"/><Relationship Id="rId4" Type="http://schemas.openxmlformats.org/officeDocument/2006/relationships/tags" Target="../tags/tag757.xml"/><Relationship Id="rId9" Type="http://schemas.openxmlformats.org/officeDocument/2006/relationships/tags" Target="../tags/tag762.xml"/><Relationship Id="rId14" Type="http://schemas.openxmlformats.org/officeDocument/2006/relationships/tags" Target="../tags/tag767.xml"/><Relationship Id="rId22" Type="http://schemas.openxmlformats.org/officeDocument/2006/relationships/tags" Target="../tags/tag775.xml"/><Relationship Id="rId27" Type="http://schemas.openxmlformats.org/officeDocument/2006/relationships/tags" Target="../tags/tag780.xml"/><Relationship Id="rId30" Type="http://schemas.openxmlformats.org/officeDocument/2006/relationships/tags" Target="../tags/tag783.xml"/><Relationship Id="rId35" Type="http://schemas.openxmlformats.org/officeDocument/2006/relationships/tags" Target="../tags/tag788.xml"/><Relationship Id="rId43" Type="http://schemas.openxmlformats.org/officeDocument/2006/relationships/image" Target="../media/image2.png"/><Relationship Id="rId48" Type="http://schemas.openxmlformats.org/officeDocument/2006/relationships/image" Target="../media/image93.png"/><Relationship Id="rId56" Type="http://schemas.openxmlformats.org/officeDocument/2006/relationships/image" Target="../media/image159.png"/><Relationship Id="rId64" Type="http://schemas.openxmlformats.org/officeDocument/2006/relationships/image" Target="../media/image145.png"/><Relationship Id="rId8" Type="http://schemas.openxmlformats.org/officeDocument/2006/relationships/tags" Target="../tags/tag761.xml"/><Relationship Id="rId51" Type="http://schemas.openxmlformats.org/officeDocument/2006/relationships/image" Target="../media/image104.png"/><Relationship Id="rId3" Type="http://schemas.openxmlformats.org/officeDocument/2006/relationships/tags" Target="../tags/tag756.xml"/><Relationship Id="rId12" Type="http://schemas.openxmlformats.org/officeDocument/2006/relationships/tags" Target="../tags/tag765.xml"/><Relationship Id="rId17" Type="http://schemas.openxmlformats.org/officeDocument/2006/relationships/tags" Target="../tags/tag770.xml"/><Relationship Id="rId25" Type="http://schemas.openxmlformats.org/officeDocument/2006/relationships/tags" Target="../tags/tag778.xml"/><Relationship Id="rId33" Type="http://schemas.openxmlformats.org/officeDocument/2006/relationships/tags" Target="../tags/tag786.xml"/><Relationship Id="rId38" Type="http://schemas.openxmlformats.org/officeDocument/2006/relationships/image" Target="../media/image73.png"/><Relationship Id="rId46" Type="http://schemas.openxmlformats.org/officeDocument/2006/relationships/image" Target="../media/image81.png"/><Relationship Id="rId59" Type="http://schemas.openxmlformats.org/officeDocument/2006/relationships/image" Target="../media/image162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01.xml"/><Relationship Id="rId18" Type="http://schemas.openxmlformats.org/officeDocument/2006/relationships/tags" Target="../tags/tag806.xml"/><Relationship Id="rId26" Type="http://schemas.openxmlformats.org/officeDocument/2006/relationships/tags" Target="../tags/tag814.xml"/><Relationship Id="rId39" Type="http://schemas.openxmlformats.org/officeDocument/2006/relationships/slideLayout" Target="../slideLayouts/slideLayout1.xml"/><Relationship Id="rId21" Type="http://schemas.openxmlformats.org/officeDocument/2006/relationships/tags" Target="../tags/tag809.xml"/><Relationship Id="rId34" Type="http://schemas.openxmlformats.org/officeDocument/2006/relationships/tags" Target="../tags/tag822.xml"/><Relationship Id="rId42" Type="http://schemas.openxmlformats.org/officeDocument/2006/relationships/image" Target="../media/image144.png"/><Relationship Id="rId47" Type="http://schemas.openxmlformats.org/officeDocument/2006/relationships/image" Target="../media/image74.png"/><Relationship Id="rId50" Type="http://schemas.openxmlformats.org/officeDocument/2006/relationships/image" Target="../media/image76.png"/><Relationship Id="rId55" Type="http://schemas.openxmlformats.org/officeDocument/2006/relationships/image" Target="../media/image92.png"/><Relationship Id="rId63" Type="http://schemas.openxmlformats.org/officeDocument/2006/relationships/image" Target="../media/image169.png"/><Relationship Id="rId68" Type="http://schemas.openxmlformats.org/officeDocument/2006/relationships/image" Target="../media/image163.png"/><Relationship Id="rId7" Type="http://schemas.openxmlformats.org/officeDocument/2006/relationships/tags" Target="../tags/tag795.xml"/><Relationship Id="rId71" Type="http://schemas.openxmlformats.org/officeDocument/2006/relationships/image" Target="../media/image145.png"/><Relationship Id="rId2" Type="http://schemas.openxmlformats.org/officeDocument/2006/relationships/tags" Target="../tags/tag790.xml"/><Relationship Id="rId16" Type="http://schemas.openxmlformats.org/officeDocument/2006/relationships/tags" Target="../tags/tag804.xml"/><Relationship Id="rId29" Type="http://schemas.openxmlformats.org/officeDocument/2006/relationships/tags" Target="../tags/tag817.xml"/><Relationship Id="rId1" Type="http://schemas.openxmlformats.org/officeDocument/2006/relationships/tags" Target="../tags/tag789.xml"/><Relationship Id="rId6" Type="http://schemas.openxmlformats.org/officeDocument/2006/relationships/tags" Target="../tags/tag794.xml"/><Relationship Id="rId11" Type="http://schemas.openxmlformats.org/officeDocument/2006/relationships/tags" Target="../tags/tag799.xml"/><Relationship Id="rId24" Type="http://schemas.openxmlformats.org/officeDocument/2006/relationships/tags" Target="../tags/tag812.xml"/><Relationship Id="rId32" Type="http://schemas.openxmlformats.org/officeDocument/2006/relationships/tags" Target="../tags/tag820.xml"/><Relationship Id="rId37" Type="http://schemas.openxmlformats.org/officeDocument/2006/relationships/tags" Target="../tags/tag825.xml"/><Relationship Id="rId40" Type="http://schemas.openxmlformats.org/officeDocument/2006/relationships/image" Target="../media/image78.png"/><Relationship Id="rId45" Type="http://schemas.openxmlformats.org/officeDocument/2006/relationships/image" Target="../media/image80.png"/><Relationship Id="rId53" Type="http://schemas.openxmlformats.org/officeDocument/2006/relationships/image" Target="../media/image33.png"/><Relationship Id="rId58" Type="http://schemas.openxmlformats.org/officeDocument/2006/relationships/image" Target="../media/image164.png"/><Relationship Id="rId66" Type="http://schemas.openxmlformats.org/officeDocument/2006/relationships/image" Target="../media/image172.png"/><Relationship Id="rId5" Type="http://schemas.openxmlformats.org/officeDocument/2006/relationships/tags" Target="../tags/tag793.xml"/><Relationship Id="rId15" Type="http://schemas.openxmlformats.org/officeDocument/2006/relationships/tags" Target="../tags/tag803.xml"/><Relationship Id="rId23" Type="http://schemas.openxmlformats.org/officeDocument/2006/relationships/tags" Target="../tags/tag811.xml"/><Relationship Id="rId28" Type="http://schemas.openxmlformats.org/officeDocument/2006/relationships/tags" Target="../tags/tag816.xml"/><Relationship Id="rId36" Type="http://schemas.openxmlformats.org/officeDocument/2006/relationships/tags" Target="../tags/tag824.xml"/><Relationship Id="rId49" Type="http://schemas.openxmlformats.org/officeDocument/2006/relationships/image" Target="../media/image81.png"/><Relationship Id="rId57" Type="http://schemas.openxmlformats.org/officeDocument/2006/relationships/image" Target="../media/image155.png"/><Relationship Id="rId61" Type="http://schemas.openxmlformats.org/officeDocument/2006/relationships/image" Target="../media/image167.png"/><Relationship Id="rId10" Type="http://schemas.openxmlformats.org/officeDocument/2006/relationships/tags" Target="../tags/tag798.xml"/><Relationship Id="rId19" Type="http://schemas.openxmlformats.org/officeDocument/2006/relationships/tags" Target="../tags/tag807.xml"/><Relationship Id="rId31" Type="http://schemas.openxmlformats.org/officeDocument/2006/relationships/tags" Target="../tags/tag819.xml"/><Relationship Id="rId44" Type="http://schemas.openxmlformats.org/officeDocument/2006/relationships/image" Target="../media/image143.png"/><Relationship Id="rId52" Type="http://schemas.openxmlformats.org/officeDocument/2006/relationships/image" Target="../media/image103.png"/><Relationship Id="rId60" Type="http://schemas.openxmlformats.org/officeDocument/2006/relationships/image" Target="../media/image166.png"/><Relationship Id="rId65" Type="http://schemas.openxmlformats.org/officeDocument/2006/relationships/image" Target="../media/image171.png"/><Relationship Id="rId4" Type="http://schemas.openxmlformats.org/officeDocument/2006/relationships/tags" Target="../tags/tag792.xml"/><Relationship Id="rId9" Type="http://schemas.openxmlformats.org/officeDocument/2006/relationships/tags" Target="../tags/tag797.xml"/><Relationship Id="rId14" Type="http://schemas.openxmlformats.org/officeDocument/2006/relationships/tags" Target="../tags/tag802.xml"/><Relationship Id="rId22" Type="http://schemas.openxmlformats.org/officeDocument/2006/relationships/tags" Target="../tags/tag810.xml"/><Relationship Id="rId27" Type="http://schemas.openxmlformats.org/officeDocument/2006/relationships/tags" Target="../tags/tag815.xml"/><Relationship Id="rId30" Type="http://schemas.openxmlformats.org/officeDocument/2006/relationships/tags" Target="../tags/tag818.xml"/><Relationship Id="rId35" Type="http://schemas.openxmlformats.org/officeDocument/2006/relationships/tags" Target="../tags/tag823.xml"/><Relationship Id="rId43" Type="http://schemas.openxmlformats.org/officeDocument/2006/relationships/image" Target="../media/image147.png"/><Relationship Id="rId48" Type="http://schemas.openxmlformats.org/officeDocument/2006/relationships/image" Target="../media/image72.png"/><Relationship Id="rId56" Type="http://schemas.openxmlformats.org/officeDocument/2006/relationships/image" Target="../media/image142.png"/><Relationship Id="rId64" Type="http://schemas.openxmlformats.org/officeDocument/2006/relationships/image" Target="../media/image170.png"/><Relationship Id="rId69" Type="http://schemas.openxmlformats.org/officeDocument/2006/relationships/image" Target="../media/image82.png"/><Relationship Id="rId8" Type="http://schemas.openxmlformats.org/officeDocument/2006/relationships/tags" Target="../tags/tag796.xml"/><Relationship Id="rId51" Type="http://schemas.openxmlformats.org/officeDocument/2006/relationships/image" Target="../media/image93.png"/><Relationship Id="rId72" Type="http://schemas.openxmlformats.org/officeDocument/2006/relationships/image" Target="../media/image146.png"/><Relationship Id="rId3" Type="http://schemas.openxmlformats.org/officeDocument/2006/relationships/tags" Target="../tags/tag791.xml"/><Relationship Id="rId12" Type="http://schemas.openxmlformats.org/officeDocument/2006/relationships/tags" Target="../tags/tag800.xml"/><Relationship Id="rId17" Type="http://schemas.openxmlformats.org/officeDocument/2006/relationships/tags" Target="../tags/tag805.xml"/><Relationship Id="rId25" Type="http://schemas.openxmlformats.org/officeDocument/2006/relationships/tags" Target="../tags/tag813.xml"/><Relationship Id="rId33" Type="http://schemas.openxmlformats.org/officeDocument/2006/relationships/tags" Target="../tags/tag821.xml"/><Relationship Id="rId38" Type="http://schemas.openxmlformats.org/officeDocument/2006/relationships/tags" Target="../tags/tag826.xml"/><Relationship Id="rId46" Type="http://schemas.openxmlformats.org/officeDocument/2006/relationships/image" Target="../media/image2.png"/><Relationship Id="rId59" Type="http://schemas.openxmlformats.org/officeDocument/2006/relationships/image" Target="../media/image165.png"/><Relationship Id="rId67" Type="http://schemas.openxmlformats.org/officeDocument/2006/relationships/image" Target="../media/image162.png"/><Relationship Id="rId20" Type="http://schemas.openxmlformats.org/officeDocument/2006/relationships/tags" Target="../tags/tag808.xml"/><Relationship Id="rId41" Type="http://schemas.openxmlformats.org/officeDocument/2006/relationships/image" Target="../media/image73.png"/><Relationship Id="rId54" Type="http://schemas.openxmlformats.org/officeDocument/2006/relationships/image" Target="../media/image104.png"/><Relationship Id="rId62" Type="http://schemas.openxmlformats.org/officeDocument/2006/relationships/image" Target="../media/image168.png"/><Relationship Id="rId70" Type="http://schemas.openxmlformats.org/officeDocument/2006/relationships/image" Target="../media/image148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839.xml"/><Relationship Id="rId18" Type="http://schemas.openxmlformats.org/officeDocument/2006/relationships/tags" Target="../tags/tag844.xml"/><Relationship Id="rId26" Type="http://schemas.openxmlformats.org/officeDocument/2006/relationships/tags" Target="../tags/tag852.xml"/><Relationship Id="rId39" Type="http://schemas.openxmlformats.org/officeDocument/2006/relationships/tags" Target="../tags/tag865.xml"/><Relationship Id="rId21" Type="http://schemas.openxmlformats.org/officeDocument/2006/relationships/tags" Target="../tags/tag847.xml"/><Relationship Id="rId34" Type="http://schemas.openxmlformats.org/officeDocument/2006/relationships/tags" Target="../tags/tag860.xml"/><Relationship Id="rId42" Type="http://schemas.openxmlformats.org/officeDocument/2006/relationships/tags" Target="../tags/tag868.xml"/><Relationship Id="rId47" Type="http://schemas.openxmlformats.org/officeDocument/2006/relationships/image" Target="../media/image143.png"/><Relationship Id="rId50" Type="http://schemas.openxmlformats.org/officeDocument/2006/relationships/image" Target="../media/image172.png"/><Relationship Id="rId55" Type="http://schemas.openxmlformats.org/officeDocument/2006/relationships/image" Target="../media/image72.png"/><Relationship Id="rId63" Type="http://schemas.openxmlformats.org/officeDocument/2006/relationships/image" Target="../media/image142.png"/><Relationship Id="rId68" Type="http://schemas.openxmlformats.org/officeDocument/2006/relationships/image" Target="../media/image167.png"/><Relationship Id="rId76" Type="http://schemas.openxmlformats.org/officeDocument/2006/relationships/image" Target="../media/image73.png"/><Relationship Id="rId7" Type="http://schemas.openxmlformats.org/officeDocument/2006/relationships/tags" Target="../tags/tag833.xml"/><Relationship Id="rId71" Type="http://schemas.openxmlformats.org/officeDocument/2006/relationships/image" Target="../media/image162.png"/><Relationship Id="rId2" Type="http://schemas.openxmlformats.org/officeDocument/2006/relationships/tags" Target="../tags/tag828.xml"/><Relationship Id="rId16" Type="http://schemas.openxmlformats.org/officeDocument/2006/relationships/tags" Target="../tags/tag842.xml"/><Relationship Id="rId29" Type="http://schemas.openxmlformats.org/officeDocument/2006/relationships/tags" Target="../tags/tag855.xml"/><Relationship Id="rId11" Type="http://schemas.openxmlformats.org/officeDocument/2006/relationships/tags" Target="../tags/tag837.xml"/><Relationship Id="rId24" Type="http://schemas.openxmlformats.org/officeDocument/2006/relationships/tags" Target="../tags/tag850.xml"/><Relationship Id="rId32" Type="http://schemas.openxmlformats.org/officeDocument/2006/relationships/tags" Target="../tags/tag858.xml"/><Relationship Id="rId37" Type="http://schemas.openxmlformats.org/officeDocument/2006/relationships/tags" Target="../tags/tag863.xml"/><Relationship Id="rId40" Type="http://schemas.openxmlformats.org/officeDocument/2006/relationships/tags" Target="../tags/tag866.xml"/><Relationship Id="rId45" Type="http://schemas.openxmlformats.org/officeDocument/2006/relationships/image" Target="../media/image144.png"/><Relationship Id="rId53" Type="http://schemas.openxmlformats.org/officeDocument/2006/relationships/image" Target="../media/image78.png"/><Relationship Id="rId58" Type="http://schemas.openxmlformats.org/officeDocument/2006/relationships/image" Target="../media/image93.png"/><Relationship Id="rId66" Type="http://schemas.openxmlformats.org/officeDocument/2006/relationships/image" Target="../media/image165.png"/><Relationship Id="rId74" Type="http://schemas.openxmlformats.org/officeDocument/2006/relationships/image" Target="../media/image148.png"/><Relationship Id="rId5" Type="http://schemas.openxmlformats.org/officeDocument/2006/relationships/tags" Target="../tags/tag831.xml"/><Relationship Id="rId15" Type="http://schemas.openxmlformats.org/officeDocument/2006/relationships/tags" Target="../tags/tag841.xml"/><Relationship Id="rId23" Type="http://schemas.openxmlformats.org/officeDocument/2006/relationships/tags" Target="../tags/tag849.xml"/><Relationship Id="rId28" Type="http://schemas.openxmlformats.org/officeDocument/2006/relationships/tags" Target="../tags/tag854.xml"/><Relationship Id="rId36" Type="http://schemas.openxmlformats.org/officeDocument/2006/relationships/tags" Target="../tags/tag862.xml"/><Relationship Id="rId49" Type="http://schemas.openxmlformats.org/officeDocument/2006/relationships/image" Target="../media/image171.png"/><Relationship Id="rId57" Type="http://schemas.openxmlformats.org/officeDocument/2006/relationships/image" Target="../media/image76.png"/><Relationship Id="rId61" Type="http://schemas.openxmlformats.org/officeDocument/2006/relationships/image" Target="../media/image104.png"/><Relationship Id="rId10" Type="http://schemas.openxmlformats.org/officeDocument/2006/relationships/tags" Target="../tags/tag836.xml"/><Relationship Id="rId19" Type="http://schemas.openxmlformats.org/officeDocument/2006/relationships/tags" Target="../tags/tag845.xml"/><Relationship Id="rId31" Type="http://schemas.openxmlformats.org/officeDocument/2006/relationships/tags" Target="../tags/tag857.xml"/><Relationship Id="rId44" Type="http://schemas.openxmlformats.org/officeDocument/2006/relationships/image" Target="../media/image146.png"/><Relationship Id="rId52" Type="http://schemas.openxmlformats.org/officeDocument/2006/relationships/image" Target="../media/image2.png"/><Relationship Id="rId60" Type="http://schemas.openxmlformats.org/officeDocument/2006/relationships/image" Target="../media/image33.png"/><Relationship Id="rId65" Type="http://schemas.openxmlformats.org/officeDocument/2006/relationships/image" Target="../media/image164.png"/><Relationship Id="rId73" Type="http://schemas.openxmlformats.org/officeDocument/2006/relationships/image" Target="../media/image82.png"/><Relationship Id="rId4" Type="http://schemas.openxmlformats.org/officeDocument/2006/relationships/tags" Target="../tags/tag830.xml"/><Relationship Id="rId9" Type="http://schemas.openxmlformats.org/officeDocument/2006/relationships/tags" Target="../tags/tag835.xml"/><Relationship Id="rId14" Type="http://schemas.openxmlformats.org/officeDocument/2006/relationships/tags" Target="../tags/tag840.xml"/><Relationship Id="rId22" Type="http://schemas.openxmlformats.org/officeDocument/2006/relationships/tags" Target="../tags/tag848.xml"/><Relationship Id="rId27" Type="http://schemas.openxmlformats.org/officeDocument/2006/relationships/tags" Target="../tags/tag853.xml"/><Relationship Id="rId30" Type="http://schemas.openxmlformats.org/officeDocument/2006/relationships/tags" Target="../tags/tag856.xml"/><Relationship Id="rId35" Type="http://schemas.openxmlformats.org/officeDocument/2006/relationships/tags" Target="../tags/tag861.xml"/><Relationship Id="rId43" Type="http://schemas.openxmlformats.org/officeDocument/2006/relationships/slideLayout" Target="../slideLayouts/slideLayout1.xml"/><Relationship Id="rId48" Type="http://schemas.openxmlformats.org/officeDocument/2006/relationships/image" Target="../media/image80.png"/><Relationship Id="rId56" Type="http://schemas.openxmlformats.org/officeDocument/2006/relationships/image" Target="../media/image81.png"/><Relationship Id="rId64" Type="http://schemas.openxmlformats.org/officeDocument/2006/relationships/image" Target="../media/image155.png"/><Relationship Id="rId69" Type="http://schemas.openxmlformats.org/officeDocument/2006/relationships/image" Target="../media/image168.png"/><Relationship Id="rId8" Type="http://schemas.openxmlformats.org/officeDocument/2006/relationships/tags" Target="../tags/tag834.xml"/><Relationship Id="rId51" Type="http://schemas.openxmlformats.org/officeDocument/2006/relationships/image" Target="../media/image170.png"/><Relationship Id="rId72" Type="http://schemas.openxmlformats.org/officeDocument/2006/relationships/image" Target="../media/image163.png"/><Relationship Id="rId3" Type="http://schemas.openxmlformats.org/officeDocument/2006/relationships/tags" Target="../tags/tag829.xml"/><Relationship Id="rId12" Type="http://schemas.openxmlformats.org/officeDocument/2006/relationships/tags" Target="../tags/tag838.xml"/><Relationship Id="rId17" Type="http://schemas.openxmlformats.org/officeDocument/2006/relationships/tags" Target="../tags/tag843.xml"/><Relationship Id="rId25" Type="http://schemas.openxmlformats.org/officeDocument/2006/relationships/tags" Target="../tags/tag851.xml"/><Relationship Id="rId33" Type="http://schemas.openxmlformats.org/officeDocument/2006/relationships/tags" Target="../tags/tag859.xml"/><Relationship Id="rId38" Type="http://schemas.openxmlformats.org/officeDocument/2006/relationships/tags" Target="../tags/tag864.xml"/><Relationship Id="rId46" Type="http://schemas.openxmlformats.org/officeDocument/2006/relationships/image" Target="../media/image147.png"/><Relationship Id="rId59" Type="http://schemas.openxmlformats.org/officeDocument/2006/relationships/image" Target="../media/image103.png"/><Relationship Id="rId67" Type="http://schemas.openxmlformats.org/officeDocument/2006/relationships/image" Target="../media/image166.png"/><Relationship Id="rId20" Type="http://schemas.openxmlformats.org/officeDocument/2006/relationships/tags" Target="../tags/tag846.xml"/><Relationship Id="rId41" Type="http://schemas.openxmlformats.org/officeDocument/2006/relationships/tags" Target="../tags/tag867.xml"/><Relationship Id="rId54" Type="http://schemas.openxmlformats.org/officeDocument/2006/relationships/image" Target="../media/image74.png"/><Relationship Id="rId62" Type="http://schemas.openxmlformats.org/officeDocument/2006/relationships/image" Target="../media/image92.png"/><Relationship Id="rId70" Type="http://schemas.openxmlformats.org/officeDocument/2006/relationships/image" Target="../media/image169.png"/><Relationship Id="rId75" Type="http://schemas.openxmlformats.org/officeDocument/2006/relationships/image" Target="../media/image145.png"/><Relationship Id="rId1" Type="http://schemas.openxmlformats.org/officeDocument/2006/relationships/tags" Target="../tags/tag827.xml"/><Relationship Id="rId6" Type="http://schemas.openxmlformats.org/officeDocument/2006/relationships/tags" Target="../tags/tag83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9" Type="http://schemas.openxmlformats.org/officeDocument/2006/relationships/image" Target="../media/image6.png"/><Relationship Id="rId21" Type="http://schemas.openxmlformats.org/officeDocument/2006/relationships/tags" Target="../tags/tag56.xml"/><Relationship Id="rId34" Type="http://schemas.openxmlformats.org/officeDocument/2006/relationships/slideLayout" Target="../slideLayouts/slideLayout1.xml"/><Relationship Id="rId42" Type="http://schemas.openxmlformats.org/officeDocument/2006/relationships/image" Target="../media/image36.png"/><Relationship Id="rId47" Type="http://schemas.openxmlformats.org/officeDocument/2006/relationships/image" Target="../media/image40.png"/><Relationship Id="rId50" Type="http://schemas.openxmlformats.org/officeDocument/2006/relationships/image" Target="../media/image25.png"/><Relationship Id="rId55" Type="http://schemas.openxmlformats.org/officeDocument/2006/relationships/image" Target="../media/image3.png"/><Relationship Id="rId63" Type="http://schemas.openxmlformats.org/officeDocument/2006/relationships/image" Target="../media/image16.png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9" Type="http://schemas.openxmlformats.org/officeDocument/2006/relationships/tags" Target="../tags/tag64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image" Target="../media/image34.png"/><Relationship Id="rId40" Type="http://schemas.openxmlformats.org/officeDocument/2006/relationships/image" Target="../media/image2.png"/><Relationship Id="rId45" Type="http://schemas.openxmlformats.org/officeDocument/2006/relationships/image" Target="../media/image38.png"/><Relationship Id="rId53" Type="http://schemas.openxmlformats.org/officeDocument/2006/relationships/image" Target="../media/image26.png"/><Relationship Id="rId58" Type="http://schemas.openxmlformats.org/officeDocument/2006/relationships/image" Target="../media/image5.png"/><Relationship Id="rId66" Type="http://schemas.openxmlformats.org/officeDocument/2006/relationships/image" Target="../media/image1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image" Target="../media/image33.png"/><Relationship Id="rId49" Type="http://schemas.openxmlformats.org/officeDocument/2006/relationships/image" Target="../media/image18.png"/><Relationship Id="rId57" Type="http://schemas.openxmlformats.org/officeDocument/2006/relationships/image" Target="../media/image12.png"/><Relationship Id="rId61" Type="http://schemas.openxmlformats.org/officeDocument/2006/relationships/image" Target="../media/image19.png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4" Type="http://schemas.openxmlformats.org/officeDocument/2006/relationships/image" Target="../media/image37.png"/><Relationship Id="rId52" Type="http://schemas.openxmlformats.org/officeDocument/2006/relationships/image" Target="../media/image29.png"/><Relationship Id="rId60" Type="http://schemas.openxmlformats.org/officeDocument/2006/relationships/image" Target="../media/image15.png"/><Relationship Id="rId65" Type="http://schemas.openxmlformats.org/officeDocument/2006/relationships/image" Target="../media/image41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image" Target="../media/image8.png"/><Relationship Id="rId43" Type="http://schemas.openxmlformats.org/officeDocument/2006/relationships/image" Target="../media/image7.png"/><Relationship Id="rId48" Type="http://schemas.openxmlformats.org/officeDocument/2006/relationships/image" Target="../media/image17.png"/><Relationship Id="rId56" Type="http://schemas.openxmlformats.org/officeDocument/2006/relationships/image" Target="../media/image9.png"/><Relationship Id="rId64" Type="http://schemas.openxmlformats.org/officeDocument/2006/relationships/image" Target="../media/image10.png"/><Relationship Id="rId8" Type="http://schemas.openxmlformats.org/officeDocument/2006/relationships/tags" Target="../tags/tag43.xml"/><Relationship Id="rId51" Type="http://schemas.openxmlformats.org/officeDocument/2006/relationships/image" Target="../media/image23.png"/><Relationship Id="rId3" Type="http://schemas.openxmlformats.org/officeDocument/2006/relationships/tags" Target="../tags/tag38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image" Target="../media/image4.png"/><Relationship Id="rId46" Type="http://schemas.openxmlformats.org/officeDocument/2006/relationships/image" Target="../media/image39.png"/><Relationship Id="rId59" Type="http://schemas.openxmlformats.org/officeDocument/2006/relationships/image" Target="../media/image14.png"/><Relationship Id="rId67" Type="http://schemas.openxmlformats.org/officeDocument/2006/relationships/image" Target="../media/image42.png"/><Relationship Id="rId20" Type="http://schemas.openxmlformats.org/officeDocument/2006/relationships/tags" Target="../tags/tag55.xml"/><Relationship Id="rId41" Type="http://schemas.openxmlformats.org/officeDocument/2006/relationships/image" Target="../media/image35.png"/><Relationship Id="rId54" Type="http://schemas.openxmlformats.org/officeDocument/2006/relationships/image" Target="../media/image11.png"/><Relationship Id="rId62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881.xml"/><Relationship Id="rId18" Type="http://schemas.openxmlformats.org/officeDocument/2006/relationships/tags" Target="../tags/tag886.xml"/><Relationship Id="rId26" Type="http://schemas.openxmlformats.org/officeDocument/2006/relationships/tags" Target="../tags/tag894.xml"/><Relationship Id="rId39" Type="http://schemas.openxmlformats.org/officeDocument/2006/relationships/tags" Target="../tags/tag907.xml"/><Relationship Id="rId21" Type="http://schemas.openxmlformats.org/officeDocument/2006/relationships/tags" Target="../tags/tag889.xml"/><Relationship Id="rId34" Type="http://schemas.openxmlformats.org/officeDocument/2006/relationships/tags" Target="../tags/tag902.xml"/><Relationship Id="rId42" Type="http://schemas.openxmlformats.org/officeDocument/2006/relationships/tags" Target="../tags/tag910.xml"/><Relationship Id="rId47" Type="http://schemas.openxmlformats.org/officeDocument/2006/relationships/image" Target="../media/image144.png"/><Relationship Id="rId50" Type="http://schemas.openxmlformats.org/officeDocument/2006/relationships/image" Target="../media/image80.png"/><Relationship Id="rId55" Type="http://schemas.openxmlformats.org/officeDocument/2006/relationships/image" Target="../media/image76.png"/><Relationship Id="rId63" Type="http://schemas.openxmlformats.org/officeDocument/2006/relationships/image" Target="../media/image173.png"/><Relationship Id="rId68" Type="http://schemas.openxmlformats.org/officeDocument/2006/relationships/image" Target="../media/image178.png"/><Relationship Id="rId76" Type="http://schemas.openxmlformats.org/officeDocument/2006/relationships/image" Target="../media/image162.png"/><Relationship Id="rId7" Type="http://schemas.openxmlformats.org/officeDocument/2006/relationships/tags" Target="../tags/tag875.xml"/><Relationship Id="rId71" Type="http://schemas.openxmlformats.org/officeDocument/2006/relationships/image" Target="../media/image171.png"/><Relationship Id="rId2" Type="http://schemas.openxmlformats.org/officeDocument/2006/relationships/tags" Target="../tags/tag870.xml"/><Relationship Id="rId16" Type="http://schemas.openxmlformats.org/officeDocument/2006/relationships/tags" Target="../tags/tag884.xml"/><Relationship Id="rId29" Type="http://schemas.openxmlformats.org/officeDocument/2006/relationships/tags" Target="../tags/tag897.xml"/><Relationship Id="rId11" Type="http://schemas.openxmlformats.org/officeDocument/2006/relationships/tags" Target="../tags/tag879.xml"/><Relationship Id="rId24" Type="http://schemas.openxmlformats.org/officeDocument/2006/relationships/tags" Target="../tags/tag892.xml"/><Relationship Id="rId32" Type="http://schemas.openxmlformats.org/officeDocument/2006/relationships/tags" Target="../tags/tag900.xml"/><Relationship Id="rId37" Type="http://schemas.openxmlformats.org/officeDocument/2006/relationships/tags" Target="../tags/tag905.xml"/><Relationship Id="rId40" Type="http://schemas.openxmlformats.org/officeDocument/2006/relationships/tags" Target="../tags/tag908.xml"/><Relationship Id="rId45" Type="http://schemas.openxmlformats.org/officeDocument/2006/relationships/image" Target="../media/image78.png"/><Relationship Id="rId53" Type="http://schemas.openxmlformats.org/officeDocument/2006/relationships/image" Target="../media/image72.png"/><Relationship Id="rId58" Type="http://schemas.openxmlformats.org/officeDocument/2006/relationships/image" Target="../media/image33.png"/><Relationship Id="rId66" Type="http://schemas.openxmlformats.org/officeDocument/2006/relationships/image" Target="../media/image176.png"/><Relationship Id="rId74" Type="http://schemas.openxmlformats.org/officeDocument/2006/relationships/image" Target="../media/image148.png"/><Relationship Id="rId79" Type="http://schemas.openxmlformats.org/officeDocument/2006/relationships/image" Target="../media/image146.png"/><Relationship Id="rId5" Type="http://schemas.openxmlformats.org/officeDocument/2006/relationships/tags" Target="../tags/tag873.xml"/><Relationship Id="rId61" Type="http://schemas.openxmlformats.org/officeDocument/2006/relationships/image" Target="../media/image142.png"/><Relationship Id="rId10" Type="http://schemas.openxmlformats.org/officeDocument/2006/relationships/tags" Target="../tags/tag878.xml"/><Relationship Id="rId19" Type="http://schemas.openxmlformats.org/officeDocument/2006/relationships/tags" Target="../tags/tag887.xml"/><Relationship Id="rId31" Type="http://schemas.openxmlformats.org/officeDocument/2006/relationships/tags" Target="../tags/tag899.xml"/><Relationship Id="rId44" Type="http://schemas.openxmlformats.org/officeDocument/2006/relationships/image" Target="../media/image172.png"/><Relationship Id="rId52" Type="http://schemas.openxmlformats.org/officeDocument/2006/relationships/image" Target="../media/image74.png"/><Relationship Id="rId60" Type="http://schemas.openxmlformats.org/officeDocument/2006/relationships/image" Target="../media/image92.png"/><Relationship Id="rId65" Type="http://schemas.openxmlformats.org/officeDocument/2006/relationships/image" Target="../media/image175.png"/><Relationship Id="rId73" Type="http://schemas.openxmlformats.org/officeDocument/2006/relationships/image" Target="../media/image82.png"/><Relationship Id="rId78" Type="http://schemas.openxmlformats.org/officeDocument/2006/relationships/image" Target="../media/image181.png"/><Relationship Id="rId4" Type="http://schemas.openxmlformats.org/officeDocument/2006/relationships/tags" Target="../tags/tag872.xml"/><Relationship Id="rId9" Type="http://schemas.openxmlformats.org/officeDocument/2006/relationships/tags" Target="../tags/tag877.xml"/><Relationship Id="rId14" Type="http://schemas.openxmlformats.org/officeDocument/2006/relationships/tags" Target="../tags/tag882.xml"/><Relationship Id="rId22" Type="http://schemas.openxmlformats.org/officeDocument/2006/relationships/tags" Target="../tags/tag890.xml"/><Relationship Id="rId27" Type="http://schemas.openxmlformats.org/officeDocument/2006/relationships/tags" Target="../tags/tag895.xml"/><Relationship Id="rId30" Type="http://schemas.openxmlformats.org/officeDocument/2006/relationships/tags" Target="../tags/tag898.xml"/><Relationship Id="rId35" Type="http://schemas.openxmlformats.org/officeDocument/2006/relationships/tags" Target="../tags/tag903.xml"/><Relationship Id="rId43" Type="http://schemas.openxmlformats.org/officeDocument/2006/relationships/slideLayout" Target="../slideLayouts/slideLayout1.xml"/><Relationship Id="rId48" Type="http://schemas.openxmlformats.org/officeDocument/2006/relationships/image" Target="../media/image147.png"/><Relationship Id="rId56" Type="http://schemas.openxmlformats.org/officeDocument/2006/relationships/image" Target="../media/image93.png"/><Relationship Id="rId64" Type="http://schemas.openxmlformats.org/officeDocument/2006/relationships/image" Target="../media/image174.png"/><Relationship Id="rId69" Type="http://schemas.openxmlformats.org/officeDocument/2006/relationships/image" Target="../media/image179.png"/><Relationship Id="rId77" Type="http://schemas.openxmlformats.org/officeDocument/2006/relationships/image" Target="../media/image163.png"/><Relationship Id="rId8" Type="http://schemas.openxmlformats.org/officeDocument/2006/relationships/tags" Target="../tags/tag876.xml"/><Relationship Id="rId51" Type="http://schemas.openxmlformats.org/officeDocument/2006/relationships/image" Target="../media/image2.png"/><Relationship Id="rId72" Type="http://schemas.openxmlformats.org/officeDocument/2006/relationships/image" Target="../media/image180.png"/><Relationship Id="rId3" Type="http://schemas.openxmlformats.org/officeDocument/2006/relationships/tags" Target="../tags/tag871.xml"/><Relationship Id="rId12" Type="http://schemas.openxmlformats.org/officeDocument/2006/relationships/tags" Target="../tags/tag880.xml"/><Relationship Id="rId17" Type="http://schemas.openxmlformats.org/officeDocument/2006/relationships/tags" Target="../tags/tag885.xml"/><Relationship Id="rId25" Type="http://schemas.openxmlformats.org/officeDocument/2006/relationships/tags" Target="../tags/tag893.xml"/><Relationship Id="rId33" Type="http://schemas.openxmlformats.org/officeDocument/2006/relationships/tags" Target="../tags/tag901.xml"/><Relationship Id="rId38" Type="http://schemas.openxmlformats.org/officeDocument/2006/relationships/tags" Target="../tags/tag906.xml"/><Relationship Id="rId46" Type="http://schemas.openxmlformats.org/officeDocument/2006/relationships/image" Target="../media/image73.png"/><Relationship Id="rId59" Type="http://schemas.openxmlformats.org/officeDocument/2006/relationships/image" Target="../media/image104.png"/><Relationship Id="rId67" Type="http://schemas.openxmlformats.org/officeDocument/2006/relationships/image" Target="../media/image177.png"/><Relationship Id="rId20" Type="http://schemas.openxmlformats.org/officeDocument/2006/relationships/tags" Target="../tags/tag888.xml"/><Relationship Id="rId41" Type="http://schemas.openxmlformats.org/officeDocument/2006/relationships/tags" Target="../tags/tag909.xml"/><Relationship Id="rId54" Type="http://schemas.openxmlformats.org/officeDocument/2006/relationships/image" Target="../media/image81.png"/><Relationship Id="rId62" Type="http://schemas.openxmlformats.org/officeDocument/2006/relationships/image" Target="../media/image155.png"/><Relationship Id="rId70" Type="http://schemas.openxmlformats.org/officeDocument/2006/relationships/image" Target="../media/image170.png"/><Relationship Id="rId75" Type="http://schemas.openxmlformats.org/officeDocument/2006/relationships/image" Target="../media/image145.png"/><Relationship Id="rId1" Type="http://schemas.openxmlformats.org/officeDocument/2006/relationships/tags" Target="../tags/tag869.xml"/><Relationship Id="rId6" Type="http://schemas.openxmlformats.org/officeDocument/2006/relationships/tags" Target="../tags/tag874.xml"/><Relationship Id="rId15" Type="http://schemas.openxmlformats.org/officeDocument/2006/relationships/tags" Target="../tags/tag883.xml"/><Relationship Id="rId23" Type="http://schemas.openxmlformats.org/officeDocument/2006/relationships/tags" Target="../tags/tag891.xml"/><Relationship Id="rId28" Type="http://schemas.openxmlformats.org/officeDocument/2006/relationships/tags" Target="../tags/tag896.xml"/><Relationship Id="rId36" Type="http://schemas.openxmlformats.org/officeDocument/2006/relationships/tags" Target="../tags/tag904.xml"/><Relationship Id="rId49" Type="http://schemas.openxmlformats.org/officeDocument/2006/relationships/image" Target="../media/image143.png"/><Relationship Id="rId57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918.xml"/><Relationship Id="rId13" Type="http://schemas.openxmlformats.org/officeDocument/2006/relationships/tags" Target="../tags/tag92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88.png"/><Relationship Id="rId3" Type="http://schemas.openxmlformats.org/officeDocument/2006/relationships/tags" Target="../tags/tag913.xml"/><Relationship Id="rId21" Type="http://schemas.openxmlformats.org/officeDocument/2006/relationships/image" Target="../media/image183.png"/><Relationship Id="rId34" Type="http://schemas.openxmlformats.org/officeDocument/2006/relationships/image" Target="../media/image194.png"/><Relationship Id="rId7" Type="http://schemas.openxmlformats.org/officeDocument/2006/relationships/tags" Target="../tags/tag917.xml"/><Relationship Id="rId12" Type="http://schemas.openxmlformats.org/officeDocument/2006/relationships/tags" Target="../tags/tag922.xml"/><Relationship Id="rId17" Type="http://schemas.openxmlformats.org/officeDocument/2006/relationships/tags" Target="../tags/tag927.xml"/><Relationship Id="rId25" Type="http://schemas.openxmlformats.org/officeDocument/2006/relationships/image" Target="../media/image187.png"/><Relationship Id="rId33" Type="http://schemas.openxmlformats.org/officeDocument/2006/relationships/image" Target="../media/image193.png"/><Relationship Id="rId2" Type="http://schemas.openxmlformats.org/officeDocument/2006/relationships/tags" Target="../tags/tag912.xml"/><Relationship Id="rId16" Type="http://schemas.openxmlformats.org/officeDocument/2006/relationships/tags" Target="../tags/tag926.xml"/><Relationship Id="rId20" Type="http://schemas.openxmlformats.org/officeDocument/2006/relationships/image" Target="../media/image182.png"/><Relationship Id="rId29" Type="http://schemas.openxmlformats.org/officeDocument/2006/relationships/image" Target="../media/image191.png"/><Relationship Id="rId1" Type="http://schemas.openxmlformats.org/officeDocument/2006/relationships/tags" Target="../tags/tag911.xml"/><Relationship Id="rId6" Type="http://schemas.openxmlformats.org/officeDocument/2006/relationships/tags" Target="../tags/tag916.xml"/><Relationship Id="rId11" Type="http://schemas.openxmlformats.org/officeDocument/2006/relationships/tags" Target="../tags/tag921.xml"/><Relationship Id="rId24" Type="http://schemas.openxmlformats.org/officeDocument/2006/relationships/image" Target="../media/image186.png"/><Relationship Id="rId32" Type="http://schemas.openxmlformats.org/officeDocument/2006/relationships/image" Target="../media/image148.png"/><Relationship Id="rId5" Type="http://schemas.openxmlformats.org/officeDocument/2006/relationships/tags" Target="../tags/tag915.xml"/><Relationship Id="rId15" Type="http://schemas.openxmlformats.org/officeDocument/2006/relationships/tags" Target="../tags/tag925.xml"/><Relationship Id="rId23" Type="http://schemas.openxmlformats.org/officeDocument/2006/relationships/image" Target="../media/image185.png"/><Relationship Id="rId28" Type="http://schemas.openxmlformats.org/officeDocument/2006/relationships/image" Target="../media/image190.png"/><Relationship Id="rId10" Type="http://schemas.openxmlformats.org/officeDocument/2006/relationships/tags" Target="../tags/tag920.xml"/><Relationship Id="rId19" Type="http://schemas.openxmlformats.org/officeDocument/2006/relationships/image" Target="../media/image147.png"/><Relationship Id="rId31" Type="http://schemas.openxmlformats.org/officeDocument/2006/relationships/image" Target="../media/image144.png"/><Relationship Id="rId4" Type="http://schemas.openxmlformats.org/officeDocument/2006/relationships/tags" Target="../tags/tag914.xml"/><Relationship Id="rId9" Type="http://schemas.openxmlformats.org/officeDocument/2006/relationships/tags" Target="../tags/tag919.xml"/><Relationship Id="rId14" Type="http://schemas.openxmlformats.org/officeDocument/2006/relationships/tags" Target="../tags/tag924.xml"/><Relationship Id="rId22" Type="http://schemas.openxmlformats.org/officeDocument/2006/relationships/image" Target="../media/image184.png"/><Relationship Id="rId27" Type="http://schemas.openxmlformats.org/officeDocument/2006/relationships/image" Target="../media/image189.png"/><Relationship Id="rId30" Type="http://schemas.openxmlformats.org/officeDocument/2006/relationships/image" Target="../media/image192.png"/><Relationship Id="rId35" Type="http://schemas.openxmlformats.org/officeDocument/2006/relationships/image" Target="../media/image1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935.xml"/><Relationship Id="rId13" Type="http://schemas.openxmlformats.org/officeDocument/2006/relationships/tags" Target="../tags/tag940.xml"/><Relationship Id="rId18" Type="http://schemas.openxmlformats.org/officeDocument/2006/relationships/image" Target="../media/image183.png"/><Relationship Id="rId26" Type="http://schemas.openxmlformats.org/officeDocument/2006/relationships/image" Target="../media/image197.png"/><Relationship Id="rId3" Type="http://schemas.openxmlformats.org/officeDocument/2006/relationships/tags" Target="../tags/tag930.xml"/><Relationship Id="rId21" Type="http://schemas.openxmlformats.org/officeDocument/2006/relationships/image" Target="../media/image188.png"/><Relationship Id="rId7" Type="http://schemas.openxmlformats.org/officeDocument/2006/relationships/tags" Target="../tags/tag934.xml"/><Relationship Id="rId12" Type="http://schemas.openxmlformats.org/officeDocument/2006/relationships/tags" Target="../tags/tag939.xml"/><Relationship Id="rId17" Type="http://schemas.openxmlformats.org/officeDocument/2006/relationships/image" Target="../media/image182.png"/><Relationship Id="rId25" Type="http://schemas.openxmlformats.org/officeDocument/2006/relationships/image" Target="../media/image195.png"/><Relationship Id="rId2" Type="http://schemas.openxmlformats.org/officeDocument/2006/relationships/tags" Target="../tags/tag929.xml"/><Relationship Id="rId16" Type="http://schemas.openxmlformats.org/officeDocument/2006/relationships/image" Target="../media/image187.png"/><Relationship Id="rId20" Type="http://schemas.openxmlformats.org/officeDocument/2006/relationships/image" Target="../media/image185.png"/><Relationship Id="rId29" Type="http://schemas.openxmlformats.org/officeDocument/2006/relationships/image" Target="../media/image200.png"/><Relationship Id="rId1" Type="http://schemas.openxmlformats.org/officeDocument/2006/relationships/tags" Target="../tags/tag928.xml"/><Relationship Id="rId6" Type="http://schemas.openxmlformats.org/officeDocument/2006/relationships/tags" Target="../tags/tag933.xml"/><Relationship Id="rId11" Type="http://schemas.openxmlformats.org/officeDocument/2006/relationships/tags" Target="../tags/tag938.xml"/><Relationship Id="rId24" Type="http://schemas.openxmlformats.org/officeDocument/2006/relationships/image" Target="../media/image194.png"/><Relationship Id="rId5" Type="http://schemas.openxmlformats.org/officeDocument/2006/relationships/tags" Target="../tags/tag93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92.png"/><Relationship Id="rId28" Type="http://schemas.openxmlformats.org/officeDocument/2006/relationships/image" Target="../media/image199.png"/><Relationship Id="rId10" Type="http://schemas.openxmlformats.org/officeDocument/2006/relationships/tags" Target="../tags/tag937.xml"/><Relationship Id="rId19" Type="http://schemas.openxmlformats.org/officeDocument/2006/relationships/image" Target="../media/image184.png"/><Relationship Id="rId4" Type="http://schemas.openxmlformats.org/officeDocument/2006/relationships/tags" Target="../tags/tag931.xml"/><Relationship Id="rId9" Type="http://schemas.openxmlformats.org/officeDocument/2006/relationships/tags" Target="../tags/tag936.xml"/><Relationship Id="rId14" Type="http://schemas.openxmlformats.org/officeDocument/2006/relationships/tags" Target="../tags/tag941.xml"/><Relationship Id="rId22" Type="http://schemas.openxmlformats.org/officeDocument/2006/relationships/image" Target="../media/image196.png"/><Relationship Id="rId27" Type="http://schemas.openxmlformats.org/officeDocument/2006/relationships/image" Target="../media/image19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949.xml"/><Relationship Id="rId13" Type="http://schemas.openxmlformats.org/officeDocument/2006/relationships/tags" Target="../tags/tag954.xml"/><Relationship Id="rId18" Type="http://schemas.openxmlformats.org/officeDocument/2006/relationships/image" Target="../media/image200.png"/><Relationship Id="rId26" Type="http://schemas.openxmlformats.org/officeDocument/2006/relationships/image" Target="../media/image205.png"/><Relationship Id="rId3" Type="http://schemas.openxmlformats.org/officeDocument/2006/relationships/tags" Target="../tags/tag944.xml"/><Relationship Id="rId21" Type="http://schemas.openxmlformats.org/officeDocument/2006/relationships/image" Target="../media/image198.png"/><Relationship Id="rId7" Type="http://schemas.openxmlformats.org/officeDocument/2006/relationships/tags" Target="../tags/tag948.xml"/><Relationship Id="rId12" Type="http://schemas.openxmlformats.org/officeDocument/2006/relationships/tags" Target="../tags/tag95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4.png"/><Relationship Id="rId33" Type="http://schemas.openxmlformats.org/officeDocument/2006/relationships/image" Target="../media/image211.png"/><Relationship Id="rId2" Type="http://schemas.openxmlformats.org/officeDocument/2006/relationships/tags" Target="../tags/tag943.xml"/><Relationship Id="rId16" Type="http://schemas.openxmlformats.org/officeDocument/2006/relationships/tags" Target="../tags/tag957.xml"/><Relationship Id="rId20" Type="http://schemas.openxmlformats.org/officeDocument/2006/relationships/image" Target="../media/image199.png"/><Relationship Id="rId29" Type="http://schemas.openxmlformats.org/officeDocument/2006/relationships/image" Target="../media/image207.png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1" Type="http://schemas.openxmlformats.org/officeDocument/2006/relationships/tags" Target="../tags/tag952.xml"/><Relationship Id="rId24" Type="http://schemas.openxmlformats.org/officeDocument/2006/relationships/image" Target="../media/image203.png"/><Relationship Id="rId32" Type="http://schemas.openxmlformats.org/officeDocument/2006/relationships/image" Target="../media/image210.png"/><Relationship Id="rId5" Type="http://schemas.openxmlformats.org/officeDocument/2006/relationships/tags" Target="../tags/tag946.xml"/><Relationship Id="rId15" Type="http://schemas.openxmlformats.org/officeDocument/2006/relationships/tags" Target="../tags/tag956.xml"/><Relationship Id="rId23" Type="http://schemas.openxmlformats.org/officeDocument/2006/relationships/image" Target="../media/image202.png"/><Relationship Id="rId28" Type="http://schemas.openxmlformats.org/officeDocument/2006/relationships/image" Target="../media/image206.png"/><Relationship Id="rId10" Type="http://schemas.openxmlformats.org/officeDocument/2006/relationships/tags" Target="../tags/tag951.xml"/><Relationship Id="rId19" Type="http://schemas.openxmlformats.org/officeDocument/2006/relationships/image" Target="../media/image197.png"/><Relationship Id="rId31" Type="http://schemas.openxmlformats.org/officeDocument/2006/relationships/image" Target="../media/image209.png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4" Type="http://schemas.openxmlformats.org/officeDocument/2006/relationships/tags" Target="../tags/tag955.xml"/><Relationship Id="rId22" Type="http://schemas.openxmlformats.org/officeDocument/2006/relationships/image" Target="../media/image201.png"/><Relationship Id="rId27" Type="http://schemas.openxmlformats.org/officeDocument/2006/relationships/image" Target="../media/image74.png"/><Relationship Id="rId30" Type="http://schemas.openxmlformats.org/officeDocument/2006/relationships/image" Target="../media/image208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970.xml"/><Relationship Id="rId18" Type="http://schemas.openxmlformats.org/officeDocument/2006/relationships/tags" Target="../tags/tag975.xml"/><Relationship Id="rId26" Type="http://schemas.openxmlformats.org/officeDocument/2006/relationships/tags" Target="../tags/tag983.xml"/><Relationship Id="rId39" Type="http://schemas.openxmlformats.org/officeDocument/2006/relationships/image" Target="../media/image204.png"/><Relationship Id="rId3" Type="http://schemas.openxmlformats.org/officeDocument/2006/relationships/tags" Target="../tags/tag960.xml"/><Relationship Id="rId21" Type="http://schemas.openxmlformats.org/officeDocument/2006/relationships/tags" Target="../tags/tag978.xml"/><Relationship Id="rId34" Type="http://schemas.openxmlformats.org/officeDocument/2006/relationships/image" Target="../media/image211.png"/><Relationship Id="rId42" Type="http://schemas.openxmlformats.org/officeDocument/2006/relationships/image" Target="../media/image206.png"/><Relationship Id="rId47" Type="http://schemas.openxmlformats.org/officeDocument/2006/relationships/image" Target="../media/image217.png"/><Relationship Id="rId50" Type="http://schemas.openxmlformats.org/officeDocument/2006/relationships/image" Target="../media/image220.png"/><Relationship Id="rId7" Type="http://schemas.openxmlformats.org/officeDocument/2006/relationships/tags" Target="../tags/tag964.xml"/><Relationship Id="rId12" Type="http://schemas.openxmlformats.org/officeDocument/2006/relationships/tags" Target="../tags/tag969.xml"/><Relationship Id="rId17" Type="http://schemas.openxmlformats.org/officeDocument/2006/relationships/tags" Target="../tags/tag974.xml"/><Relationship Id="rId25" Type="http://schemas.openxmlformats.org/officeDocument/2006/relationships/tags" Target="../tags/tag982.xml"/><Relationship Id="rId33" Type="http://schemas.openxmlformats.org/officeDocument/2006/relationships/image" Target="../media/image210.png"/><Relationship Id="rId38" Type="http://schemas.openxmlformats.org/officeDocument/2006/relationships/image" Target="../media/image202.png"/><Relationship Id="rId46" Type="http://schemas.openxmlformats.org/officeDocument/2006/relationships/image" Target="../media/image216.png"/><Relationship Id="rId2" Type="http://schemas.openxmlformats.org/officeDocument/2006/relationships/tags" Target="../tags/tag959.xml"/><Relationship Id="rId16" Type="http://schemas.openxmlformats.org/officeDocument/2006/relationships/tags" Target="../tags/tag973.xml"/><Relationship Id="rId20" Type="http://schemas.openxmlformats.org/officeDocument/2006/relationships/tags" Target="../tags/tag977.xml"/><Relationship Id="rId29" Type="http://schemas.openxmlformats.org/officeDocument/2006/relationships/image" Target="../media/image201.png"/><Relationship Id="rId41" Type="http://schemas.openxmlformats.org/officeDocument/2006/relationships/image" Target="../media/image74.png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1" Type="http://schemas.openxmlformats.org/officeDocument/2006/relationships/tags" Target="../tags/tag968.xml"/><Relationship Id="rId24" Type="http://schemas.openxmlformats.org/officeDocument/2006/relationships/tags" Target="../tags/tag981.xml"/><Relationship Id="rId32" Type="http://schemas.openxmlformats.org/officeDocument/2006/relationships/image" Target="../media/image207.png"/><Relationship Id="rId37" Type="http://schemas.openxmlformats.org/officeDocument/2006/relationships/image" Target="../media/image198.png"/><Relationship Id="rId40" Type="http://schemas.openxmlformats.org/officeDocument/2006/relationships/image" Target="../media/image212.png"/><Relationship Id="rId45" Type="http://schemas.openxmlformats.org/officeDocument/2006/relationships/image" Target="../media/image215.png"/><Relationship Id="rId53" Type="http://schemas.openxmlformats.org/officeDocument/2006/relationships/image" Target="../media/image223.png"/><Relationship Id="rId5" Type="http://schemas.openxmlformats.org/officeDocument/2006/relationships/tags" Target="../tags/tag962.xml"/><Relationship Id="rId15" Type="http://schemas.openxmlformats.org/officeDocument/2006/relationships/tags" Target="../tags/tag972.xml"/><Relationship Id="rId23" Type="http://schemas.openxmlformats.org/officeDocument/2006/relationships/tags" Target="../tags/tag980.xml"/><Relationship Id="rId28" Type="http://schemas.openxmlformats.org/officeDocument/2006/relationships/image" Target="../media/image200.png"/><Relationship Id="rId36" Type="http://schemas.openxmlformats.org/officeDocument/2006/relationships/image" Target="../media/image199.png"/><Relationship Id="rId49" Type="http://schemas.openxmlformats.org/officeDocument/2006/relationships/image" Target="../media/image219.png"/><Relationship Id="rId10" Type="http://schemas.openxmlformats.org/officeDocument/2006/relationships/tags" Target="../tags/tag967.xml"/><Relationship Id="rId19" Type="http://schemas.openxmlformats.org/officeDocument/2006/relationships/tags" Target="../tags/tag976.xml"/><Relationship Id="rId31" Type="http://schemas.openxmlformats.org/officeDocument/2006/relationships/image" Target="../media/image205.png"/><Relationship Id="rId44" Type="http://schemas.openxmlformats.org/officeDocument/2006/relationships/image" Target="../media/image214.png"/><Relationship Id="rId52" Type="http://schemas.openxmlformats.org/officeDocument/2006/relationships/image" Target="../media/image222.png"/><Relationship Id="rId4" Type="http://schemas.openxmlformats.org/officeDocument/2006/relationships/tags" Target="../tags/tag961.xml"/><Relationship Id="rId9" Type="http://schemas.openxmlformats.org/officeDocument/2006/relationships/tags" Target="../tags/tag966.xml"/><Relationship Id="rId14" Type="http://schemas.openxmlformats.org/officeDocument/2006/relationships/tags" Target="../tags/tag971.xml"/><Relationship Id="rId22" Type="http://schemas.openxmlformats.org/officeDocument/2006/relationships/tags" Target="../tags/tag97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03.png"/><Relationship Id="rId35" Type="http://schemas.openxmlformats.org/officeDocument/2006/relationships/image" Target="../media/image197.png"/><Relationship Id="rId43" Type="http://schemas.openxmlformats.org/officeDocument/2006/relationships/image" Target="../media/image213.png"/><Relationship Id="rId48" Type="http://schemas.openxmlformats.org/officeDocument/2006/relationships/image" Target="../media/image218.png"/><Relationship Id="rId8" Type="http://schemas.openxmlformats.org/officeDocument/2006/relationships/tags" Target="../tags/tag965.xml"/><Relationship Id="rId51" Type="http://schemas.openxmlformats.org/officeDocument/2006/relationships/image" Target="../media/image2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91.xml"/><Relationship Id="rId13" Type="http://schemas.openxmlformats.org/officeDocument/2006/relationships/tags" Target="../tags/tag996.xml"/><Relationship Id="rId18" Type="http://schemas.openxmlformats.org/officeDocument/2006/relationships/tags" Target="../tags/tag1001.xml"/><Relationship Id="rId26" Type="http://schemas.openxmlformats.org/officeDocument/2006/relationships/image" Target="../media/image204.png"/><Relationship Id="rId39" Type="http://schemas.openxmlformats.org/officeDocument/2006/relationships/image" Target="../media/image197.png"/><Relationship Id="rId3" Type="http://schemas.openxmlformats.org/officeDocument/2006/relationships/tags" Target="../tags/tag986.xml"/><Relationship Id="rId21" Type="http://schemas.openxmlformats.org/officeDocument/2006/relationships/tags" Target="../tags/tag1004.xml"/><Relationship Id="rId34" Type="http://schemas.openxmlformats.org/officeDocument/2006/relationships/image" Target="../media/image221.png"/><Relationship Id="rId42" Type="http://schemas.openxmlformats.org/officeDocument/2006/relationships/image" Target="../media/image226.png"/><Relationship Id="rId7" Type="http://schemas.openxmlformats.org/officeDocument/2006/relationships/tags" Target="../tags/tag990.xml"/><Relationship Id="rId12" Type="http://schemas.openxmlformats.org/officeDocument/2006/relationships/tags" Target="../tags/tag995.xml"/><Relationship Id="rId17" Type="http://schemas.openxmlformats.org/officeDocument/2006/relationships/tags" Target="../tags/tag1000.xml"/><Relationship Id="rId25" Type="http://schemas.openxmlformats.org/officeDocument/2006/relationships/image" Target="../media/image201.png"/><Relationship Id="rId33" Type="http://schemas.openxmlformats.org/officeDocument/2006/relationships/image" Target="../media/image220.png"/><Relationship Id="rId38" Type="http://schemas.openxmlformats.org/officeDocument/2006/relationships/image" Target="../media/image198.png"/><Relationship Id="rId2" Type="http://schemas.openxmlformats.org/officeDocument/2006/relationships/tags" Target="../tags/tag985.xml"/><Relationship Id="rId16" Type="http://schemas.openxmlformats.org/officeDocument/2006/relationships/tags" Target="../tags/tag999.xml"/><Relationship Id="rId20" Type="http://schemas.openxmlformats.org/officeDocument/2006/relationships/tags" Target="../tags/tag1003.xml"/><Relationship Id="rId29" Type="http://schemas.openxmlformats.org/officeDocument/2006/relationships/image" Target="../media/image74.png"/><Relationship Id="rId41" Type="http://schemas.openxmlformats.org/officeDocument/2006/relationships/image" Target="../media/image225.png"/><Relationship Id="rId1" Type="http://schemas.openxmlformats.org/officeDocument/2006/relationships/tags" Target="../tags/tag984.xml"/><Relationship Id="rId6" Type="http://schemas.openxmlformats.org/officeDocument/2006/relationships/tags" Target="../tags/tag989.xml"/><Relationship Id="rId11" Type="http://schemas.openxmlformats.org/officeDocument/2006/relationships/tags" Target="../tags/tag994.xml"/><Relationship Id="rId24" Type="http://schemas.openxmlformats.org/officeDocument/2006/relationships/image" Target="../media/image203.png"/><Relationship Id="rId32" Type="http://schemas.openxmlformats.org/officeDocument/2006/relationships/image" Target="../media/image219.png"/><Relationship Id="rId37" Type="http://schemas.openxmlformats.org/officeDocument/2006/relationships/image" Target="../media/image211.png"/><Relationship Id="rId40" Type="http://schemas.openxmlformats.org/officeDocument/2006/relationships/image" Target="../media/image224.png"/><Relationship Id="rId5" Type="http://schemas.openxmlformats.org/officeDocument/2006/relationships/tags" Target="../tags/tag988.xml"/><Relationship Id="rId15" Type="http://schemas.openxmlformats.org/officeDocument/2006/relationships/tags" Target="../tags/tag998.xml"/><Relationship Id="rId23" Type="http://schemas.openxmlformats.org/officeDocument/2006/relationships/image" Target="../media/image202.png"/><Relationship Id="rId28" Type="http://schemas.openxmlformats.org/officeDocument/2006/relationships/image" Target="../media/image212.png"/><Relationship Id="rId36" Type="http://schemas.openxmlformats.org/officeDocument/2006/relationships/image" Target="../media/image210.png"/><Relationship Id="rId10" Type="http://schemas.openxmlformats.org/officeDocument/2006/relationships/tags" Target="../tags/tag993.xml"/><Relationship Id="rId19" Type="http://schemas.openxmlformats.org/officeDocument/2006/relationships/tags" Target="../tags/tag1002.xml"/><Relationship Id="rId31" Type="http://schemas.openxmlformats.org/officeDocument/2006/relationships/image" Target="../media/image213.png"/><Relationship Id="rId4" Type="http://schemas.openxmlformats.org/officeDocument/2006/relationships/tags" Target="../tags/tag987.xml"/><Relationship Id="rId9" Type="http://schemas.openxmlformats.org/officeDocument/2006/relationships/tags" Target="../tags/tag992.xml"/><Relationship Id="rId14" Type="http://schemas.openxmlformats.org/officeDocument/2006/relationships/tags" Target="../tags/tag99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05.png"/><Relationship Id="rId30" Type="http://schemas.openxmlformats.org/officeDocument/2006/relationships/image" Target="../media/image206.png"/><Relationship Id="rId35" Type="http://schemas.openxmlformats.org/officeDocument/2006/relationships/image" Target="../media/image207.png"/><Relationship Id="rId43" Type="http://schemas.openxmlformats.org/officeDocument/2006/relationships/image" Target="../media/image2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012.xml"/><Relationship Id="rId13" Type="http://schemas.openxmlformats.org/officeDocument/2006/relationships/tags" Target="../tags/tag1017.xml"/><Relationship Id="rId18" Type="http://schemas.openxmlformats.org/officeDocument/2006/relationships/image" Target="../media/image228.png"/><Relationship Id="rId26" Type="http://schemas.openxmlformats.org/officeDocument/2006/relationships/image" Target="../media/image232.png"/><Relationship Id="rId3" Type="http://schemas.openxmlformats.org/officeDocument/2006/relationships/tags" Target="../tags/tag1007.xml"/><Relationship Id="rId21" Type="http://schemas.openxmlformats.org/officeDocument/2006/relationships/image" Target="../media/image188.png"/><Relationship Id="rId7" Type="http://schemas.openxmlformats.org/officeDocument/2006/relationships/tags" Target="../tags/tag1011.xml"/><Relationship Id="rId12" Type="http://schemas.openxmlformats.org/officeDocument/2006/relationships/tags" Target="../tags/tag101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31.png"/><Relationship Id="rId2" Type="http://schemas.openxmlformats.org/officeDocument/2006/relationships/tags" Target="../tags/tag1006.xml"/><Relationship Id="rId16" Type="http://schemas.openxmlformats.org/officeDocument/2006/relationships/tags" Target="../tags/tag1020.xml"/><Relationship Id="rId20" Type="http://schemas.openxmlformats.org/officeDocument/2006/relationships/image" Target="../media/image187.png"/><Relationship Id="rId29" Type="http://schemas.openxmlformats.org/officeDocument/2006/relationships/image" Target="../media/image234.png"/><Relationship Id="rId1" Type="http://schemas.openxmlformats.org/officeDocument/2006/relationships/tags" Target="../tags/tag1005.xml"/><Relationship Id="rId6" Type="http://schemas.openxmlformats.org/officeDocument/2006/relationships/tags" Target="../tags/tag1010.xml"/><Relationship Id="rId11" Type="http://schemas.openxmlformats.org/officeDocument/2006/relationships/tags" Target="../tags/tag1015.xml"/><Relationship Id="rId24" Type="http://schemas.openxmlformats.org/officeDocument/2006/relationships/image" Target="../media/image230.png"/><Relationship Id="rId32" Type="http://schemas.openxmlformats.org/officeDocument/2006/relationships/image" Target="../media/image235.png"/><Relationship Id="rId5" Type="http://schemas.openxmlformats.org/officeDocument/2006/relationships/tags" Target="../tags/tag1009.xml"/><Relationship Id="rId15" Type="http://schemas.openxmlformats.org/officeDocument/2006/relationships/tags" Target="../tags/tag1019.xml"/><Relationship Id="rId23" Type="http://schemas.openxmlformats.org/officeDocument/2006/relationships/image" Target="../media/image192.png"/><Relationship Id="rId28" Type="http://schemas.openxmlformats.org/officeDocument/2006/relationships/image" Target="../media/image144.png"/><Relationship Id="rId10" Type="http://schemas.openxmlformats.org/officeDocument/2006/relationships/tags" Target="../tags/tag1014.xml"/><Relationship Id="rId19" Type="http://schemas.openxmlformats.org/officeDocument/2006/relationships/image" Target="../media/image183.png"/><Relationship Id="rId31" Type="http://schemas.openxmlformats.org/officeDocument/2006/relationships/image" Target="../media/image147.png"/><Relationship Id="rId4" Type="http://schemas.openxmlformats.org/officeDocument/2006/relationships/tags" Target="../tags/tag1008.xml"/><Relationship Id="rId9" Type="http://schemas.openxmlformats.org/officeDocument/2006/relationships/tags" Target="../tags/tag1013.xml"/><Relationship Id="rId14" Type="http://schemas.openxmlformats.org/officeDocument/2006/relationships/tags" Target="../tags/tag1018.xml"/><Relationship Id="rId22" Type="http://schemas.openxmlformats.org/officeDocument/2006/relationships/image" Target="../media/image229.png"/><Relationship Id="rId27" Type="http://schemas.openxmlformats.org/officeDocument/2006/relationships/image" Target="../media/image233.png"/><Relationship Id="rId30" Type="http://schemas.openxmlformats.org/officeDocument/2006/relationships/image" Target="../media/image14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028.xml"/><Relationship Id="rId13" Type="http://schemas.openxmlformats.org/officeDocument/2006/relationships/tags" Target="../tags/tag1033.xml"/><Relationship Id="rId18" Type="http://schemas.openxmlformats.org/officeDocument/2006/relationships/image" Target="../media/image228.png"/><Relationship Id="rId26" Type="http://schemas.openxmlformats.org/officeDocument/2006/relationships/image" Target="../media/image232.png"/><Relationship Id="rId3" Type="http://schemas.openxmlformats.org/officeDocument/2006/relationships/tags" Target="../tags/tag1023.xml"/><Relationship Id="rId21" Type="http://schemas.openxmlformats.org/officeDocument/2006/relationships/image" Target="../media/image187.png"/><Relationship Id="rId7" Type="http://schemas.openxmlformats.org/officeDocument/2006/relationships/tags" Target="../tags/tag1027.xml"/><Relationship Id="rId12" Type="http://schemas.openxmlformats.org/officeDocument/2006/relationships/tags" Target="../tags/tag103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31.png"/><Relationship Id="rId2" Type="http://schemas.openxmlformats.org/officeDocument/2006/relationships/tags" Target="../tags/tag1022.xml"/><Relationship Id="rId16" Type="http://schemas.openxmlformats.org/officeDocument/2006/relationships/tags" Target="../tags/tag1036.xml"/><Relationship Id="rId20" Type="http://schemas.openxmlformats.org/officeDocument/2006/relationships/image" Target="../media/image188.png"/><Relationship Id="rId29" Type="http://schemas.openxmlformats.org/officeDocument/2006/relationships/image" Target="../media/image198.png"/><Relationship Id="rId1" Type="http://schemas.openxmlformats.org/officeDocument/2006/relationships/tags" Target="../tags/tag1021.xml"/><Relationship Id="rId6" Type="http://schemas.openxmlformats.org/officeDocument/2006/relationships/tags" Target="../tags/tag1026.xml"/><Relationship Id="rId11" Type="http://schemas.openxmlformats.org/officeDocument/2006/relationships/tags" Target="../tags/tag1031.xml"/><Relationship Id="rId24" Type="http://schemas.openxmlformats.org/officeDocument/2006/relationships/image" Target="../media/image230.png"/><Relationship Id="rId32" Type="http://schemas.openxmlformats.org/officeDocument/2006/relationships/image" Target="../media/image238.png"/><Relationship Id="rId5" Type="http://schemas.openxmlformats.org/officeDocument/2006/relationships/tags" Target="../tags/tag1025.xml"/><Relationship Id="rId15" Type="http://schemas.openxmlformats.org/officeDocument/2006/relationships/tags" Target="../tags/tag1035.xml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tags" Target="../tags/tag1030.xml"/><Relationship Id="rId19" Type="http://schemas.openxmlformats.org/officeDocument/2006/relationships/image" Target="../media/image183.png"/><Relationship Id="rId31" Type="http://schemas.openxmlformats.org/officeDocument/2006/relationships/image" Target="../media/image237.png"/><Relationship Id="rId4" Type="http://schemas.openxmlformats.org/officeDocument/2006/relationships/tags" Target="../tags/tag1024.xml"/><Relationship Id="rId9" Type="http://schemas.openxmlformats.org/officeDocument/2006/relationships/tags" Target="../tags/tag1029.xml"/><Relationship Id="rId14" Type="http://schemas.openxmlformats.org/officeDocument/2006/relationships/tags" Target="../tags/tag1034.xml"/><Relationship Id="rId22" Type="http://schemas.openxmlformats.org/officeDocument/2006/relationships/image" Target="../media/image229.png"/><Relationship Id="rId27" Type="http://schemas.openxmlformats.org/officeDocument/2006/relationships/image" Target="../media/image233.png"/><Relationship Id="rId30" Type="http://schemas.openxmlformats.org/officeDocument/2006/relationships/image" Target="../media/image23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9" Type="http://schemas.openxmlformats.org/officeDocument/2006/relationships/image" Target="../media/image38.png"/><Relationship Id="rId21" Type="http://schemas.openxmlformats.org/officeDocument/2006/relationships/tags" Target="../tags/tag89.xml"/><Relationship Id="rId34" Type="http://schemas.openxmlformats.org/officeDocument/2006/relationships/image" Target="../media/image4.png"/><Relationship Id="rId42" Type="http://schemas.openxmlformats.org/officeDocument/2006/relationships/image" Target="../media/image46.png"/><Relationship Id="rId47" Type="http://schemas.openxmlformats.org/officeDocument/2006/relationships/image" Target="../media/image39.png"/><Relationship Id="rId50" Type="http://schemas.openxmlformats.org/officeDocument/2006/relationships/image" Target="../media/image26.png"/><Relationship Id="rId55" Type="http://schemas.openxmlformats.org/officeDocument/2006/relationships/image" Target="../media/image47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33" Type="http://schemas.openxmlformats.org/officeDocument/2006/relationships/image" Target="../media/image44.png"/><Relationship Id="rId38" Type="http://schemas.openxmlformats.org/officeDocument/2006/relationships/image" Target="../media/image42.png"/><Relationship Id="rId46" Type="http://schemas.openxmlformats.org/officeDocument/2006/relationships/image" Target="../media/image37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tags" Target="../tags/tag97.xml"/><Relationship Id="rId41" Type="http://schemas.openxmlformats.org/officeDocument/2006/relationships/image" Target="../media/image45.png"/><Relationship Id="rId54" Type="http://schemas.openxmlformats.org/officeDocument/2006/relationships/image" Target="../media/image40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image" Target="../media/image43.png"/><Relationship Id="rId37" Type="http://schemas.openxmlformats.org/officeDocument/2006/relationships/image" Target="../media/image34.png"/><Relationship Id="rId40" Type="http://schemas.openxmlformats.org/officeDocument/2006/relationships/image" Target="../media/image36.png"/><Relationship Id="rId45" Type="http://schemas.openxmlformats.org/officeDocument/2006/relationships/image" Target="../media/image7.png"/><Relationship Id="rId53" Type="http://schemas.openxmlformats.org/officeDocument/2006/relationships/image" Target="../media/image25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36" Type="http://schemas.openxmlformats.org/officeDocument/2006/relationships/image" Target="../media/image33.png"/><Relationship Id="rId49" Type="http://schemas.openxmlformats.org/officeDocument/2006/relationships/image" Target="../media/image29.png"/><Relationship Id="rId57" Type="http://schemas.openxmlformats.org/officeDocument/2006/relationships/image" Target="../media/image9.png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image" Target="../media/image8.png"/><Relationship Id="rId44" Type="http://schemas.openxmlformats.org/officeDocument/2006/relationships/image" Target="../media/image35.png"/><Relationship Id="rId52" Type="http://schemas.openxmlformats.org/officeDocument/2006/relationships/image" Target="../media/image18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slideLayout" Target="../slideLayouts/slideLayout1.xml"/><Relationship Id="rId35" Type="http://schemas.openxmlformats.org/officeDocument/2006/relationships/image" Target="../media/image2.png"/><Relationship Id="rId43" Type="http://schemas.openxmlformats.org/officeDocument/2006/relationships/image" Target="../media/image41.png"/><Relationship Id="rId48" Type="http://schemas.openxmlformats.org/officeDocument/2006/relationships/image" Target="../media/image23.png"/><Relationship Id="rId56" Type="http://schemas.openxmlformats.org/officeDocument/2006/relationships/image" Target="../media/image48.png"/><Relationship Id="rId8" Type="http://schemas.openxmlformats.org/officeDocument/2006/relationships/tags" Target="../tags/tag76.xml"/><Relationship Id="rId51" Type="http://schemas.openxmlformats.org/officeDocument/2006/relationships/image" Target="../media/image17.png"/><Relationship Id="rId3" Type="http://schemas.openxmlformats.org/officeDocument/2006/relationships/tags" Target="../tags/tag7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9" Type="http://schemas.openxmlformats.org/officeDocument/2006/relationships/image" Target="../media/image37.png"/><Relationship Id="rId21" Type="http://schemas.openxmlformats.org/officeDocument/2006/relationships/tags" Target="../tags/tag118.xml"/><Relationship Id="rId34" Type="http://schemas.openxmlformats.org/officeDocument/2006/relationships/image" Target="../media/image33.png"/><Relationship Id="rId42" Type="http://schemas.openxmlformats.org/officeDocument/2006/relationships/image" Target="../media/image29.png"/><Relationship Id="rId47" Type="http://schemas.openxmlformats.org/officeDocument/2006/relationships/image" Target="../media/image41.png"/><Relationship Id="rId50" Type="http://schemas.openxmlformats.org/officeDocument/2006/relationships/image" Target="../media/image2.png"/><Relationship Id="rId55" Type="http://schemas.openxmlformats.org/officeDocument/2006/relationships/image" Target="../media/image52.png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tags" Target="../tags/tag126.xml"/><Relationship Id="rId41" Type="http://schemas.openxmlformats.org/officeDocument/2006/relationships/image" Target="../media/image23.png"/><Relationship Id="rId54" Type="http://schemas.openxmlformats.org/officeDocument/2006/relationships/image" Target="../media/image51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32" Type="http://schemas.openxmlformats.org/officeDocument/2006/relationships/image" Target="../media/image9.png"/><Relationship Id="rId37" Type="http://schemas.openxmlformats.org/officeDocument/2006/relationships/image" Target="../media/image38.png"/><Relationship Id="rId40" Type="http://schemas.openxmlformats.org/officeDocument/2006/relationships/image" Target="../media/image39.png"/><Relationship Id="rId45" Type="http://schemas.openxmlformats.org/officeDocument/2006/relationships/image" Target="../media/image35.png"/><Relationship Id="rId53" Type="http://schemas.openxmlformats.org/officeDocument/2006/relationships/image" Target="../media/image7.png"/><Relationship Id="rId58" Type="http://schemas.openxmlformats.org/officeDocument/2006/relationships/image" Target="../media/image25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36" Type="http://schemas.openxmlformats.org/officeDocument/2006/relationships/image" Target="../media/image42.png"/><Relationship Id="rId49" Type="http://schemas.openxmlformats.org/officeDocument/2006/relationships/image" Target="../media/image46.png"/><Relationship Id="rId57" Type="http://schemas.openxmlformats.org/officeDocument/2006/relationships/image" Target="../media/image18.png"/><Relationship Id="rId61" Type="http://schemas.openxmlformats.org/officeDocument/2006/relationships/image" Target="../media/image53.png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40.png"/><Relationship Id="rId52" Type="http://schemas.openxmlformats.org/officeDocument/2006/relationships/image" Target="../media/image50.png"/><Relationship Id="rId60" Type="http://schemas.openxmlformats.org/officeDocument/2006/relationships/image" Target="../media/image48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tags" Target="../tags/tag127.xml"/><Relationship Id="rId35" Type="http://schemas.openxmlformats.org/officeDocument/2006/relationships/image" Target="../media/image34.png"/><Relationship Id="rId43" Type="http://schemas.openxmlformats.org/officeDocument/2006/relationships/image" Target="../media/image26.png"/><Relationship Id="rId48" Type="http://schemas.openxmlformats.org/officeDocument/2006/relationships/image" Target="../media/image45.png"/><Relationship Id="rId56" Type="http://schemas.openxmlformats.org/officeDocument/2006/relationships/image" Target="../media/image17.png"/><Relationship Id="rId8" Type="http://schemas.openxmlformats.org/officeDocument/2006/relationships/tags" Target="../tags/tag105.xml"/><Relationship Id="rId51" Type="http://schemas.openxmlformats.org/officeDocument/2006/relationships/image" Target="../media/image49.png"/><Relationship Id="rId3" Type="http://schemas.openxmlformats.org/officeDocument/2006/relationships/tags" Target="../tags/tag100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33" Type="http://schemas.openxmlformats.org/officeDocument/2006/relationships/image" Target="../media/image8.png"/><Relationship Id="rId38" Type="http://schemas.openxmlformats.org/officeDocument/2006/relationships/image" Target="../media/image36.png"/><Relationship Id="rId46" Type="http://schemas.openxmlformats.org/officeDocument/2006/relationships/image" Target="../media/image4.png"/><Relationship Id="rId5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tags" Target="../tags/tag153.xml"/><Relationship Id="rId39" Type="http://schemas.openxmlformats.org/officeDocument/2006/relationships/image" Target="../media/image38.png"/><Relationship Id="rId21" Type="http://schemas.openxmlformats.org/officeDocument/2006/relationships/tags" Target="../tags/tag148.xml"/><Relationship Id="rId34" Type="http://schemas.openxmlformats.org/officeDocument/2006/relationships/image" Target="../media/image54.png"/><Relationship Id="rId42" Type="http://schemas.openxmlformats.org/officeDocument/2006/relationships/image" Target="../media/image39.png"/><Relationship Id="rId47" Type="http://schemas.openxmlformats.org/officeDocument/2006/relationships/image" Target="../media/image35.png"/><Relationship Id="rId50" Type="http://schemas.openxmlformats.org/officeDocument/2006/relationships/image" Target="../media/image2.png"/><Relationship Id="rId55" Type="http://schemas.openxmlformats.org/officeDocument/2006/relationships/image" Target="../media/image52.png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29" Type="http://schemas.openxmlformats.org/officeDocument/2006/relationships/tags" Target="../tags/tag156.xml"/><Relationship Id="rId41" Type="http://schemas.openxmlformats.org/officeDocument/2006/relationships/image" Target="../media/image37.png"/><Relationship Id="rId54" Type="http://schemas.openxmlformats.org/officeDocument/2006/relationships/image" Target="../media/image51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32" Type="http://schemas.openxmlformats.org/officeDocument/2006/relationships/image" Target="../media/image9.png"/><Relationship Id="rId37" Type="http://schemas.openxmlformats.org/officeDocument/2006/relationships/image" Target="../media/image34.png"/><Relationship Id="rId40" Type="http://schemas.openxmlformats.org/officeDocument/2006/relationships/image" Target="../media/image36.png"/><Relationship Id="rId45" Type="http://schemas.openxmlformats.org/officeDocument/2006/relationships/image" Target="../media/image26.png"/><Relationship Id="rId53" Type="http://schemas.openxmlformats.org/officeDocument/2006/relationships/image" Target="../media/image7.png"/><Relationship Id="rId58" Type="http://schemas.openxmlformats.org/officeDocument/2006/relationships/image" Target="../media/image25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tags" Target="../tags/tag155.xml"/><Relationship Id="rId36" Type="http://schemas.openxmlformats.org/officeDocument/2006/relationships/image" Target="../media/image33.png"/><Relationship Id="rId49" Type="http://schemas.openxmlformats.org/officeDocument/2006/relationships/image" Target="../media/image41.png"/><Relationship Id="rId57" Type="http://schemas.openxmlformats.org/officeDocument/2006/relationships/image" Target="../media/image18.png"/><Relationship Id="rId61" Type="http://schemas.openxmlformats.org/officeDocument/2006/relationships/image" Target="../media/image48.png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29.png"/><Relationship Id="rId52" Type="http://schemas.openxmlformats.org/officeDocument/2006/relationships/image" Target="../media/image50.png"/><Relationship Id="rId60" Type="http://schemas.openxmlformats.org/officeDocument/2006/relationships/image" Target="../media/image56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tags" Target="../tags/tag154.xml"/><Relationship Id="rId30" Type="http://schemas.openxmlformats.org/officeDocument/2006/relationships/tags" Target="../tags/tag157.xml"/><Relationship Id="rId35" Type="http://schemas.openxmlformats.org/officeDocument/2006/relationships/image" Target="../media/image46.png"/><Relationship Id="rId43" Type="http://schemas.openxmlformats.org/officeDocument/2006/relationships/image" Target="../media/image23.png"/><Relationship Id="rId48" Type="http://schemas.openxmlformats.org/officeDocument/2006/relationships/image" Target="../media/image4.png"/><Relationship Id="rId56" Type="http://schemas.openxmlformats.org/officeDocument/2006/relationships/image" Target="../media/image17.png"/><Relationship Id="rId8" Type="http://schemas.openxmlformats.org/officeDocument/2006/relationships/tags" Target="../tags/tag135.xml"/><Relationship Id="rId51" Type="http://schemas.openxmlformats.org/officeDocument/2006/relationships/image" Target="../media/image49.png"/><Relationship Id="rId3" Type="http://schemas.openxmlformats.org/officeDocument/2006/relationships/tags" Target="../tags/tag130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33" Type="http://schemas.openxmlformats.org/officeDocument/2006/relationships/image" Target="../media/image8.png"/><Relationship Id="rId38" Type="http://schemas.openxmlformats.org/officeDocument/2006/relationships/image" Target="../media/image42.png"/><Relationship Id="rId46" Type="http://schemas.openxmlformats.org/officeDocument/2006/relationships/image" Target="../media/image40.png"/><Relationship Id="rId5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9" Type="http://schemas.openxmlformats.org/officeDocument/2006/relationships/image" Target="../media/image38.png"/><Relationship Id="rId21" Type="http://schemas.openxmlformats.org/officeDocument/2006/relationships/tags" Target="../tags/tag178.xml"/><Relationship Id="rId34" Type="http://schemas.openxmlformats.org/officeDocument/2006/relationships/image" Target="../media/image57.png"/><Relationship Id="rId42" Type="http://schemas.openxmlformats.org/officeDocument/2006/relationships/image" Target="../media/image39.png"/><Relationship Id="rId47" Type="http://schemas.openxmlformats.org/officeDocument/2006/relationships/image" Target="../media/image35.png"/><Relationship Id="rId50" Type="http://schemas.openxmlformats.org/officeDocument/2006/relationships/image" Target="../media/image2.png"/><Relationship Id="rId55" Type="http://schemas.openxmlformats.org/officeDocument/2006/relationships/image" Target="../media/image52.png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tags" Target="../tags/tag186.xml"/><Relationship Id="rId41" Type="http://schemas.openxmlformats.org/officeDocument/2006/relationships/image" Target="../media/image37.png"/><Relationship Id="rId54" Type="http://schemas.openxmlformats.org/officeDocument/2006/relationships/image" Target="../media/image51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32" Type="http://schemas.openxmlformats.org/officeDocument/2006/relationships/image" Target="../media/image9.png"/><Relationship Id="rId37" Type="http://schemas.openxmlformats.org/officeDocument/2006/relationships/image" Target="../media/image34.png"/><Relationship Id="rId40" Type="http://schemas.openxmlformats.org/officeDocument/2006/relationships/image" Target="../media/image36.png"/><Relationship Id="rId45" Type="http://schemas.openxmlformats.org/officeDocument/2006/relationships/image" Target="../media/image26.png"/><Relationship Id="rId53" Type="http://schemas.openxmlformats.org/officeDocument/2006/relationships/image" Target="../media/image7.png"/><Relationship Id="rId58" Type="http://schemas.openxmlformats.org/officeDocument/2006/relationships/image" Target="../media/image25.pn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tags" Target="../tags/tag185.xml"/><Relationship Id="rId36" Type="http://schemas.openxmlformats.org/officeDocument/2006/relationships/image" Target="../media/image33.png"/><Relationship Id="rId49" Type="http://schemas.openxmlformats.org/officeDocument/2006/relationships/image" Target="../media/image41.png"/><Relationship Id="rId57" Type="http://schemas.openxmlformats.org/officeDocument/2006/relationships/image" Target="../media/image18.png"/><Relationship Id="rId61" Type="http://schemas.openxmlformats.org/officeDocument/2006/relationships/image" Target="../media/image48.png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29.png"/><Relationship Id="rId52" Type="http://schemas.openxmlformats.org/officeDocument/2006/relationships/image" Target="../media/image50.png"/><Relationship Id="rId60" Type="http://schemas.openxmlformats.org/officeDocument/2006/relationships/image" Target="../media/image56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30" Type="http://schemas.openxmlformats.org/officeDocument/2006/relationships/tags" Target="../tags/tag187.xml"/><Relationship Id="rId35" Type="http://schemas.openxmlformats.org/officeDocument/2006/relationships/image" Target="../media/image46.png"/><Relationship Id="rId43" Type="http://schemas.openxmlformats.org/officeDocument/2006/relationships/image" Target="../media/image23.png"/><Relationship Id="rId48" Type="http://schemas.openxmlformats.org/officeDocument/2006/relationships/image" Target="../media/image4.png"/><Relationship Id="rId56" Type="http://schemas.openxmlformats.org/officeDocument/2006/relationships/image" Target="../media/image17.png"/><Relationship Id="rId8" Type="http://schemas.openxmlformats.org/officeDocument/2006/relationships/tags" Target="../tags/tag165.xml"/><Relationship Id="rId51" Type="http://schemas.openxmlformats.org/officeDocument/2006/relationships/image" Target="../media/image49.png"/><Relationship Id="rId3" Type="http://schemas.openxmlformats.org/officeDocument/2006/relationships/tags" Target="../tags/tag160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33" Type="http://schemas.openxmlformats.org/officeDocument/2006/relationships/image" Target="../media/image8.png"/><Relationship Id="rId38" Type="http://schemas.openxmlformats.org/officeDocument/2006/relationships/image" Target="../media/image42.png"/><Relationship Id="rId46" Type="http://schemas.openxmlformats.org/officeDocument/2006/relationships/image" Target="../media/image40.png"/><Relationship Id="rId5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tags" Target="../tags/tag213.xml"/><Relationship Id="rId39" Type="http://schemas.openxmlformats.org/officeDocument/2006/relationships/image" Target="../media/image38.png"/><Relationship Id="rId21" Type="http://schemas.openxmlformats.org/officeDocument/2006/relationships/tags" Target="../tags/tag208.xml"/><Relationship Id="rId34" Type="http://schemas.openxmlformats.org/officeDocument/2006/relationships/image" Target="../media/image48.png"/><Relationship Id="rId42" Type="http://schemas.openxmlformats.org/officeDocument/2006/relationships/image" Target="../media/image39.png"/><Relationship Id="rId47" Type="http://schemas.openxmlformats.org/officeDocument/2006/relationships/image" Target="../media/image35.png"/><Relationship Id="rId50" Type="http://schemas.openxmlformats.org/officeDocument/2006/relationships/image" Target="../media/image2.png"/><Relationship Id="rId55" Type="http://schemas.openxmlformats.org/officeDocument/2006/relationships/image" Target="../media/image52.png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tags" Target="../tags/tag216.xml"/><Relationship Id="rId41" Type="http://schemas.openxmlformats.org/officeDocument/2006/relationships/image" Target="../media/image37.png"/><Relationship Id="rId54" Type="http://schemas.openxmlformats.org/officeDocument/2006/relationships/image" Target="../media/image51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32" Type="http://schemas.openxmlformats.org/officeDocument/2006/relationships/image" Target="../media/image9.png"/><Relationship Id="rId37" Type="http://schemas.openxmlformats.org/officeDocument/2006/relationships/image" Target="../media/image34.png"/><Relationship Id="rId40" Type="http://schemas.openxmlformats.org/officeDocument/2006/relationships/image" Target="../media/image36.png"/><Relationship Id="rId45" Type="http://schemas.openxmlformats.org/officeDocument/2006/relationships/image" Target="../media/image26.png"/><Relationship Id="rId53" Type="http://schemas.openxmlformats.org/officeDocument/2006/relationships/image" Target="../media/image7.png"/><Relationship Id="rId58" Type="http://schemas.openxmlformats.org/officeDocument/2006/relationships/image" Target="../media/image25.pn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tags" Target="../tags/tag215.xml"/><Relationship Id="rId36" Type="http://schemas.openxmlformats.org/officeDocument/2006/relationships/image" Target="../media/image33.png"/><Relationship Id="rId49" Type="http://schemas.openxmlformats.org/officeDocument/2006/relationships/image" Target="../media/image41.png"/><Relationship Id="rId57" Type="http://schemas.openxmlformats.org/officeDocument/2006/relationships/image" Target="../media/image18.png"/><Relationship Id="rId61" Type="http://schemas.openxmlformats.org/officeDocument/2006/relationships/image" Target="../media/image59.png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29.png"/><Relationship Id="rId52" Type="http://schemas.openxmlformats.org/officeDocument/2006/relationships/image" Target="../media/image50.png"/><Relationship Id="rId60" Type="http://schemas.openxmlformats.org/officeDocument/2006/relationships/image" Target="../media/image55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tags" Target="../tags/tag214.xml"/><Relationship Id="rId30" Type="http://schemas.openxmlformats.org/officeDocument/2006/relationships/tags" Target="../tags/tag217.xml"/><Relationship Id="rId35" Type="http://schemas.openxmlformats.org/officeDocument/2006/relationships/image" Target="../media/image46.png"/><Relationship Id="rId43" Type="http://schemas.openxmlformats.org/officeDocument/2006/relationships/image" Target="../media/image23.png"/><Relationship Id="rId48" Type="http://schemas.openxmlformats.org/officeDocument/2006/relationships/image" Target="../media/image4.png"/><Relationship Id="rId56" Type="http://schemas.openxmlformats.org/officeDocument/2006/relationships/image" Target="../media/image17.png"/><Relationship Id="rId8" Type="http://schemas.openxmlformats.org/officeDocument/2006/relationships/tags" Target="../tags/tag195.xml"/><Relationship Id="rId51" Type="http://schemas.openxmlformats.org/officeDocument/2006/relationships/image" Target="../media/image49.png"/><Relationship Id="rId3" Type="http://schemas.openxmlformats.org/officeDocument/2006/relationships/tags" Target="../tags/tag190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33" Type="http://schemas.openxmlformats.org/officeDocument/2006/relationships/image" Target="../media/image8.png"/><Relationship Id="rId38" Type="http://schemas.openxmlformats.org/officeDocument/2006/relationships/image" Target="../media/image42.png"/><Relationship Id="rId46" Type="http://schemas.openxmlformats.org/officeDocument/2006/relationships/image" Target="../media/image40.png"/><Relationship Id="rId5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tags" Target="../tags/tag243.xml"/><Relationship Id="rId39" Type="http://schemas.openxmlformats.org/officeDocument/2006/relationships/image" Target="../media/image37.png"/><Relationship Id="rId21" Type="http://schemas.openxmlformats.org/officeDocument/2006/relationships/tags" Target="../tags/tag238.xml"/><Relationship Id="rId34" Type="http://schemas.openxmlformats.org/officeDocument/2006/relationships/image" Target="../media/image33.png"/><Relationship Id="rId42" Type="http://schemas.openxmlformats.org/officeDocument/2006/relationships/image" Target="../media/image29.png"/><Relationship Id="rId47" Type="http://schemas.openxmlformats.org/officeDocument/2006/relationships/image" Target="../media/image41.png"/><Relationship Id="rId50" Type="http://schemas.openxmlformats.org/officeDocument/2006/relationships/image" Target="../media/image50.png"/><Relationship Id="rId55" Type="http://schemas.openxmlformats.org/officeDocument/2006/relationships/image" Target="../media/image18.png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tags" Target="../tags/tag242.xml"/><Relationship Id="rId33" Type="http://schemas.openxmlformats.org/officeDocument/2006/relationships/image" Target="../media/image60.png"/><Relationship Id="rId38" Type="http://schemas.openxmlformats.org/officeDocument/2006/relationships/image" Target="../media/image36.png"/><Relationship Id="rId46" Type="http://schemas.openxmlformats.org/officeDocument/2006/relationships/image" Target="../media/image4.png"/><Relationship Id="rId59" Type="http://schemas.openxmlformats.org/officeDocument/2006/relationships/image" Target="../media/image55.png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tags" Target="../tags/tag237.xml"/><Relationship Id="rId29" Type="http://schemas.openxmlformats.org/officeDocument/2006/relationships/tags" Target="../tags/tag246.xml"/><Relationship Id="rId41" Type="http://schemas.openxmlformats.org/officeDocument/2006/relationships/image" Target="../media/image23.png"/><Relationship Id="rId54" Type="http://schemas.openxmlformats.org/officeDocument/2006/relationships/image" Target="../media/image17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tags" Target="../tags/tag241.xml"/><Relationship Id="rId32" Type="http://schemas.openxmlformats.org/officeDocument/2006/relationships/image" Target="../media/image8.png"/><Relationship Id="rId37" Type="http://schemas.openxmlformats.org/officeDocument/2006/relationships/image" Target="../media/image38.png"/><Relationship Id="rId40" Type="http://schemas.openxmlformats.org/officeDocument/2006/relationships/image" Target="../media/image39.png"/><Relationship Id="rId45" Type="http://schemas.openxmlformats.org/officeDocument/2006/relationships/image" Target="../media/image35.png"/><Relationship Id="rId53" Type="http://schemas.openxmlformats.org/officeDocument/2006/relationships/image" Target="../media/image52.png"/><Relationship Id="rId58" Type="http://schemas.openxmlformats.org/officeDocument/2006/relationships/image" Target="../media/image58.png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tags" Target="../tags/tag240.xml"/><Relationship Id="rId28" Type="http://schemas.openxmlformats.org/officeDocument/2006/relationships/tags" Target="../tags/tag245.xml"/><Relationship Id="rId36" Type="http://schemas.openxmlformats.org/officeDocument/2006/relationships/image" Target="../media/image42.png"/><Relationship Id="rId49" Type="http://schemas.openxmlformats.org/officeDocument/2006/relationships/image" Target="../media/image49.png"/><Relationship Id="rId57" Type="http://schemas.openxmlformats.org/officeDocument/2006/relationships/image" Target="../media/image61.png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31" Type="http://schemas.openxmlformats.org/officeDocument/2006/relationships/image" Target="../media/image9.png"/><Relationship Id="rId44" Type="http://schemas.openxmlformats.org/officeDocument/2006/relationships/image" Target="../media/image40.png"/><Relationship Id="rId52" Type="http://schemas.openxmlformats.org/officeDocument/2006/relationships/image" Target="../media/image51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tags" Target="../tags/tag239.xml"/><Relationship Id="rId27" Type="http://schemas.openxmlformats.org/officeDocument/2006/relationships/tags" Target="../tags/tag244.xml"/><Relationship Id="rId30" Type="http://schemas.openxmlformats.org/officeDocument/2006/relationships/slideLayout" Target="../slideLayouts/slideLayout1.xml"/><Relationship Id="rId35" Type="http://schemas.openxmlformats.org/officeDocument/2006/relationships/image" Target="../media/image34.png"/><Relationship Id="rId43" Type="http://schemas.openxmlformats.org/officeDocument/2006/relationships/image" Target="../media/image26.png"/><Relationship Id="rId48" Type="http://schemas.openxmlformats.org/officeDocument/2006/relationships/image" Target="../media/image2.png"/><Relationship Id="rId56" Type="http://schemas.openxmlformats.org/officeDocument/2006/relationships/image" Target="../media/image25.png"/><Relationship Id="rId8" Type="http://schemas.openxmlformats.org/officeDocument/2006/relationships/tags" Target="../tags/tag225.xml"/><Relationship Id="rId51" Type="http://schemas.openxmlformats.org/officeDocument/2006/relationships/image" Target="../media/image7.png"/><Relationship Id="rId3" Type="http://schemas.openxmlformats.org/officeDocument/2006/relationships/tags" Target="../tags/tag2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B88F-9A81-400F-BCD5-F69D4D642CEE}" type="slidenum">
              <a:rPr lang="en-US"/>
              <a:pPr/>
              <a:t>1</a:t>
            </a:fld>
            <a:endParaRPr lang="en-US"/>
          </a:p>
        </p:txBody>
      </p:sp>
      <p:sp>
        <p:nvSpPr>
          <p:cNvPr id="1253378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Lagrange multipliers and</a:t>
            </a:r>
          </a:p>
          <a:p>
            <a:pPr algn="ctr"/>
            <a:r>
              <a:rPr lang="en-US" sz="2400"/>
              <a:t>constrained approximation</a:t>
            </a:r>
          </a:p>
        </p:txBody>
      </p:sp>
      <p:sp>
        <p:nvSpPr>
          <p:cNvPr id="1253379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380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5926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A1E3-EE52-4D86-B2EA-B2374E3394FA}" type="slidenum">
              <a:rPr lang="en-US"/>
              <a:pPr/>
              <a:t>10</a:t>
            </a:fld>
            <a:endParaRPr lang="en-US"/>
          </a:p>
        </p:txBody>
      </p:sp>
      <p:pic>
        <p:nvPicPr>
          <p:cNvPr id="122470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38"/>
            <a:ext cx="6443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470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2438400"/>
            <a:ext cx="5238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0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6414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0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1082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478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11" name="Line 7"/>
          <p:cNvSpPr>
            <a:spLocks noChangeShapeType="1"/>
          </p:cNvSpPr>
          <p:nvPr/>
        </p:nvSpPr>
        <p:spPr bwMode="auto">
          <a:xfrm>
            <a:off x="0" y="501015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12" name="Line 8"/>
          <p:cNvSpPr>
            <a:spLocks noChangeShapeType="1"/>
          </p:cNvSpPr>
          <p:nvPr/>
        </p:nvSpPr>
        <p:spPr bwMode="auto">
          <a:xfrm>
            <a:off x="0" y="5502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71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1575"/>
            <a:ext cx="304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526213"/>
            <a:ext cx="446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15" name="Line 11"/>
          <p:cNvSpPr>
            <a:spLocks noChangeShapeType="1"/>
          </p:cNvSpPr>
          <p:nvPr/>
        </p:nvSpPr>
        <p:spPr bwMode="auto">
          <a:xfrm>
            <a:off x="0" y="60753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71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15050"/>
            <a:ext cx="12001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5591175"/>
            <a:ext cx="23177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5575300"/>
            <a:ext cx="28416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149850"/>
            <a:ext cx="795337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2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67375"/>
            <a:ext cx="676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2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524375"/>
            <a:ext cx="20637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2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72000"/>
            <a:ext cx="22336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23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30725"/>
            <a:ext cx="15557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24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115050"/>
            <a:ext cx="10318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25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081588"/>
            <a:ext cx="75104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26" name="Line 22"/>
          <p:cNvSpPr>
            <a:spLocks noChangeShapeType="1"/>
          </p:cNvSpPr>
          <p:nvPr/>
        </p:nvSpPr>
        <p:spPr bwMode="auto">
          <a:xfrm rot="2700000">
            <a:off x="6136482" y="3340894"/>
            <a:ext cx="1262062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27" name="Line 23"/>
          <p:cNvSpPr>
            <a:spLocks noChangeShapeType="1"/>
          </p:cNvSpPr>
          <p:nvPr/>
        </p:nvSpPr>
        <p:spPr bwMode="auto">
          <a:xfrm rot="18900000">
            <a:off x="6188075" y="2573338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28" name="Line 24"/>
          <p:cNvSpPr>
            <a:spLocks noChangeShapeType="1"/>
          </p:cNvSpPr>
          <p:nvPr/>
        </p:nvSpPr>
        <p:spPr bwMode="auto">
          <a:xfrm>
            <a:off x="5867400" y="1552575"/>
            <a:ext cx="427038" cy="40957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30" name="Line 26"/>
          <p:cNvSpPr>
            <a:spLocks noChangeShapeType="1"/>
          </p:cNvSpPr>
          <p:nvPr/>
        </p:nvSpPr>
        <p:spPr bwMode="auto">
          <a:xfrm>
            <a:off x="0" y="13573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4731" name="Group 27"/>
          <p:cNvGrpSpPr>
            <a:grpSpLocks/>
          </p:cNvGrpSpPr>
          <p:nvPr/>
        </p:nvGrpSpPr>
        <p:grpSpPr bwMode="auto">
          <a:xfrm>
            <a:off x="3652838" y="1562100"/>
            <a:ext cx="5338762" cy="2667000"/>
            <a:chOff x="1198" y="960"/>
            <a:chExt cx="3363" cy="1680"/>
          </a:xfrm>
        </p:grpSpPr>
        <p:sp>
          <p:nvSpPr>
            <p:cNvPr id="1224732" name="Line 28"/>
            <p:cNvSpPr>
              <a:spLocks noChangeShapeType="1"/>
            </p:cNvSpPr>
            <p:nvPr/>
          </p:nvSpPr>
          <p:spPr bwMode="auto">
            <a:xfrm flipV="1">
              <a:off x="2879" y="960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33" name="Line 29"/>
            <p:cNvSpPr>
              <a:spLocks noChangeShapeType="1"/>
            </p:cNvSpPr>
            <p:nvPr/>
          </p:nvSpPr>
          <p:spPr bwMode="auto">
            <a:xfrm rot="5400000" flipV="1">
              <a:off x="2880" y="118"/>
              <a:ext cx="0" cy="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4734" name="Line 30"/>
          <p:cNvSpPr>
            <a:spLocks noChangeShapeType="1"/>
          </p:cNvSpPr>
          <p:nvPr/>
        </p:nvSpPr>
        <p:spPr bwMode="auto">
          <a:xfrm>
            <a:off x="3505200" y="1371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35" name="Line 31"/>
          <p:cNvSpPr>
            <a:spLocks noChangeShapeType="1"/>
          </p:cNvSpPr>
          <p:nvPr/>
        </p:nvSpPr>
        <p:spPr bwMode="auto">
          <a:xfrm>
            <a:off x="0" y="3408363"/>
            <a:ext cx="350043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36" name="Line 32"/>
          <p:cNvSpPr>
            <a:spLocks noChangeShapeType="1"/>
          </p:cNvSpPr>
          <p:nvPr/>
        </p:nvSpPr>
        <p:spPr bwMode="auto">
          <a:xfrm flipH="1" flipV="1">
            <a:off x="7640638" y="2924175"/>
            <a:ext cx="457200" cy="36512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737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914400"/>
            <a:ext cx="3316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38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906463"/>
            <a:ext cx="162401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39" name="Line 35"/>
          <p:cNvSpPr>
            <a:spLocks noChangeShapeType="1"/>
          </p:cNvSpPr>
          <p:nvPr/>
        </p:nvSpPr>
        <p:spPr bwMode="auto">
          <a:xfrm>
            <a:off x="0" y="4437063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40" name="Arc 36"/>
          <p:cNvSpPr>
            <a:spLocks/>
          </p:cNvSpPr>
          <p:nvPr/>
        </p:nvSpPr>
        <p:spPr bwMode="auto">
          <a:xfrm>
            <a:off x="6321425" y="2438400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41" name="Arc 37"/>
          <p:cNvSpPr>
            <a:spLocks/>
          </p:cNvSpPr>
          <p:nvPr/>
        </p:nvSpPr>
        <p:spPr bwMode="auto">
          <a:xfrm rot="5400000">
            <a:off x="6384131" y="2836069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4742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43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3252788"/>
            <a:ext cx="138112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44" name="Picture 4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412875"/>
            <a:ext cx="3762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45" name="Line 41"/>
          <p:cNvSpPr>
            <a:spLocks noChangeShapeType="1"/>
          </p:cNvSpPr>
          <p:nvPr/>
        </p:nvSpPr>
        <p:spPr bwMode="auto">
          <a:xfrm>
            <a:off x="6321425" y="2895600"/>
            <a:ext cx="6492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46" name="Line 42"/>
          <p:cNvSpPr>
            <a:spLocks noChangeShapeType="1"/>
          </p:cNvSpPr>
          <p:nvPr/>
        </p:nvSpPr>
        <p:spPr bwMode="auto">
          <a:xfrm rot="-5400000">
            <a:off x="5996781" y="2570957"/>
            <a:ext cx="649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47" name="Line 43"/>
          <p:cNvSpPr>
            <a:spLocks noChangeShapeType="1"/>
          </p:cNvSpPr>
          <p:nvPr/>
        </p:nvSpPr>
        <p:spPr bwMode="auto">
          <a:xfrm rot="2700000">
            <a:off x="6226969" y="3126582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48" name="Line 44"/>
          <p:cNvSpPr>
            <a:spLocks noChangeShapeType="1"/>
          </p:cNvSpPr>
          <p:nvPr/>
        </p:nvSpPr>
        <p:spPr bwMode="auto">
          <a:xfrm rot="18900000">
            <a:off x="6227763" y="2667000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49" name="Oval 45"/>
          <p:cNvSpPr>
            <a:spLocks noChangeArrowheads="1"/>
          </p:cNvSpPr>
          <p:nvPr/>
        </p:nvSpPr>
        <p:spPr bwMode="auto">
          <a:xfrm>
            <a:off x="7202488" y="37750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50" name="Oval 46"/>
          <p:cNvSpPr>
            <a:spLocks noChangeArrowheads="1"/>
          </p:cNvSpPr>
          <p:nvPr/>
        </p:nvSpPr>
        <p:spPr bwMode="auto">
          <a:xfrm>
            <a:off x="5373688" y="19462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51" name="Oval 47"/>
          <p:cNvSpPr>
            <a:spLocks noChangeArrowheads="1"/>
          </p:cNvSpPr>
          <p:nvPr/>
        </p:nvSpPr>
        <p:spPr bwMode="auto">
          <a:xfrm>
            <a:off x="6927850" y="222091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52" name="Line 48"/>
          <p:cNvSpPr>
            <a:spLocks noChangeShapeType="1"/>
          </p:cNvSpPr>
          <p:nvPr/>
        </p:nvSpPr>
        <p:spPr bwMode="auto">
          <a:xfrm rot="18900000">
            <a:off x="5541963" y="3219450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53" name="Oval 49"/>
          <p:cNvSpPr>
            <a:spLocks noChangeArrowheads="1"/>
          </p:cNvSpPr>
          <p:nvPr/>
        </p:nvSpPr>
        <p:spPr bwMode="auto">
          <a:xfrm>
            <a:off x="5648325" y="350996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54" name="Line 50"/>
          <p:cNvSpPr>
            <a:spLocks noChangeShapeType="1"/>
          </p:cNvSpPr>
          <p:nvPr/>
        </p:nvSpPr>
        <p:spPr bwMode="auto">
          <a:xfrm rot="2700000">
            <a:off x="5244306" y="2450307"/>
            <a:ext cx="1262063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55" name="Line 51"/>
          <p:cNvSpPr>
            <a:spLocks noChangeShapeType="1"/>
          </p:cNvSpPr>
          <p:nvPr/>
        </p:nvSpPr>
        <p:spPr bwMode="auto">
          <a:xfrm flipH="1" flipV="1">
            <a:off x="7275513" y="3848100"/>
            <a:ext cx="547687" cy="1651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56" name="Line 52"/>
          <p:cNvSpPr>
            <a:spLocks noChangeShapeType="1"/>
          </p:cNvSpPr>
          <p:nvPr/>
        </p:nvSpPr>
        <p:spPr bwMode="auto">
          <a:xfrm flipH="1">
            <a:off x="7010400" y="1919288"/>
            <a:ext cx="712788" cy="32067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757" name="Picture 5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58850"/>
            <a:ext cx="7953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58" name="Picture 5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270250"/>
            <a:ext cx="2524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59" name="Picture 5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67175"/>
            <a:ext cx="2698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0" name="Picture 5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556000"/>
            <a:ext cx="523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1" name="Picture 5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05200"/>
            <a:ext cx="14208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2" name="Picture 5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9363"/>
            <a:ext cx="777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63" name="Oval 59"/>
          <p:cNvSpPr>
            <a:spLocks noChangeArrowheads="1"/>
          </p:cNvSpPr>
          <p:nvPr/>
        </p:nvSpPr>
        <p:spPr bwMode="auto">
          <a:xfrm>
            <a:off x="5027613" y="1981200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64" name="Oval 60"/>
          <p:cNvSpPr>
            <a:spLocks noChangeArrowheads="1"/>
          </p:cNvSpPr>
          <p:nvPr/>
        </p:nvSpPr>
        <p:spPr bwMode="auto">
          <a:xfrm rot="2700000">
            <a:off x="5027612" y="1981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4765" name="Picture 6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1600200"/>
            <a:ext cx="3492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6" name="Picture 6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3733800"/>
            <a:ext cx="72231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67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68" name="Rectangle 6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22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2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55" grpId="0" animBg="1"/>
      <p:bldP spid="12247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5926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5A20-36DB-4F5E-B70A-EF631039600B}" type="slidenum">
              <a:rPr lang="en-US"/>
              <a:pPr/>
              <a:t>11</a:t>
            </a:fld>
            <a:endParaRPr lang="en-US"/>
          </a:p>
        </p:txBody>
      </p:sp>
      <p:pic>
        <p:nvPicPr>
          <p:cNvPr id="122573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38"/>
            <a:ext cx="6443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573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2438400"/>
            <a:ext cx="5238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6414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1082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478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35" name="Line 7"/>
          <p:cNvSpPr>
            <a:spLocks noChangeShapeType="1"/>
          </p:cNvSpPr>
          <p:nvPr/>
        </p:nvSpPr>
        <p:spPr bwMode="auto">
          <a:xfrm>
            <a:off x="0" y="501015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36" name="Line 8"/>
          <p:cNvSpPr>
            <a:spLocks noChangeShapeType="1"/>
          </p:cNvSpPr>
          <p:nvPr/>
        </p:nvSpPr>
        <p:spPr bwMode="auto">
          <a:xfrm>
            <a:off x="0" y="5502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3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1575"/>
            <a:ext cx="304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526213"/>
            <a:ext cx="446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39" name="Line 11"/>
          <p:cNvSpPr>
            <a:spLocks noChangeShapeType="1"/>
          </p:cNvSpPr>
          <p:nvPr/>
        </p:nvSpPr>
        <p:spPr bwMode="auto">
          <a:xfrm>
            <a:off x="0" y="60753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4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15050"/>
            <a:ext cx="12001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4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5591175"/>
            <a:ext cx="23177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4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5575300"/>
            <a:ext cx="28416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4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149850"/>
            <a:ext cx="795337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4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67375"/>
            <a:ext cx="676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4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524375"/>
            <a:ext cx="20637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4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72000"/>
            <a:ext cx="22336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4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30725"/>
            <a:ext cx="15557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48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115050"/>
            <a:ext cx="10318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49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081588"/>
            <a:ext cx="75104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51" name="Line 23"/>
          <p:cNvSpPr>
            <a:spLocks noChangeShapeType="1"/>
          </p:cNvSpPr>
          <p:nvPr/>
        </p:nvSpPr>
        <p:spPr bwMode="auto">
          <a:xfrm>
            <a:off x="0" y="13573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5752" name="Group 24"/>
          <p:cNvGrpSpPr>
            <a:grpSpLocks/>
          </p:cNvGrpSpPr>
          <p:nvPr/>
        </p:nvGrpSpPr>
        <p:grpSpPr bwMode="auto">
          <a:xfrm>
            <a:off x="3652838" y="1562100"/>
            <a:ext cx="5338762" cy="2667000"/>
            <a:chOff x="1198" y="960"/>
            <a:chExt cx="3363" cy="1680"/>
          </a:xfrm>
        </p:grpSpPr>
        <p:sp>
          <p:nvSpPr>
            <p:cNvPr id="1225753" name="Line 25"/>
            <p:cNvSpPr>
              <a:spLocks noChangeShapeType="1"/>
            </p:cNvSpPr>
            <p:nvPr/>
          </p:nvSpPr>
          <p:spPr bwMode="auto">
            <a:xfrm flipV="1">
              <a:off x="2879" y="960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54" name="Line 26"/>
            <p:cNvSpPr>
              <a:spLocks noChangeShapeType="1"/>
            </p:cNvSpPr>
            <p:nvPr/>
          </p:nvSpPr>
          <p:spPr bwMode="auto">
            <a:xfrm rot="5400000" flipV="1">
              <a:off x="2880" y="118"/>
              <a:ext cx="0" cy="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5755" name="Oval 27"/>
          <p:cNvSpPr>
            <a:spLocks noChangeArrowheads="1"/>
          </p:cNvSpPr>
          <p:nvPr/>
        </p:nvSpPr>
        <p:spPr bwMode="auto">
          <a:xfrm rot="2700000">
            <a:off x="5027612" y="1981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56" name="Line 28"/>
          <p:cNvSpPr>
            <a:spLocks noChangeShapeType="1"/>
          </p:cNvSpPr>
          <p:nvPr/>
        </p:nvSpPr>
        <p:spPr bwMode="auto">
          <a:xfrm>
            <a:off x="3505200" y="1371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57" name="Line 29"/>
          <p:cNvSpPr>
            <a:spLocks noChangeShapeType="1"/>
          </p:cNvSpPr>
          <p:nvPr/>
        </p:nvSpPr>
        <p:spPr bwMode="auto">
          <a:xfrm>
            <a:off x="0" y="3408363"/>
            <a:ext cx="350043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58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914400"/>
            <a:ext cx="3316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59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906463"/>
            <a:ext cx="162401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60" name="Line 32"/>
          <p:cNvSpPr>
            <a:spLocks noChangeShapeType="1"/>
          </p:cNvSpPr>
          <p:nvPr/>
        </p:nvSpPr>
        <p:spPr bwMode="auto">
          <a:xfrm>
            <a:off x="0" y="4437063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61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62" name="Oval 34"/>
          <p:cNvSpPr>
            <a:spLocks noChangeArrowheads="1"/>
          </p:cNvSpPr>
          <p:nvPr/>
        </p:nvSpPr>
        <p:spPr bwMode="auto">
          <a:xfrm>
            <a:off x="7202488" y="37750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63" name="Oval 35"/>
          <p:cNvSpPr>
            <a:spLocks noChangeArrowheads="1"/>
          </p:cNvSpPr>
          <p:nvPr/>
        </p:nvSpPr>
        <p:spPr bwMode="auto">
          <a:xfrm>
            <a:off x="5373688" y="19462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64" name="Line 36"/>
          <p:cNvSpPr>
            <a:spLocks noChangeShapeType="1"/>
          </p:cNvSpPr>
          <p:nvPr/>
        </p:nvSpPr>
        <p:spPr bwMode="auto">
          <a:xfrm rot="2700000">
            <a:off x="6136482" y="3340894"/>
            <a:ext cx="1262062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65" name="Line 37"/>
          <p:cNvSpPr>
            <a:spLocks noChangeShapeType="1"/>
          </p:cNvSpPr>
          <p:nvPr/>
        </p:nvSpPr>
        <p:spPr bwMode="auto">
          <a:xfrm rot="2700000">
            <a:off x="5244306" y="2450307"/>
            <a:ext cx="1262063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66" name="Line 38"/>
          <p:cNvSpPr>
            <a:spLocks noChangeShapeType="1"/>
          </p:cNvSpPr>
          <p:nvPr/>
        </p:nvSpPr>
        <p:spPr bwMode="auto">
          <a:xfrm rot="18900000">
            <a:off x="6188075" y="2573338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67" name="Line 39"/>
          <p:cNvSpPr>
            <a:spLocks noChangeShapeType="1"/>
          </p:cNvSpPr>
          <p:nvPr/>
        </p:nvSpPr>
        <p:spPr bwMode="auto">
          <a:xfrm rot="18900000">
            <a:off x="5541963" y="3219450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68" name="Oval 40"/>
          <p:cNvSpPr>
            <a:spLocks noChangeArrowheads="1"/>
          </p:cNvSpPr>
          <p:nvPr/>
        </p:nvSpPr>
        <p:spPr bwMode="auto">
          <a:xfrm>
            <a:off x="6927850" y="222091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69" name="Oval 41"/>
          <p:cNvSpPr>
            <a:spLocks noChangeArrowheads="1"/>
          </p:cNvSpPr>
          <p:nvPr/>
        </p:nvSpPr>
        <p:spPr bwMode="auto">
          <a:xfrm>
            <a:off x="5648325" y="350996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70" name="Line 42"/>
          <p:cNvSpPr>
            <a:spLocks noChangeShapeType="1"/>
          </p:cNvSpPr>
          <p:nvPr/>
        </p:nvSpPr>
        <p:spPr bwMode="auto">
          <a:xfrm rot="2700000">
            <a:off x="6226969" y="3126582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71" name="Line 43"/>
          <p:cNvSpPr>
            <a:spLocks noChangeShapeType="1"/>
          </p:cNvSpPr>
          <p:nvPr/>
        </p:nvSpPr>
        <p:spPr bwMode="auto">
          <a:xfrm rot="18900000">
            <a:off x="6227763" y="2667000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72" name="Line 44"/>
          <p:cNvSpPr>
            <a:spLocks noChangeShapeType="1"/>
          </p:cNvSpPr>
          <p:nvPr/>
        </p:nvSpPr>
        <p:spPr bwMode="auto">
          <a:xfrm flipH="1" flipV="1">
            <a:off x="7275513" y="3848100"/>
            <a:ext cx="547687" cy="1651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73" name="Line 45"/>
          <p:cNvSpPr>
            <a:spLocks noChangeShapeType="1"/>
          </p:cNvSpPr>
          <p:nvPr/>
        </p:nvSpPr>
        <p:spPr bwMode="auto">
          <a:xfrm flipH="1">
            <a:off x="7010400" y="1919288"/>
            <a:ext cx="712788" cy="32067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74" name="Picture 4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1600200"/>
            <a:ext cx="3492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75" name="Picture 4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3733800"/>
            <a:ext cx="72231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76" name="Picture 4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05213"/>
            <a:ext cx="541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77" name="Line 49"/>
          <p:cNvSpPr>
            <a:spLocks noChangeShapeType="1"/>
          </p:cNvSpPr>
          <p:nvPr/>
        </p:nvSpPr>
        <p:spPr bwMode="auto">
          <a:xfrm rot="10800000" flipH="1">
            <a:off x="4916488" y="3573463"/>
            <a:ext cx="712787" cy="32067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78" name="Line 50"/>
          <p:cNvSpPr>
            <a:spLocks noChangeShapeType="1"/>
          </p:cNvSpPr>
          <p:nvPr/>
        </p:nvSpPr>
        <p:spPr bwMode="auto">
          <a:xfrm rot="-10800000" flipH="1" flipV="1">
            <a:off x="4799013" y="1781175"/>
            <a:ext cx="547687" cy="1651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79" name="Picture 5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58850"/>
            <a:ext cx="7953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0" name="Picture 5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67175"/>
            <a:ext cx="2698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1" name="Picture 5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556000"/>
            <a:ext cx="523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2" name="Picture 5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05200"/>
            <a:ext cx="14208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3" name="Picture 5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9363"/>
            <a:ext cx="777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4" name="Picture 5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498600"/>
            <a:ext cx="72231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85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86" name="Rectangle 5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2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2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77" grpId="0" animBg="1"/>
      <p:bldP spid="12257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5926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A4BA-8EFC-4389-B257-1015824A4CCF}" type="slidenum">
              <a:rPr lang="en-US"/>
              <a:pPr/>
              <a:t>12</a:t>
            </a:fld>
            <a:endParaRPr lang="en-US"/>
          </a:p>
        </p:txBody>
      </p:sp>
      <p:pic>
        <p:nvPicPr>
          <p:cNvPr id="122675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38"/>
            <a:ext cx="6443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675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489075"/>
            <a:ext cx="72231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7375"/>
            <a:ext cx="31988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58" name="Line 6"/>
          <p:cNvSpPr>
            <a:spLocks noChangeShapeType="1"/>
          </p:cNvSpPr>
          <p:nvPr/>
        </p:nvSpPr>
        <p:spPr bwMode="auto">
          <a:xfrm>
            <a:off x="0" y="13573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6759" name="Group 7"/>
          <p:cNvGrpSpPr>
            <a:grpSpLocks/>
          </p:cNvGrpSpPr>
          <p:nvPr/>
        </p:nvGrpSpPr>
        <p:grpSpPr bwMode="auto">
          <a:xfrm>
            <a:off x="3652838" y="1562100"/>
            <a:ext cx="5338762" cy="2667000"/>
            <a:chOff x="1198" y="960"/>
            <a:chExt cx="3363" cy="1680"/>
          </a:xfrm>
        </p:grpSpPr>
        <p:sp>
          <p:nvSpPr>
            <p:cNvPr id="1226760" name="Line 8"/>
            <p:cNvSpPr>
              <a:spLocks noChangeShapeType="1"/>
            </p:cNvSpPr>
            <p:nvPr/>
          </p:nvSpPr>
          <p:spPr bwMode="auto">
            <a:xfrm flipV="1">
              <a:off x="2879" y="960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61" name="Line 9"/>
            <p:cNvSpPr>
              <a:spLocks noChangeShapeType="1"/>
            </p:cNvSpPr>
            <p:nvPr/>
          </p:nvSpPr>
          <p:spPr bwMode="auto">
            <a:xfrm rot="5400000" flipV="1">
              <a:off x="2880" y="118"/>
              <a:ext cx="0" cy="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6762" name="Oval 10"/>
          <p:cNvSpPr>
            <a:spLocks noChangeArrowheads="1"/>
          </p:cNvSpPr>
          <p:nvPr/>
        </p:nvSpPr>
        <p:spPr bwMode="auto">
          <a:xfrm rot="2700000">
            <a:off x="5027612" y="1981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3" name="Line 11"/>
          <p:cNvSpPr>
            <a:spLocks noChangeShapeType="1"/>
          </p:cNvSpPr>
          <p:nvPr/>
        </p:nvSpPr>
        <p:spPr bwMode="auto">
          <a:xfrm>
            <a:off x="3505200" y="1371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6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914400"/>
            <a:ext cx="3316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6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906463"/>
            <a:ext cx="162401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66" name="Line 14"/>
          <p:cNvSpPr>
            <a:spLocks noChangeShapeType="1"/>
          </p:cNvSpPr>
          <p:nvPr/>
        </p:nvSpPr>
        <p:spPr bwMode="auto">
          <a:xfrm flipV="1">
            <a:off x="3508375" y="4419600"/>
            <a:ext cx="5635625" cy="17463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6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68" name="Oval 16"/>
          <p:cNvSpPr>
            <a:spLocks noChangeArrowheads="1"/>
          </p:cNvSpPr>
          <p:nvPr/>
        </p:nvSpPr>
        <p:spPr bwMode="auto">
          <a:xfrm>
            <a:off x="7202488" y="37750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9" name="Oval 17"/>
          <p:cNvSpPr>
            <a:spLocks noChangeArrowheads="1"/>
          </p:cNvSpPr>
          <p:nvPr/>
        </p:nvSpPr>
        <p:spPr bwMode="auto">
          <a:xfrm>
            <a:off x="5373688" y="19462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0" name="Line 18"/>
          <p:cNvSpPr>
            <a:spLocks noChangeShapeType="1"/>
          </p:cNvSpPr>
          <p:nvPr/>
        </p:nvSpPr>
        <p:spPr bwMode="auto">
          <a:xfrm rot="2700000">
            <a:off x="6136482" y="3340894"/>
            <a:ext cx="1262062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1" name="Line 19"/>
          <p:cNvSpPr>
            <a:spLocks noChangeShapeType="1"/>
          </p:cNvSpPr>
          <p:nvPr/>
        </p:nvSpPr>
        <p:spPr bwMode="auto">
          <a:xfrm rot="2700000">
            <a:off x="5244306" y="2450307"/>
            <a:ext cx="1262063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2" name="Line 20"/>
          <p:cNvSpPr>
            <a:spLocks noChangeShapeType="1"/>
          </p:cNvSpPr>
          <p:nvPr/>
        </p:nvSpPr>
        <p:spPr bwMode="auto">
          <a:xfrm rot="18900000">
            <a:off x="6188075" y="2573338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3" name="Line 21"/>
          <p:cNvSpPr>
            <a:spLocks noChangeShapeType="1"/>
          </p:cNvSpPr>
          <p:nvPr/>
        </p:nvSpPr>
        <p:spPr bwMode="auto">
          <a:xfrm rot="18900000">
            <a:off x="5541963" y="3219450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4" name="Oval 22"/>
          <p:cNvSpPr>
            <a:spLocks noChangeArrowheads="1"/>
          </p:cNvSpPr>
          <p:nvPr/>
        </p:nvSpPr>
        <p:spPr bwMode="auto">
          <a:xfrm>
            <a:off x="6927850" y="222091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5" name="Oval 23"/>
          <p:cNvSpPr>
            <a:spLocks noChangeArrowheads="1"/>
          </p:cNvSpPr>
          <p:nvPr/>
        </p:nvSpPr>
        <p:spPr bwMode="auto">
          <a:xfrm>
            <a:off x="5648325" y="350996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6" name="Line 24"/>
          <p:cNvSpPr>
            <a:spLocks noChangeShapeType="1"/>
          </p:cNvSpPr>
          <p:nvPr/>
        </p:nvSpPr>
        <p:spPr bwMode="auto">
          <a:xfrm rot="2700000">
            <a:off x="6226969" y="3126582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7" name="Line 25"/>
          <p:cNvSpPr>
            <a:spLocks noChangeShapeType="1"/>
          </p:cNvSpPr>
          <p:nvPr/>
        </p:nvSpPr>
        <p:spPr bwMode="auto">
          <a:xfrm rot="18900000">
            <a:off x="6227763" y="2667000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8" name="Line 26"/>
          <p:cNvSpPr>
            <a:spLocks noChangeShapeType="1"/>
          </p:cNvSpPr>
          <p:nvPr/>
        </p:nvSpPr>
        <p:spPr bwMode="auto">
          <a:xfrm flipH="1" flipV="1">
            <a:off x="7275513" y="3848100"/>
            <a:ext cx="547687" cy="1651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9" name="Line 27"/>
          <p:cNvSpPr>
            <a:spLocks noChangeShapeType="1"/>
          </p:cNvSpPr>
          <p:nvPr/>
        </p:nvSpPr>
        <p:spPr bwMode="auto">
          <a:xfrm flipH="1">
            <a:off x="7010400" y="1919288"/>
            <a:ext cx="712788" cy="32067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80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1600200"/>
            <a:ext cx="3492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81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3733800"/>
            <a:ext cx="72231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82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05213"/>
            <a:ext cx="541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83" name="Line 31"/>
          <p:cNvSpPr>
            <a:spLocks noChangeShapeType="1"/>
          </p:cNvSpPr>
          <p:nvPr/>
        </p:nvSpPr>
        <p:spPr bwMode="auto">
          <a:xfrm rot="10800000" flipH="1">
            <a:off x="4916488" y="3573463"/>
            <a:ext cx="712787" cy="32067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84" name="Line 32"/>
          <p:cNvSpPr>
            <a:spLocks noChangeShapeType="1"/>
          </p:cNvSpPr>
          <p:nvPr/>
        </p:nvSpPr>
        <p:spPr bwMode="auto">
          <a:xfrm rot="-10800000" flipH="1" flipV="1">
            <a:off x="4799013" y="1781175"/>
            <a:ext cx="547687" cy="1651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86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206750"/>
            <a:ext cx="2663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87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749550"/>
            <a:ext cx="3136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6788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568700"/>
            <a:ext cx="28543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89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4843463"/>
            <a:ext cx="4027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6790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58850"/>
            <a:ext cx="7953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10" name="Picture 5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468438"/>
            <a:ext cx="2894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6791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965575"/>
            <a:ext cx="2192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92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5337175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11" name="Picture 5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6794" name="Line 42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95" name="Line 43"/>
          <p:cNvSpPr>
            <a:spLocks noChangeShapeType="1"/>
          </p:cNvSpPr>
          <p:nvPr/>
        </p:nvSpPr>
        <p:spPr bwMode="auto">
          <a:xfrm>
            <a:off x="2057400" y="2590800"/>
            <a:ext cx="5083175" cy="123348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96" name="Line 44"/>
          <p:cNvSpPr>
            <a:spLocks noChangeShapeType="1"/>
          </p:cNvSpPr>
          <p:nvPr/>
        </p:nvSpPr>
        <p:spPr bwMode="auto">
          <a:xfrm>
            <a:off x="1981200" y="2895600"/>
            <a:ext cx="3629025" cy="6223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97" name="Line 45"/>
          <p:cNvSpPr>
            <a:spLocks noChangeShapeType="1"/>
          </p:cNvSpPr>
          <p:nvPr/>
        </p:nvSpPr>
        <p:spPr bwMode="auto">
          <a:xfrm flipV="1">
            <a:off x="1981200" y="2286000"/>
            <a:ext cx="4918075" cy="60960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98" name="Picture 4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67175"/>
            <a:ext cx="2698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6799" name="Group 47"/>
          <p:cNvGrpSpPr>
            <a:grpSpLocks/>
          </p:cNvGrpSpPr>
          <p:nvPr/>
        </p:nvGrpSpPr>
        <p:grpSpPr bwMode="auto">
          <a:xfrm>
            <a:off x="3395663" y="5334000"/>
            <a:ext cx="4475162" cy="574675"/>
            <a:chOff x="2139" y="3360"/>
            <a:chExt cx="2819" cy="362"/>
          </a:xfrm>
        </p:grpSpPr>
        <p:pic>
          <p:nvPicPr>
            <p:cNvPr id="1226800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" y="3360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6801" name="Picture 4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" y="3360"/>
              <a:ext cx="20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6802" name="Picture 5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552"/>
              <a:ext cx="484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6803" name="Picture 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455863"/>
            <a:ext cx="15938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04" name="Line 52"/>
          <p:cNvSpPr>
            <a:spLocks noChangeShapeType="1"/>
          </p:cNvSpPr>
          <p:nvPr/>
        </p:nvSpPr>
        <p:spPr bwMode="auto">
          <a:xfrm flipV="1">
            <a:off x="2057400" y="2028825"/>
            <a:ext cx="3254375" cy="56197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805" name="Picture 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06" name="Picture 5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9975"/>
            <a:ext cx="14747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07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08" name="Rectangle 5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2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22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122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2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2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2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2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2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2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2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8" presetClass="entr" presetSubtype="3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122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122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2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2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94" grpId="0" animBg="1"/>
      <p:bldP spid="1226795" grpId="0" animBg="1"/>
      <p:bldP spid="1226795" grpId="1" animBg="1"/>
      <p:bldP spid="1226796" grpId="0" animBg="1"/>
      <p:bldP spid="1226796" grpId="1" animBg="1"/>
      <p:bldP spid="1226796" grpId="2" animBg="1"/>
      <p:bldP spid="1226796" grpId="3" animBg="1"/>
      <p:bldP spid="1226797" grpId="0" animBg="1"/>
      <p:bldP spid="1226797" grpId="1" animBg="1"/>
      <p:bldP spid="1226797" grpId="2" animBg="1"/>
      <p:bldP spid="1226797" grpId="3" animBg="1"/>
      <p:bldP spid="1226804" grpId="0" animBg="1"/>
      <p:bldP spid="122680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2C89-9706-4AB9-8DD7-1FF54295D726}" type="slidenum">
              <a:rPr lang="en-US"/>
              <a:pPr/>
              <a:t>13</a:t>
            </a:fld>
            <a:endParaRPr lang="en-US"/>
          </a:p>
        </p:txBody>
      </p:sp>
      <p:pic>
        <p:nvPicPr>
          <p:cNvPr id="12277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7375"/>
            <a:ext cx="31988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17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7781" name="Line 5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78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783" name="Line 7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7784" name="Group 8"/>
          <p:cNvGrpSpPr>
            <a:grpSpLocks/>
          </p:cNvGrpSpPr>
          <p:nvPr/>
        </p:nvGrpSpPr>
        <p:grpSpPr bwMode="auto">
          <a:xfrm>
            <a:off x="152400" y="685800"/>
            <a:ext cx="7446963" cy="952500"/>
            <a:chOff x="96" y="432"/>
            <a:chExt cx="4691" cy="600"/>
          </a:xfrm>
        </p:grpSpPr>
        <p:pic>
          <p:nvPicPr>
            <p:cNvPr id="1227785" name="Picture 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0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7786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672"/>
              <a:ext cx="12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7787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32"/>
              <a:ext cx="262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7788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" y="670"/>
              <a:ext cx="20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7789" name="Picture 1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" y="862"/>
              <a:ext cx="484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779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4843463"/>
            <a:ext cx="4027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7791" name="Group 15"/>
          <p:cNvGrpSpPr>
            <a:grpSpLocks/>
          </p:cNvGrpSpPr>
          <p:nvPr/>
        </p:nvGrpSpPr>
        <p:grpSpPr bwMode="auto">
          <a:xfrm>
            <a:off x="508000" y="5334000"/>
            <a:ext cx="7364413" cy="574675"/>
            <a:chOff x="319" y="3360"/>
            <a:chExt cx="4639" cy="362"/>
          </a:xfrm>
        </p:grpSpPr>
        <p:pic>
          <p:nvPicPr>
            <p:cNvPr id="1227792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3362"/>
              <a:ext cx="12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27793" name="Group 17"/>
            <p:cNvGrpSpPr>
              <a:grpSpLocks/>
            </p:cNvGrpSpPr>
            <p:nvPr/>
          </p:nvGrpSpPr>
          <p:grpSpPr bwMode="auto">
            <a:xfrm>
              <a:off x="2139" y="3360"/>
              <a:ext cx="2819" cy="362"/>
              <a:chOff x="2139" y="3360"/>
              <a:chExt cx="2819" cy="362"/>
            </a:xfrm>
          </p:grpSpPr>
          <p:pic>
            <p:nvPicPr>
              <p:cNvPr id="1227794" name="Picture 18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9" y="3360"/>
                <a:ext cx="405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27795" name="Picture 19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3" y="3360"/>
                <a:ext cx="2095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27796" name="Picture 20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552"/>
                <a:ext cx="484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227797" name="Line 21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729831" y="1943100"/>
            <a:ext cx="5338763" cy="2667000"/>
            <a:chOff x="3729831" y="1943100"/>
            <a:chExt cx="5338763" cy="2667000"/>
          </a:xfrm>
        </p:grpSpPr>
        <p:sp>
          <p:nvSpPr>
            <p:cNvPr id="1227802" name="Line 26"/>
            <p:cNvSpPr>
              <a:spLocks noChangeShapeType="1"/>
            </p:cNvSpPr>
            <p:nvPr/>
          </p:nvSpPr>
          <p:spPr bwMode="auto">
            <a:xfrm rot="5400000" flipV="1">
              <a:off x="6399213" y="606425"/>
              <a:ext cx="0" cy="53387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01" name="Line 25"/>
            <p:cNvSpPr>
              <a:spLocks noChangeShapeType="1"/>
            </p:cNvSpPr>
            <p:nvPr/>
          </p:nvSpPr>
          <p:spPr bwMode="auto">
            <a:xfrm flipV="1">
              <a:off x="6397626" y="1943100"/>
              <a:ext cx="0" cy="2667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799" name="Oval 23"/>
            <p:cNvSpPr>
              <a:spLocks noChangeArrowheads="1"/>
            </p:cNvSpPr>
            <p:nvPr/>
          </p:nvSpPr>
          <p:spPr bwMode="auto">
            <a:xfrm rot="2700000">
              <a:off x="5103812" y="2362200"/>
              <a:ext cx="2587625" cy="18288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7803" name="Line 27"/>
          <p:cNvSpPr>
            <a:spLocks noChangeShapeType="1"/>
          </p:cNvSpPr>
          <p:nvPr/>
        </p:nvSpPr>
        <p:spPr bwMode="auto">
          <a:xfrm>
            <a:off x="3657600" y="1752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04" name="Line 28"/>
          <p:cNvSpPr>
            <a:spLocks noChangeShapeType="1"/>
          </p:cNvSpPr>
          <p:nvPr/>
        </p:nvSpPr>
        <p:spPr bwMode="auto">
          <a:xfrm flipV="1">
            <a:off x="3660775" y="4800600"/>
            <a:ext cx="5483225" cy="17463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80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86263"/>
            <a:ext cx="2698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7806" name="Group 30"/>
          <p:cNvGrpSpPr>
            <a:grpSpLocks/>
          </p:cNvGrpSpPr>
          <p:nvPr/>
        </p:nvGrpSpPr>
        <p:grpSpPr bwMode="auto">
          <a:xfrm>
            <a:off x="3652838" y="1562100"/>
            <a:ext cx="5338763" cy="2667000"/>
            <a:chOff x="2301" y="984"/>
            <a:chExt cx="3363" cy="1680"/>
          </a:xfrm>
        </p:grpSpPr>
        <p:grpSp>
          <p:nvGrpSpPr>
            <p:cNvPr id="1227807" name="Group 31"/>
            <p:cNvGrpSpPr>
              <a:grpSpLocks/>
            </p:cNvGrpSpPr>
            <p:nvPr/>
          </p:nvGrpSpPr>
          <p:grpSpPr bwMode="auto">
            <a:xfrm>
              <a:off x="2301" y="984"/>
              <a:ext cx="3363" cy="1680"/>
              <a:chOff x="1198" y="960"/>
              <a:chExt cx="3363" cy="1680"/>
            </a:xfrm>
          </p:grpSpPr>
          <p:sp>
            <p:nvSpPr>
              <p:cNvPr id="1227808" name="Line 32"/>
              <p:cNvSpPr>
                <a:spLocks noChangeShapeType="1"/>
              </p:cNvSpPr>
              <p:nvPr/>
            </p:nvSpPr>
            <p:spPr bwMode="auto">
              <a:xfrm flipV="1">
                <a:off x="2879" y="960"/>
                <a:ext cx="0" cy="1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809" name="Line 33"/>
              <p:cNvSpPr>
                <a:spLocks noChangeShapeType="1"/>
              </p:cNvSpPr>
              <p:nvPr/>
            </p:nvSpPr>
            <p:spPr bwMode="auto">
              <a:xfrm rot="5400000" flipV="1">
                <a:off x="2880" y="118"/>
                <a:ext cx="0" cy="3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7810" name="Oval 34"/>
            <p:cNvSpPr>
              <a:spLocks noChangeArrowheads="1"/>
            </p:cNvSpPr>
            <p:nvPr/>
          </p:nvSpPr>
          <p:spPr bwMode="auto">
            <a:xfrm rot="2700000">
              <a:off x="3167" y="1248"/>
              <a:ext cx="1630" cy="115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781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67175"/>
            <a:ext cx="2698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814" name="Rectangle 38"/>
          <p:cNvSpPr>
            <a:spLocks noChangeArrowheads="1"/>
          </p:cNvSpPr>
          <p:nvPr/>
        </p:nvSpPr>
        <p:spPr bwMode="auto">
          <a:xfrm>
            <a:off x="1828800" y="1817688"/>
            <a:ext cx="1600200" cy="5937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15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16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20052 -0.600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27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3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02466 -0.6085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27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-304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833 0.054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27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7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05191 0.0453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27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83" grpId="0" animBg="1"/>
      <p:bldP spid="1227797" grpId="0" animBg="1"/>
      <p:bldP spid="1227803" grpId="0" animBg="1"/>
      <p:bldP spid="1227804" grpId="0" animBg="1"/>
      <p:bldP spid="12278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2" name="Line 22"/>
          <p:cNvSpPr>
            <a:spLocks noChangeShapeType="1"/>
          </p:cNvSpPr>
          <p:nvPr/>
        </p:nvSpPr>
        <p:spPr bwMode="auto">
          <a:xfrm flipV="1">
            <a:off x="6397625" y="19431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23" name="Line 23"/>
          <p:cNvSpPr>
            <a:spLocks noChangeShapeType="1"/>
          </p:cNvSpPr>
          <p:nvPr/>
        </p:nvSpPr>
        <p:spPr bwMode="auto">
          <a:xfrm rot="5400000" flipV="1">
            <a:off x="6399213" y="606425"/>
            <a:ext cx="0" cy="533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23B9-3C49-4F0F-B3C0-32E41802E794}" type="slidenum">
              <a:rPr lang="en-US"/>
              <a:pPr/>
              <a:t>14</a:t>
            </a:fld>
            <a:endParaRPr lang="en-US"/>
          </a:p>
        </p:txBody>
      </p:sp>
      <p:sp>
        <p:nvSpPr>
          <p:cNvPr id="1228802" name="Oval 2"/>
          <p:cNvSpPr>
            <a:spLocks noChangeArrowheads="1"/>
          </p:cNvSpPr>
          <p:nvPr/>
        </p:nvSpPr>
        <p:spPr bwMode="auto">
          <a:xfrm rot="2700000">
            <a:off x="5103812" y="2362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8803" name="Group 3"/>
          <p:cNvGrpSpPr>
            <a:grpSpLocks/>
          </p:cNvGrpSpPr>
          <p:nvPr/>
        </p:nvGrpSpPr>
        <p:grpSpPr bwMode="auto">
          <a:xfrm>
            <a:off x="5989638" y="2697163"/>
            <a:ext cx="820737" cy="1160462"/>
            <a:chOff x="3773" y="1699"/>
            <a:chExt cx="517" cy="731"/>
          </a:xfrm>
        </p:grpSpPr>
        <p:sp>
          <p:nvSpPr>
            <p:cNvPr id="1228804" name="Oval 4"/>
            <p:cNvSpPr>
              <a:spLocks noChangeAspect="1" noChangeArrowheads="1"/>
            </p:cNvSpPr>
            <p:nvPr/>
          </p:nvSpPr>
          <p:spPr bwMode="auto">
            <a:xfrm rot="2700000">
              <a:off x="3910" y="1978"/>
              <a:ext cx="242" cy="17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05" name="Oval 5"/>
            <p:cNvSpPr>
              <a:spLocks noChangeAspect="1" noChangeArrowheads="1"/>
            </p:cNvSpPr>
            <p:nvPr/>
          </p:nvSpPr>
          <p:spPr bwMode="auto">
            <a:xfrm rot="2700000">
              <a:off x="3827" y="1920"/>
              <a:ext cx="409" cy="28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06" name="Oval 6"/>
            <p:cNvSpPr>
              <a:spLocks noChangeAspect="1" noChangeArrowheads="1"/>
            </p:cNvSpPr>
            <p:nvPr/>
          </p:nvSpPr>
          <p:spPr bwMode="auto">
            <a:xfrm rot="2700000">
              <a:off x="3747" y="1863"/>
              <a:ext cx="570" cy="40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07" name="Oval 7"/>
            <p:cNvSpPr>
              <a:spLocks noChangeAspect="1" noChangeArrowheads="1"/>
            </p:cNvSpPr>
            <p:nvPr/>
          </p:nvSpPr>
          <p:spPr bwMode="auto">
            <a:xfrm rot="2700000">
              <a:off x="3666" y="1806"/>
              <a:ext cx="731" cy="517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8808" name="Group 8"/>
          <p:cNvGrpSpPr>
            <a:grpSpLocks/>
          </p:cNvGrpSpPr>
          <p:nvPr/>
        </p:nvGrpSpPr>
        <p:grpSpPr bwMode="auto">
          <a:xfrm>
            <a:off x="5824538" y="2705100"/>
            <a:ext cx="1143000" cy="1143000"/>
            <a:chOff x="3669" y="1704"/>
            <a:chExt cx="720" cy="720"/>
          </a:xfrm>
        </p:grpSpPr>
        <p:sp>
          <p:nvSpPr>
            <p:cNvPr id="1228809" name="Oval 9"/>
            <p:cNvSpPr>
              <a:spLocks noChangeArrowheads="1"/>
            </p:cNvSpPr>
            <p:nvPr/>
          </p:nvSpPr>
          <p:spPr bwMode="auto">
            <a:xfrm>
              <a:off x="3669" y="1704"/>
              <a:ext cx="720" cy="72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10" name="Oval 10"/>
            <p:cNvSpPr>
              <a:spLocks noChangeArrowheads="1"/>
            </p:cNvSpPr>
            <p:nvPr/>
          </p:nvSpPr>
          <p:spPr bwMode="auto">
            <a:xfrm>
              <a:off x="3741" y="1776"/>
              <a:ext cx="576" cy="576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11" name="Oval 11"/>
            <p:cNvSpPr>
              <a:spLocks noChangeArrowheads="1"/>
            </p:cNvSpPr>
            <p:nvPr/>
          </p:nvSpPr>
          <p:spPr bwMode="auto">
            <a:xfrm>
              <a:off x="3885" y="1920"/>
              <a:ext cx="288" cy="288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12" name="Oval 12"/>
            <p:cNvSpPr>
              <a:spLocks noChangeArrowheads="1"/>
            </p:cNvSpPr>
            <p:nvPr/>
          </p:nvSpPr>
          <p:spPr bwMode="auto">
            <a:xfrm>
              <a:off x="3813" y="1848"/>
              <a:ext cx="432" cy="43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13" name="Oval 13"/>
            <p:cNvSpPr>
              <a:spLocks noChangeArrowheads="1"/>
            </p:cNvSpPr>
            <p:nvPr/>
          </p:nvSpPr>
          <p:spPr bwMode="auto">
            <a:xfrm>
              <a:off x="3956" y="1992"/>
              <a:ext cx="144" cy="14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8814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16" name="Line 16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17" name="Line 17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18" name="Line 18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881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20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24" name="Line 24"/>
          <p:cNvSpPr>
            <a:spLocks noChangeShapeType="1"/>
          </p:cNvSpPr>
          <p:nvPr/>
        </p:nvSpPr>
        <p:spPr bwMode="auto">
          <a:xfrm>
            <a:off x="3657600" y="1752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25" name="Line 25"/>
          <p:cNvSpPr>
            <a:spLocks noChangeShapeType="1"/>
          </p:cNvSpPr>
          <p:nvPr/>
        </p:nvSpPr>
        <p:spPr bwMode="auto">
          <a:xfrm flipV="1">
            <a:off x="3660775" y="4800600"/>
            <a:ext cx="5483225" cy="17463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8826" name="Group 26"/>
          <p:cNvGrpSpPr>
            <a:grpSpLocks/>
          </p:cNvGrpSpPr>
          <p:nvPr/>
        </p:nvGrpSpPr>
        <p:grpSpPr bwMode="auto">
          <a:xfrm>
            <a:off x="7578725" y="3325813"/>
            <a:ext cx="803275" cy="915987"/>
            <a:chOff x="4752" y="2112"/>
            <a:chExt cx="506" cy="577"/>
          </a:xfrm>
        </p:grpSpPr>
        <p:pic>
          <p:nvPicPr>
            <p:cNvPr id="1228827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" y="2496"/>
              <a:ext cx="44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8828" name="Picture 2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" y="2304"/>
              <a:ext cx="29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8829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112"/>
              <a:ext cx="50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8830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86263"/>
            <a:ext cx="2698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8831" name="Group 31"/>
          <p:cNvGrpSpPr>
            <a:grpSpLocks/>
          </p:cNvGrpSpPr>
          <p:nvPr/>
        </p:nvGrpSpPr>
        <p:grpSpPr bwMode="auto">
          <a:xfrm>
            <a:off x="4191000" y="3325813"/>
            <a:ext cx="803275" cy="914400"/>
            <a:chOff x="2640" y="2112"/>
            <a:chExt cx="506" cy="576"/>
          </a:xfrm>
        </p:grpSpPr>
        <p:pic>
          <p:nvPicPr>
            <p:cNvPr id="1228832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496"/>
              <a:ext cx="4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8833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112"/>
              <a:ext cx="50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8834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" y="2304"/>
              <a:ext cx="385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8835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6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7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38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9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8840" name="Group 40"/>
          <p:cNvGrpSpPr>
            <a:grpSpLocks/>
          </p:cNvGrpSpPr>
          <p:nvPr/>
        </p:nvGrpSpPr>
        <p:grpSpPr bwMode="auto">
          <a:xfrm>
            <a:off x="228600" y="3048000"/>
            <a:ext cx="3176588" cy="357188"/>
            <a:chOff x="144" y="1920"/>
            <a:chExt cx="2001" cy="225"/>
          </a:xfrm>
        </p:grpSpPr>
        <p:pic>
          <p:nvPicPr>
            <p:cNvPr id="1228841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1920"/>
              <a:ext cx="144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8842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68"/>
              <a:ext cx="474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8843" name="Rectangle 43"/>
          <p:cNvSpPr>
            <a:spLocks noChangeArrowheads="1"/>
          </p:cNvSpPr>
          <p:nvPr/>
        </p:nvSpPr>
        <p:spPr bwMode="auto">
          <a:xfrm>
            <a:off x="1828800" y="1817688"/>
            <a:ext cx="1600200" cy="5937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44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95775"/>
            <a:ext cx="16192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45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3683000"/>
            <a:ext cx="144462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46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47" name="Rectangle 4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48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8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8" name="Line 4"/>
          <p:cNvSpPr>
            <a:spLocks noChangeShapeType="1"/>
          </p:cNvSpPr>
          <p:nvPr/>
        </p:nvSpPr>
        <p:spPr bwMode="auto">
          <a:xfrm flipV="1">
            <a:off x="6397625" y="19431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29" name="Line 5"/>
          <p:cNvSpPr>
            <a:spLocks noChangeShapeType="1"/>
          </p:cNvSpPr>
          <p:nvPr/>
        </p:nvSpPr>
        <p:spPr bwMode="auto">
          <a:xfrm rot="5400000" flipV="1">
            <a:off x="6398419" y="607219"/>
            <a:ext cx="0" cy="533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35E2-D526-490B-957E-3035A7AC7C1A}" type="slidenum">
              <a:rPr lang="en-US"/>
              <a:pPr/>
              <a:t>15</a:t>
            </a:fld>
            <a:endParaRPr lang="en-US"/>
          </a:p>
        </p:txBody>
      </p:sp>
      <p:pic>
        <p:nvPicPr>
          <p:cNvPr id="12298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827" name="Oval 3"/>
          <p:cNvSpPr>
            <a:spLocks noChangeArrowheads="1"/>
          </p:cNvSpPr>
          <p:nvPr/>
        </p:nvSpPr>
        <p:spPr bwMode="auto">
          <a:xfrm rot="2700000">
            <a:off x="5103812" y="2362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83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32" name="Line 8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33" name="Line 9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34" name="Line 10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3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36" name="Line 12"/>
          <p:cNvSpPr>
            <a:spLocks noChangeShapeType="1"/>
          </p:cNvSpPr>
          <p:nvPr/>
        </p:nvSpPr>
        <p:spPr bwMode="auto">
          <a:xfrm>
            <a:off x="3657600" y="1752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37" name="Line 13"/>
          <p:cNvSpPr>
            <a:spLocks noChangeShapeType="1"/>
          </p:cNvSpPr>
          <p:nvPr/>
        </p:nvSpPr>
        <p:spPr bwMode="auto">
          <a:xfrm flipV="1">
            <a:off x="3660775" y="4800600"/>
            <a:ext cx="5483225" cy="17463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3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86263"/>
            <a:ext cx="2698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4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4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4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4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4613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844" name="Group 20"/>
          <p:cNvGrpSpPr>
            <a:grpSpLocks/>
          </p:cNvGrpSpPr>
          <p:nvPr/>
        </p:nvGrpSpPr>
        <p:grpSpPr bwMode="auto">
          <a:xfrm>
            <a:off x="1909763" y="3910013"/>
            <a:ext cx="1682750" cy="357187"/>
            <a:chOff x="1203" y="2463"/>
            <a:chExt cx="1060" cy="225"/>
          </a:xfrm>
        </p:grpSpPr>
        <p:pic>
          <p:nvPicPr>
            <p:cNvPr id="1229845" name="Picture 2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252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846" name="Picture 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463"/>
              <a:ext cx="82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9847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048000"/>
            <a:ext cx="22907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848" name="Group 24"/>
          <p:cNvGrpSpPr>
            <a:grpSpLocks/>
          </p:cNvGrpSpPr>
          <p:nvPr/>
        </p:nvGrpSpPr>
        <p:grpSpPr bwMode="auto">
          <a:xfrm>
            <a:off x="1909763" y="4514850"/>
            <a:ext cx="1682750" cy="355600"/>
            <a:chOff x="1203" y="2844"/>
            <a:chExt cx="1060" cy="224"/>
          </a:xfrm>
        </p:grpSpPr>
        <p:pic>
          <p:nvPicPr>
            <p:cNvPr id="1229849" name="Picture 2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2907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850" name="Picture 26" descr="txp_fig"/>
            <p:cNvPicPr preferRelativeResize="0">
              <a:picLocks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44"/>
              <a:ext cx="82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9851" name="Line 27"/>
          <p:cNvSpPr>
            <a:spLocks noChangeShapeType="1"/>
          </p:cNvSpPr>
          <p:nvPr/>
        </p:nvSpPr>
        <p:spPr bwMode="auto">
          <a:xfrm>
            <a:off x="6553200" y="3371850"/>
            <a:ext cx="320675" cy="19208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52" name="Line 28"/>
          <p:cNvSpPr>
            <a:spLocks noChangeShapeType="1"/>
          </p:cNvSpPr>
          <p:nvPr/>
        </p:nvSpPr>
        <p:spPr bwMode="auto">
          <a:xfrm>
            <a:off x="6553200" y="3371850"/>
            <a:ext cx="776288" cy="255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853" name="Group 29"/>
          <p:cNvGrpSpPr>
            <a:grpSpLocks/>
          </p:cNvGrpSpPr>
          <p:nvPr/>
        </p:nvGrpSpPr>
        <p:grpSpPr bwMode="auto">
          <a:xfrm>
            <a:off x="7497763" y="2209800"/>
            <a:ext cx="503237" cy="328613"/>
            <a:chOff x="4723" y="1392"/>
            <a:chExt cx="317" cy="207"/>
          </a:xfrm>
        </p:grpSpPr>
        <p:pic>
          <p:nvPicPr>
            <p:cNvPr id="1229854" name="Picture 3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" y="1405"/>
              <a:ext cx="27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855" name="Rectangle 31"/>
            <p:cNvSpPr>
              <a:spLocks noChangeArrowheads="1"/>
            </p:cNvSpPr>
            <p:nvPr/>
          </p:nvSpPr>
          <p:spPr bwMode="auto">
            <a:xfrm>
              <a:off x="4723" y="1392"/>
              <a:ext cx="317" cy="2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56" name="Line 32"/>
          <p:cNvSpPr>
            <a:spLocks noChangeShapeType="1"/>
          </p:cNvSpPr>
          <p:nvPr/>
        </p:nvSpPr>
        <p:spPr bwMode="auto">
          <a:xfrm flipV="1">
            <a:off x="5410200" y="3581400"/>
            <a:ext cx="1709738" cy="676275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57" name="Line 33"/>
          <p:cNvSpPr>
            <a:spLocks noChangeShapeType="1"/>
          </p:cNvSpPr>
          <p:nvPr/>
        </p:nvSpPr>
        <p:spPr bwMode="auto">
          <a:xfrm flipH="1">
            <a:off x="6705600" y="2362200"/>
            <a:ext cx="785813" cy="1087438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58" name="Line 34"/>
          <p:cNvSpPr>
            <a:spLocks noChangeShapeType="1"/>
          </p:cNvSpPr>
          <p:nvPr/>
        </p:nvSpPr>
        <p:spPr bwMode="auto">
          <a:xfrm flipV="1">
            <a:off x="4648200" y="3381375"/>
            <a:ext cx="1873250" cy="4476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59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7524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60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497388"/>
            <a:ext cx="1343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61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638800"/>
            <a:ext cx="13525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62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87775"/>
            <a:ext cx="1778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63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64" name="Line 40"/>
          <p:cNvSpPr>
            <a:spLocks noChangeShapeType="1"/>
          </p:cNvSpPr>
          <p:nvPr/>
        </p:nvSpPr>
        <p:spPr bwMode="auto">
          <a:xfrm>
            <a:off x="55626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866" name="Group 42"/>
          <p:cNvGrpSpPr>
            <a:grpSpLocks/>
          </p:cNvGrpSpPr>
          <p:nvPr/>
        </p:nvGrpSpPr>
        <p:grpSpPr bwMode="auto">
          <a:xfrm>
            <a:off x="6151563" y="5254625"/>
            <a:ext cx="2382837" cy="841375"/>
            <a:chOff x="3875" y="3310"/>
            <a:chExt cx="1501" cy="530"/>
          </a:xfrm>
        </p:grpSpPr>
        <p:pic>
          <p:nvPicPr>
            <p:cNvPr id="1229867" name="Picture 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" y="3310"/>
              <a:ext cx="141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868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504"/>
              <a:ext cx="148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869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" y="3703"/>
              <a:ext cx="116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9870" name="Oval 46"/>
          <p:cNvSpPr>
            <a:spLocks noChangeArrowheads="1"/>
          </p:cNvSpPr>
          <p:nvPr/>
        </p:nvSpPr>
        <p:spPr bwMode="auto">
          <a:xfrm>
            <a:off x="6211888" y="3089275"/>
            <a:ext cx="374650" cy="37465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71" name="Oval 47"/>
          <p:cNvSpPr>
            <a:spLocks noChangeAspect="1" noChangeArrowheads="1"/>
          </p:cNvSpPr>
          <p:nvPr/>
        </p:nvSpPr>
        <p:spPr bwMode="auto">
          <a:xfrm rot="2700000">
            <a:off x="6206331" y="3140870"/>
            <a:ext cx="384175" cy="2714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72" name="Oval 48"/>
          <p:cNvSpPr>
            <a:spLocks noChangeArrowheads="1"/>
          </p:cNvSpPr>
          <p:nvPr/>
        </p:nvSpPr>
        <p:spPr bwMode="auto">
          <a:xfrm>
            <a:off x="6526213" y="3344863"/>
            <a:ext cx="63500" cy="635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873" name="Group 49"/>
          <p:cNvGrpSpPr>
            <a:grpSpLocks/>
          </p:cNvGrpSpPr>
          <p:nvPr/>
        </p:nvGrpSpPr>
        <p:grpSpPr bwMode="auto">
          <a:xfrm>
            <a:off x="1909763" y="5646738"/>
            <a:ext cx="2220912" cy="358775"/>
            <a:chOff x="1203" y="3557"/>
            <a:chExt cx="1399" cy="226"/>
          </a:xfrm>
        </p:grpSpPr>
        <p:pic>
          <p:nvPicPr>
            <p:cNvPr id="1229874" name="Picture 5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362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875" name="Picture 5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557"/>
              <a:ext cx="11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9876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097463"/>
            <a:ext cx="17256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877" name="Group 53"/>
          <p:cNvGrpSpPr>
            <a:grpSpLocks/>
          </p:cNvGrpSpPr>
          <p:nvPr/>
        </p:nvGrpSpPr>
        <p:grpSpPr bwMode="auto">
          <a:xfrm>
            <a:off x="1909763" y="5105400"/>
            <a:ext cx="3560762" cy="357188"/>
            <a:chOff x="1203" y="3216"/>
            <a:chExt cx="2243" cy="225"/>
          </a:xfrm>
        </p:grpSpPr>
        <p:pic>
          <p:nvPicPr>
            <p:cNvPr id="1229878" name="Picture 5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3281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879" name="Picture 5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216"/>
              <a:ext cx="200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9880" name="Group 56"/>
          <p:cNvGrpSpPr>
            <a:grpSpLocks/>
          </p:cNvGrpSpPr>
          <p:nvPr/>
        </p:nvGrpSpPr>
        <p:grpSpPr bwMode="auto">
          <a:xfrm>
            <a:off x="4876800" y="4090988"/>
            <a:ext cx="539750" cy="328612"/>
            <a:chOff x="3072" y="2577"/>
            <a:chExt cx="340" cy="207"/>
          </a:xfrm>
        </p:grpSpPr>
        <p:pic>
          <p:nvPicPr>
            <p:cNvPr id="1229881" name="Picture 5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" y="2595"/>
              <a:ext cx="308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882" name="Rectangle 58"/>
            <p:cNvSpPr>
              <a:spLocks noChangeArrowheads="1"/>
            </p:cNvSpPr>
            <p:nvPr/>
          </p:nvSpPr>
          <p:spPr bwMode="auto">
            <a:xfrm>
              <a:off x="3072" y="2577"/>
              <a:ext cx="340" cy="2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83" name="Rectangle 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84" name="Rectangle 6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886" name="Picture 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85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0"/>
            <a:ext cx="19558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2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229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2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22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2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2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2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122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122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122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2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2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51" grpId="0" animBg="1"/>
      <p:bldP spid="1229852" grpId="0" animBg="1"/>
      <p:bldP spid="1229856" grpId="0" animBg="1"/>
      <p:bldP spid="1229857" grpId="0" animBg="1"/>
      <p:bldP spid="1229858" grpId="0" animBg="1"/>
      <p:bldP spid="1229864" grpId="0" animBg="1"/>
      <p:bldP spid="1229870" grpId="0" animBg="1"/>
      <p:bldP spid="1229871" grpId="0" animBg="1"/>
      <p:bldP spid="12298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2" name="Line 4"/>
          <p:cNvSpPr>
            <a:spLocks noChangeShapeType="1"/>
          </p:cNvSpPr>
          <p:nvPr/>
        </p:nvSpPr>
        <p:spPr bwMode="auto">
          <a:xfrm flipV="1">
            <a:off x="6397625" y="19431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3" name="Line 5"/>
          <p:cNvSpPr>
            <a:spLocks noChangeShapeType="1"/>
          </p:cNvSpPr>
          <p:nvPr/>
        </p:nvSpPr>
        <p:spPr bwMode="auto">
          <a:xfrm rot="5400000" flipV="1">
            <a:off x="6398419" y="607219"/>
            <a:ext cx="0" cy="533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69F3-4355-4658-B9A7-68D6A8A90A77}" type="slidenum">
              <a:rPr lang="en-US"/>
              <a:pPr/>
              <a:t>16</a:t>
            </a:fld>
            <a:endParaRPr lang="en-US"/>
          </a:p>
        </p:txBody>
      </p:sp>
      <p:pic>
        <p:nvPicPr>
          <p:cNvPr id="12308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851" name="Oval 3"/>
          <p:cNvSpPr>
            <a:spLocks noChangeArrowheads="1"/>
          </p:cNvSpPr>
          <p:nvPr/>
        </p:nvSpPr>
        <p:spPr bwMode="auto">
          <a:xfrm rot="2700000">
            <a:off x="5103812" y="2362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85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56" name="Line 8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7" name="Line 9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8" name="Line 10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85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60" name="Line 12"/>
          <p:cNvSpPr>
            <a:spLocks noChangeShapeType="1"/>
          </p:cNvSpPr>
          <p:nvPr/>
        </p:nvSpPr>
        <p:spPr bwMode="auto">
          <a:xfrm>
            <a:off x="3657600" y="1752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1" name="Line 13"/>
          <p:cNvSpPr>
            <a:spLocks noChangeShapeType="1"/>
          </p:cNvSpPr>
          <p:nvPr/>
        </p:nvSpPr>
        <p:spPr bwMode="auto">
          <a:xfrm flipV="1">
            <a:off x="3660775" y="4800600"/>
            <a:ext cx="5483225" cy="17463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86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86263"/>
            <a:ext cx="2698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4613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0868" name="Group 20"/>
          <p:cNvGrpSpPr>
            <a:grpSpLocks/>
          </p:cNvGrpSpPr>
          <p:nvPr/>
        </p:nvGrpSpPr>
        <p:grpSpPr bwMode="auto">
          <a:xfrm>
            <a:off x="1900238" y="3910013"/>
            <a:ext cx="1682750" cy="357187"/>
            <a:chOff x="1203" y="2463"/>
            <a:chExt cx="1060" cy="225"/>
          </a:xfrm>
        </p:grpSpPr>
        <p:pic>
          <p:nvPicPr>
            <p:cNvPr id="1230869" name="Picture 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252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870" name="Picture 2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463"/>
              <a:ext cx="82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0871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097463"/>
            <a:ext cx="17256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0872" name="Group 24"/>
          <p:cNvGrpSpPr>
            <a:grpSpLocks/>
          </p:cNvGrpSpPr>
          <p:nvPr/>
        </p:nvGrpSpPr>
        <p:grpSpPr bwMode="auto">
          <a:xfrm>
            <a:off x="1909763" y="5105400"/>
            <a:ext cx="3560762" cy="357188"/>
            <a:chOff x="1203" y="3216"/>
            <a:chExt cx="2243" cy="225"/>
          </a:xfrm>
        </p:grpSpPr>
        <p:pic>
          <p:nvPicPr>
            <p:cNvPr id="1230873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3281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874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216"/>
              <a:ext cx="200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0875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76" name="Line 28"/>
          <p:cNvSpPr>
            <a:spLocks noChangeShapeType="1"/>
          </p:cNvSpPr>
          <p:nvPr/>
        </p:nvSpPr>
        <p:spPr bwMode="auto">
          <a:xfrm>
            <a:off x="55626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892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0"/>
            <a:ext cx="19558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30878" name="Group 30"/>
          <p:cNvGrpSpPr>
            <a:grpSpLocks/>
          </p:cNvGrpSpPr>
          <p:nvPr/>
        </p:nvGrpSpPr>
        <p:grpSpPr bwMode="auto">
          <a:xfrm>
            <a:off x="6151563" y="5254625"/>
            <a:ext cx="2382837" cy="841375"/>
            <a:chOff x="3875" y="3310"/>
            <a:chExt cx="1501" cy="530"/>
          </a:xfrm>
        </p:grpSpPr>
        <p:pic>
          <p:nvPicPr>
            <p:cNvPr id="1230879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" y="3310"/>
              <a:ext cx="141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880" name="Picture 3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504"/>
              <a:ext cx="148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881" name="Picture 3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" y="3703"/>
              <a:ext cx="116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0882" name="Group 34"/>
          <p:cNvGrpSpPr>
            <a:grpSpLocks/>
          </p:cNvGrpSpPr>
          <p:nvPr/>
        </p:nvGrpSpPr>
        <p:grpSpPr bwMode="auto">
          <a:xfrm>
            <a:off x="1054100" y="2438400"/>
            <a:ext cx="896938" cy="779463"/>
            <a:chOff x="664" y="1536"/>
            <a:chExt cx="565" cy="491"/>
          </a:xfrm>
        </p:grpSpPr>
        <p:pic>
          <p:nvPicPr>
            <p:cNvPr id="1230883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1536"/>
              <a:ext cx="55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884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" y="1704"/>
              <a:ext cx="46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885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854"/>
              <a:ext cx="5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0886" name="Oval 38"/>
          <p:cNvSpPr>
            <a:spLocks noChangeArrowheads="1"/>
          </p:cNvSpPr>
          <p:nvPr/>
        </p:nvSpPr>
        <p:spPr bwMode="auto">
          <a:xfrm>
            <a:off x="7412038" y="3244850"/>
            <a:ext cx="63500" cy="635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87" name="Line 39"/>
          <p:cNvSpPr>
            <a:spLocks noChangeShapeType="1"/>
          </p:cNvSpPr>
          <p:nvPr/>
        </p:nvSpPr>
        <p:spPr bwMode="auto">
          <a:xfrm flipV="1">
            <a:off x="6946726" y="3311351"/>
            <a:ext cx="457200" cy="2286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888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26" y="3495501"/>
            <a:ext cx="339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89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636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90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91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893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23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86" grpId="0" animBg="1"/>
      <p:bldP spid="12308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</p:spPr>
        <p:txBody>
          <a:bodyPr/>
          <a:lstStyle/>
          <a:p>
            <a:fld id="{BFC3F35E-664A-48E8-9C47-89506E32B373}" type="slidenum">
              <a:rPr lang="en-US"/>
              <a:pPr/>
              <a:t>17</a:t>
            </a:fld>
            <a:endParaRPr lang="en-US"/>
          </a:p>
        </p:txBody>
      </p:sp>
      <p:sp>
        <p:nvSpPr>
          <p:cNvPr id="1231880" name="Line 8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88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34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35" name="Rectangle 6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1936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1876" name="Line 4"/>
          <p:cNvSpPr>
            <a:spLocks noChangeShapeType="1"/>
          </p:cNvSpPr>
          <p:nvPr/>
        </p:nvSpPr>
        <p:spPr bwMode="auto">
          <a:xfrm flipV="1">
            <a:off x="6397625" y="19431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77" name="Line 5"/>
          <p:cNvSpPr>
            <a:spLocks noChangeShapeType="1"/>
          </p:cNvSpPr>
          <p:nvPr/>
        </p:nvSpPr>
        <p:spPr bwMode="auto">
          <a:xfrm rot="5400000" flipV="1">
            <a:off x="6398419" y="607219"/>
            <a:ext cx="0" cy="533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87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1875" name="Oval 3"/>
          <p:cNvSpPr>
            <a:spLocks noChangeArrowheads="1"/>
          </p:cNvSpPr>
          <p:nvPr/>
        </p:nvSpPr>
        <p:spPr bwMode="auto">
          <a:xfrm rot="2700000">
            <a:off x="5103812" y="2362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18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81" name="Line 9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82" name="Line 10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84" name="Line 12"/>
          <p:cNvSpPr>
            <a:spLocks noChangeShapeType="1"/>
          </p:cNvSpPr>
          <p:nvPr/>
        </p:nvSpPr>
        <p:spPr bwMode="auto">
          <a:xfrm>
            <a:off x="3657600" y="1752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85" name="Line 13"/>
          <p:cNvSpPr>
            <a:spLocks noChangeShapeType="1"/>
          </p:cNvSpPr>
          <p:nvPr/>
        </p:nvSpPr>
        <p:spPr bwMode="auto">
          <a:xfrm flipV="1">
            <a:off x="3660775" y="4800600"/>
            <a:ext cx="5483225" cy="17463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88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86263"/>
            <a:ext cx="2698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9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90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91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4613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1892" name="Group 20"/>
          <p:cNvGrpSpPr>
            <a:grpSpLocks/>
          </p:cNvGrpSpPr>
          <p:nvPr/>
        </p:nvGrpSpPr>
        <p:grpSpPr bwMode="auto">
          <a:xfrm>
            <a:off x="1900238" y="3910013"/>
            <a:ext cx="1682750" cy="357187"/>
            <a:chOff x="1203" y="2463"/>
            <a:chExt cx="1060" cy="225"/>
          </a:xfrm>
        </p:grpSpPr>
        <p:pic>
          <p:nvPicPr>
            <p:cNvPr id="1231893" name="Picture 2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252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894" name="Picture 2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463"/>
              <a:ext cx="82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189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097463"/>
            <a:ext cx="17256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1896" name="Group 24"/>
          <p:cNvGrpSpPr>
            <a:grpSpLocks/>
          </p:cNvGrpSpPr>
          <p:nvPr/>
        </p:nvGrpSpPr>
        <p:grpSpPr bwMode="auto">
          <a:xfrm>
            <a:off x="1909763" y="5105400"/>
            <a:ext cx="3560762" cy="357188"/>
            <a:chOff x="1203" y="3216"/>
            <a:chExt cx="2243" cy="225"/>
          </a:xfrm>
        </p:grpSpPr>
        <p:pic>
          <p:nvPicPr>
            <p:cNvPr id="1231897" name="Picture 2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3281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898" name="Picture 2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216"/>
              <a:ext cx="200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1899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00" name="Line 28"/>
          <p:cNvSpPr>
            <a:spLocks noChangeShapeType="1"/>
          </p:cNvSpPr>
          <p:nvPr/>
        </p:nvSpPr>
        <p:spPr bwMode="auto">
          <a:xfrm>
            <a:off x="55626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1902" name="Group 30"/>
          <p:cNvGrpSpPr>
            <a:grpSpLocks/>
          </p:cNvGrpSpPr>
          <p:nvPr/>
        </p:nvGrpSpPr>
        <p:grpSpPr bwMode="auto">
          <a:xfrm>
            <a:off x="6151563" y="5254625"/>
            <a:ext cx="2382837" cy="841375"/>
            <a:chOff x="3875" y="3310"/>
            <a:chExt cx="1501" cy="530"/>
          </a:xfrm>
        </p:grpSpPr>
        <p:pic>
          <p:nvPicPr>
            <p:cNvPr id="1231903" name="Picture 3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" y="3310"/>
              <a:ext cx="141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904" name="Picture 3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504"/>
              <a:ext cx="148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905" name="Picture 3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" y="3703"/>
              <a:ext cx="116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1906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5200"/>
            <a:ext cx="1636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07" name="Line 35"/>
          <p:cNvSpPr>
            <a:spLocks noChangeShapeType="1"/>
          </p:cNvSpPr>
          <p:nvPr/>
        </p:nvSpPr>
        <p:spPr bwMode="auto">
          <a:xfrm flipV="1">
            <a:off x="6946726" y="3311351"/>
            <a:ext cx="457200" cy="2286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908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26" y="3498502"/>
            <a:ext cx="339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1909" name="Group 37"/>
          <p:cNvGrpSpPr>
            <a:grpSpLocks/>
          </p:cNvGrpSpPr>
          <p:nvPr/>
        </p:nvGrpSpPr>
        <p:grpSpPr bwMode="auto">
          <a:xfrm>
            <a:off x="153988" y="3048000"/>
            <a:ext cx="2589212" cy="357188"/>
            <a:chOff x="97" y="1920"/>
            <a:chExt cx="1631" cy="225"/>
          </a:xfrm>
        </p:grpSpPr>
        <p:pic>
          <p:nvPicPr>
            <p:cNvPr id="1231910" name="Picture 3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1920"/>
              <a:ext cx="102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911" name="Picture 3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1968"/>
              <a:ext cx="49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1912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98713"/>
            <a:ext cx="16652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37" name="Picture 6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0"/>
            <a:ext cx="19558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913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51113"/>
            <a:ext cx="13795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4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497388"/>
            <a:ext cx="15208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5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38800"/>
            <a:ext cx="15224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1916" name="Group 44"/>
          <p:cNvGrpSpPr>
            <a:grpSpLocks/>
          </p:cNvGrpSpPr>
          <p:nvPr/>
        </p:nvGrpSpPr>
        <p:grpSpPr bwMode="auto">
          <a:xfrm>
            <a:off x="1909763" y="4497388"/>
            <a:ext cx="1450975" cy="358775"/>
            <a:chOff x="1203" y="2833"/>
            <a:chExt cx="914" cy="226"/>
          </a:xfrm>
        </p:grpSpPr>
        <p:pic>
          <p:nvPicPr>
            <p:cNvPr id="1231917" name="Picture 4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33"/>
              <a:ext cx="6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918" name="Picture 4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2907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1919" name="Group 47"/>
          <p:cNvGrpSpPr>
            <a:grpSpLocks/>
          </p:cNvGrpSpPr>
          <p:nvPr/>
        </p:nvGrpSpPr>
        <p:grpSpPr bwMode="auto">
          <a:xfrm>
            <a:off x="1909763" y="5646738"/>
            <a:ext cx="1630362" cy="358775"/>
            <a:chOff x="1203" y="3557"/>
            <a:chExt cx="1027" cy="226"/>
          </a:xfrm>
        </p:grpSpPr>
        <p:pic>
          <p:nvPicPr>
            <p:cNvPr id="1231920" name="Picture 4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362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921" name="Picture 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557"/>
              <a:ext cx="79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1922" name="Line 50"/>
          <p:cNvSpPr>
            <a:spLocks noChangeShapeType="1"/>
          </p:cNvSpPr>
          <p:nvPr/>
        </p:nvSpPr>
        <p:spPr bwMode="auto">
          <a:xfrm flipV="1">
            <a:off x="7477125" y="2705100"/>
            <a:ext cx="1690688" cy="5572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1923" name="Group 51"/>
          <p:cNvGrpSpPr>
            <a:grpSpLocks/>
          </p:cNvGrpSpPr>
          <p:nvPr/>
        </p:nvGrpSpPr>
        <p:grpSpPr bwMode="auto">
          <a:xfrm>
            <a:off x="8445500" y="1973263"/>
            <a:ext cx="539750" cy="328612"/>
            <a:chOff x="5320" y="1243"/>
            <a:chExt cx="340" cy="207"/>
          </a:xfrm>
        </p:grpSpPr>
        <p:pic>
          <p:nvPicPr>
            <p:cNvPr id="1231924" name="Picture 5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" y="1261"/>
              <a:ext cx="308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1925" name="Rectangle 53"/>
            <p:cNvSpPr>
              <a:spLocks noChangeArrowheads="1"/>
            </p:cNvSpPr>
            <p:nvPr/>
          </p:nvSpPr>
          <p:spPr bwMode="auto">
            <a:xfrm>
              <a:off x="5320" y="1243"/>
              <a:ext cx="340" cy="2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926" name="Line 54"/>
          <p:cNvSpPr>
            <a:spLocks noChangeShapeType="1"/>
          </p:cNvSpPr>
          <p:nvPr/>
        </p:nvSpPr>
        <p:spPr bwMode="auto">
          <a:xfrm>
            <a:off x="8726488" y="2308225"/>
            <a:ext cx="188912" cy="466725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27" name="Oval 55"/>
          <p:cNvSpPr>
            <a:spLocks noChangeAspect="1" noChangeArrowheads="1"/>
          </p:cNvSpPr>
          <p:nvPr/>
        </p:nvSpPr>
        <p:spPr bwMode="auto">
          <a:xfrm>
            <a:off x="5346700" y="2225675"/>
            <a:ext cx="2101850" cy="210185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28" name="Line 56"/>
          <p:cNvSpPr>
            <a:spLocks noChangeShapeType="1"/>
          </p:cNvSpPr>
          <p:nvPr/>
        </p:nvSpPr>
        <p:spPr bwMode="auto">
          <a:xfrm>
            <a:off x="8099425" y="2768600"/>
            <a:ext cx="0" cy="484188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29" name="Line 57"/>
          <p:cNvSpPr>
            <a:spLocks noChangeShapeType="1"/>
          </p:cNvSpPr>
          <p:nvPr/>
        </p:nvSpPr>
        <p:spPr bwMode="auto">
          <a:xfrm flipV="1">
            <a:off x="7467600" y="3276600"/>
            <a:ext cx="16906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1930" name="Group 58"/>
          <p:cNvGrpSpPr>
            <a:grpSpLocks/>
          </p:cNvGrpSpPr>
          <p:nvPr/>
        </p:nvGrpSpPr>
        <p:grpSpPr bwMode="auto">
          <a:xfrm>
            <a:off x="7848600" y="2438400"/>
            <a:ext cx="503238" cy="328613"/>
            <a:chOff x="4944" y="1536"/>
            <a:chExt cx="317" cy="207"/>
          </a:xfrm>
        </p:grpSpPr>
        <p:pic>
          <p:nvPicPr>
            <p:cNvPr id="1231931" name="Picture 5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" y="1549"/>
              <a:ext cx="27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1932" name="Rectangle 60"/>
            <p:cNvSpPr>
              <a:spLocks noChangeArrowheads="1"/>
            </p:cNvSpPr>
            <p:nvPr/>
          </p:nvSpPr>
          <p:spPr bwMode="auto">
            <a:xfrm>
              <a:off x="4944" y="1536"/>
              <a:ext cx="317" cy="2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933" name="Oval 61"/>
          <p:cNvSpPr>
            <a:spLocks noChangeArrowheads="1"/>
          </p:cNvSpPr>
          <p:nvPr/>
        </p:nvSpPr>
        <p:spPr bwMode="auto">
          <a:xfrm>
            <a:off x="7412038" y="3244850"/>
            <a:ext cx="63500" cy="635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1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1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1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1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23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23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1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1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3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1231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23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23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22" grpId="0" animBg="1"/>
      <p:bldP spid="1231926" grpId="0" animBg="1"/>
      <p:bldP spid="1231927" grpId="0" animBg="1"/>
      <p:bldP spid="1231928" grpId="0" animBg="1"/>
      <p:bldP spid="12319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917" name="Line 21"/>
          <p:cNvSpPr>
            <a:spLocks noChangeShapeType="1"/>
          </p:cNvSpPr>
          <p:nvPr/>
        </p:nvSpPr>
        <p:spPr bwMode="auto">
          <a:xfrm flipV="1">
            <a:off x="6397625" y="19431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18" name="Line 22"/>
          <p:cNvSpPr>
            <a:spLocks noChangeShapeType="1"/>
          </p:cNvSpPr>
          <p:nvPr/>
        </p:nvSpPr>
        <p:spPr bwMode="auto">
          <a:xfrm rot="5400000" flipV="1">
            <a:off x="6399213" y="606425"/>
            <a:ext cx="0" cy="533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F195-3231-4E83-BCCB-514D78F5D0C8}" type="slidenum">
              <a:rPr lang="en-US"/>
              <a:pPr/>
              <a:t>18</a:t>
            </a:fld>
            <a:endParaRPr lang="en-US"/>
          </a:p>
        </p:txBody>
      </p:sp>
      <p:pic>
        <p:nvPicPr>
          <p:cNvPr id="12328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28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012950"/>
            <a:ext cx="9779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43400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01" name="Line 5"/>
          <p:cNvSpPr>
            <a:spLocks noChangeShapeType="1"/>
          </p:cNvSpPr>
          <p:nvPr/>
        </p:nvSpPr>
        <p:spPr bwMode="auto">
          <a:xfrm>
            <a:off x="8099425" y="2768600"/>
            <a:ext cx="0" cy="484188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02" name="Oval 6"/>
          <p:cNvSpPr>
            <a:spLocks noChangeArrowheads="1"/>
          </p:cNvSpPr>
          <p:nvPr/>
        </p:nvSpPr>
        <p:spPr bwMode="auto">
          <a:xfrm rot="2700000">
            <a:off x="5103812" y="2362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290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05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06" name="Line 10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07" name="Line 11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08" name="Line 12"/>
          <p:cNvSpPr>
            <a:spLocks noChangeShapeType="1"/>
          </p:cNvSpPr>
          <p:nvPr/>
        </p:nvSpPr>
        <p:spPr bwMode="auto">
          <a:xfrm>
            <a:off x="3657600" y="1752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09" name="Line 13"/>
          <p:cNvSpPr>
            <a:spLocks noChangeShapeType="1"/>
          </p:cNvSpPr>
          <p:nvPr/>
        </p:nvSpPr>
        <p:spPr bwMode="auto">
          <a:xfrm flipV="1">
            <a:off x="3660775" y="4800600"/>
            <a:ext cx="5483225" cy="17463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291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1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10013"/>
            <a:ext cx="130651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097463"/>
            <a:ext cx="17256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3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208588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4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31845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5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74992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9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7388"/>
            <a:ext cx="1074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20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46738"/>
            <a:ext cx="1254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21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51113"/>
            <a:ext cx="13795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22" name="Line 26"/>
          <p:cNvSpPr>
            <a:spLocks noChangeShapeType="1"/>
          </p:cNvSpPr>
          <p:nvPr/>
        </p:nvSpPr>
        <p:spPr bwMode="auto">
          <a:xfrm flipV="1">
            <a:off x="7467600" y="3276600"/>
            <a:ext cx="16906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23" name="Line 27"/>
          <p:cNvSpPr>
            <a:spLocks noChangeShapeType="1"/>
          </p:cNvSpPr>
          <p:nvPr/>
        </p:nvSpPr>
        <p:spPr bwMode="auto">
          <a:xfrm flipV="1">
            <a:off x="7477125" y="2705100"/>
            <a:ext cx="1690688" cy="5572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2924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2459038"/>
            <a:ext cx="4302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25" name="Rectangle 29"/>
          <p:cNvSpPr>
            <a:spLocks noChangeArrowheads="1"/>
          </p:cNvSpPr>
          <p:nvPr/>
        </p:nvSpPr>
        <p:spPr bwMode="auto">
          <a:xfrm>
            <a:off x="7848600" y="2438400"/>
            <a:ext cx="503238" cy="328613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2926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2001838"/>
            <a:ext cx="4889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27" name="Rectangle 31"/>
          <p:cNvSpPr>
            <a:spLocks noChangeArrowheads="1"/>
          </p:cNvSpPr>
          <p:nvPr/>
        </p:nvSpPr>
        <p:spPr bwMode="auto">
          <a:xfrm>
            <a:off x="8445500" y="1973263"/>
            <a:ext cx="539750" cy="328612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28" name="Line 32"/>
          <p:cNvSpPr>
            <a:spLocks noChangeShapeType="1"/>
          </p:cNvSpPr>
          <p:nvPr/>
        </p:nvSpPr>
        <p:spPr bwMode="auto">
          <a:xfrm>
            <a:off x="8726488" y="2308225"/>
            <a:ext cx="188912" cy="466725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29" name="Line 33"/>
          <p:cNvSpPr>
            <a:spLocks noChangeShapeType="1"/>
          </p:cNvSpPr>
          <p:nvPr/>
        </p:nvSpPr>
        <p:spPr bwMode="auto">
          <a:xfrm>
            <a:off x="7467600" y="3276600"/>
            <a:ext cx="347663" cy="104140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30" name="Line 34"/>
          <p:cNvSpPr>
            <a:spLocks noChangeShapeType="1"/>
          </p:cNvSpPr>
          <p:nvPr/>
        </p:nvSpPr>
        <p:spPr bwMode="auto">
          <a:xfrm rot="-10800000">
            <a:off x="7119938" y="2235200"/>
            <a:ext cx="347662" cy="10414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2931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86263"/>
            <a:ext cx="2698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32" name="Oval 36"/>
          <p:cNvSpPr>
            <a:spLocks noChangeArrowheads="1"/>
          </p:cNvSpPr>
          <p:nvPr/>
        </p:nvSpPr>
        <p:spPr bwMode="auto">
          <a:xfrm>
            <a:off x="7412038" y="3244850"/>
            <a:ext cx="63500" cy="635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33" name="Line 37"/>
          <p:cNvSpPr>
            <a:spLocks noChangeShapeType="1"/>
          </p:cNvSpPr>
          <p:nvPr/>
        </p:nvSpPr>
        <p:spPr bwMode="auto">
          <a:xfrm flipV="1">
            <a:off x="6946726" y="3311351"/>
            <a:ext cx="457200" cy="2286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34" name="Line 38"/>
          <p:cNvSpPr>
            <a:spLocks noChangeShapeType="1"/>
          </p:cNvSpPr>
          <p:nvPr/>
        </p:nvSpPr>
        <p:spPr bwMode="auto">
          <a:xfrm>
            <a:off x="55626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2935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36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37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38" name="Picture 4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39" name="Picture 4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636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40" name="Picture 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26" y="3498502"/>
            <a:ext cx="339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41" name="Picture 4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4613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42" name="Picture 4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400367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43" name="Picture 4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4614863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44" name="Picture 4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497388"/>
            <a:ext cx="15208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45" name="Picture 4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38800"/>
            <a:ext cx="15224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46" name="Picture 5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47" name="Picture 5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98713"/>
            <a:ext cx="16652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2948" name="Group 52"/>
          <p:cNvGrpSpPr>
            <a:grpSpLocks/>
          </p:cNvGrpSpPr>
          <p:nvPr/>
        </p:nvGrpSpPr>
        <p:grpSpPr bwMode="auto">
          <a:xfrm>
            <a:off x="146050" y="3048000"/>
            <a:ext cx="2589213" cy="357188"/>
            <a:chOff x="97" y="1920"/>
            <a:chExt cx="1631" cy="225"/>
          </a:xfrm>
        </p:grpSpPr>
        <p:pic>
          <p:nvPicPr>
            <p:cNvPr id="1232949" name="Picture 5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1920"/>
              <a:ext cx="102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2950" name="Picture 5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1968"/>
              <a:ext cx="49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2951" name="Picture 5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35538"/>
            <a:ext cx="33035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52" name="Line 56"/>
          <p:cNvSpPr>
            <a:spLocks noChangeShapeType="1"/>
          </p:cNvSpPr>
          <p:nvPr/>
        </p:nvSpPr>
        <p:spPr bwMode="auto">
          <a:xfrm flipH="1">
            <a:off x="6653213" y="228600"/>
            <a:ext cx="1676400" cy="914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953" name="Group 57"/>
          <p:cNvGrpSpPr>
            <a:grpSpLocks/>
          </p:cNvGrpSpPr>
          <p:nvPr/>
        </p:nvGrpSpPr>
        <p:grpSpPr bwMode="auto">
          <a:xfrm>
            <a:off x="5791200" y="5257800"/>
            <a:ext cx="2998788" cy="914400"/>
            <a:chOff x="3648" y="3312"/>
            <a:chExt cx="1889" cy="576"/>
          </a:xfrm>
        </p:grpSpPr>
        <p:pic>
          <p:nvPicPr>
            <p:cNvPr id="1232954" name="Picture 5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312"/>
              <a:ext cx="18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2955" name="Picture 5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751"/>
              <a:ext cx="112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2956" name="Picture 6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511"/>
              <a:ext cx="180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2957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58" name="Rectangle 6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2959" name="Picture 6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3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23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3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2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2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29" grpId="0" animBg="1"/>
      <p:bldP spid="1232929" grpId="1" animBg="1"/>
      <p:bldP spid="1232930" grpId="0" animBg="1"/>
      <p:bldP spid="1232952" grpId="0" animBg="1"/>
      <p:bldP spid="1232952" grpId="1" animBg="1"/>
      <p:bldP spid="123295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38" name="Line 18"/>
          <p:cNvSpPr>
            <a:spLocks noChangeShapeType="1"/>
          </p:cNvSpPr>
          <p:nvPr/>
        </p:nvSpPr>
        <p:spPr bwMode="auto">
          <a:xfrm flipV="1">
            <a:off x="6397625" y="19431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39" name="Line 19"/>
          <p:cNvSpPr>
            <a:spLocks noChangeShapeType="1"/>
          </p:cNvSpPr>
          <p:nvPr/>
        </p:nvSpPr>
        <p:spPr bwMode="auto">
          <a:xfrm rot="5400000" flipV="1">
            <a:off x="6399213" y="606425"/>
            <a:ext cx="0" cy="533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6936-CE2D-4752-A79F-0F04D37FF0F4}" type="slidenum">
              <a:rPr lang="en-US"/>
              <a:pPr/>
              <a:t>19</a:t>
            </a:fld>
            <a:endParaRPr lang="en-US"/>
          </a:p>
        </p:txBody>
      </p:sp>
      <p:pic>
        <p:nvPicPr>
          <p:cNvPr id="12339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3923" name="Oval 3"/>
          <p:cNvSpPr>
            <a:spLocks noChangeArrowheads="1"/>
          </p:cNvSpPr>
          <p:nvPr/>
        </p:nvSpPr>
        <p:spPr bwMode="auto">
          <a:xfrm rot="2700000">
            <a:off x="5103812" y="2362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39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926" name="Line 6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27" name="Line 7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28" name="Line 8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29" name="Line 9"/>
          <p:cNvSpPr>
            <a:spLocks noChangeShapeType="1"/>
          </p:cNvSpPr>
          <p:nvPr/>
        </p:nvSpPr>
        <p:spPr bwMode="auto">
          <a:xfrm>
            <a:off x="3657600" y="1752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30" name="Line 10"/>
          <p:cNvSpPr>
            <a:spLocks noChangeShapeType="1"/>
          </p:cNvSpPr>
          <p:nvPr/>
        </p:nvSpPr>
        <p:spPr bwMode="auto">
          <a:xfrm flipV="1">
            <a:off x="3660775" y="4800600"/>
            <a:ext cx="5483225" cy="17463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3931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10013"/>
            <a:ext cx="130651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097463"/>
            <a:ext cx="17256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208588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31845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6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74992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4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7388"/>
            <a:ext cx="1074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41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46738"/>
            <a:ext cx="1254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4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51113"/>
            <a:ext cx="13795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43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86263"/>
            <a:ext cx="2698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944" name="Line 24"/>
          <p:cNvSpPr>
            <a:spLocks noChangeShapeType="1"/>
          </p:cNvSpPr>
          <p:nvPr/>
        </p:nvSpPr>
        <p:spPr bwMode="auto">
          <a:xfrm>
            <a:off x="55626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3945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46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47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48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49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636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50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4613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51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400367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52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4614863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53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497388"/>
            <a:ext cx="15208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54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38800"/>
            <a:ext cx="15224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55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56" name="Picture 3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98713"/>
            <a:ext cx="16652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957" name="Group 37"/>
          <p:cNvGrpSpPr>
            <a:grpSpLocks/>
          </p:cNvGrpSpPr>
          <p:nvPr/>
        </p:nvGrpSpPr>
        <p:grpSpPr bwMode="auto">
          <a:xfrm>
            <a:off x="146050" y="3048000"/>
            <a:ext cx="2589213" cy="357188"/>
            <a:chOff x="97" y="1920"/>
            <a:chExt cx="1631" cy="225"/>
          </a:xfrm>
        </p:grpSpPr>
        <p:pic>
          <p:nvPicPr>
            <p:cNvPr id="1233958" name="Picture 3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1920"/>
              <a:ext cx="102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959" name="Picture 3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1968"/>
              <a:ext cx="49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3960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35538"/>
            <a:ext cx="33035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961" name="Group 41"/>
          <p:cNvGrpSpPr>
            <a:grpSpLocks/>
          </p:cNvGrpSpPr>
          <p:nvPr/>
        </p:nvGrpSpPr>
        <p:grpSpPr bwMode="auto">
          <a:xfrm>
            <a:off x="5791200" y="5257800"/>
            <a:ext cx="2998788" cy="914400"/>
            <a:chOff x="3648" y="3312"/>
            <a:chExt cx="1889" cy="576"/>
          </a:xfrm>
        </p:grpSpPr>
        <p:pic>
          <p:nvPicPr>
            <p:cNvPr id="1233962" name="Picture 4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312"/>
              <a:ext cx="18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963" name="Picture 4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751"/>
              <a:ext cx="112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964" name="Picture 4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511"/>
              <a:ext cx="180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3965" name="Oval 45"/>
          <p:cNvSpPr>
            <a:spLocks noChangeArrowheads="1"/>
          </p:cNvSpPr>
          <p:nvPr/>
        </p:nvSpPr>
        <p:spPr bwMode="auto">
          <a:xfrm>
            <a:off x="7004050" y="2590800"/>
            <a:ext cx="63500" cy="635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66" name="Line 46"/>
          <p:cNvSpPr>
            <a:spLocks noChangeShapeType="1"/>
          </p:cNvSpPr>
          <p:nvPr/>
        </p:nvSpPr>
        <p:spPr bwMode="auto">
          <a:xfrm flipH="1" flipV="1">
            <a:off x="7086600" y="2614613"/>
            <a:ext cx="685800" cy="1524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3967" name="Picture 4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22563"/>
            <a:ext cx="3032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968" name="Group 48"/>
          <p:cNvGrpSpPr>
            <a:grpSpLocks/>
          </p:cNvGrpSpPr>
          <p:nvPr/>
        </p:nvGrpSpPr>
        <p:grpSpPr bwMode="auto">
          <a:xfrm>
            <a:off x="76200" y="3016250"/>
            <a:ext cx="3505200" cy="3079750"/>
            <a:chOff x="48" y="1900"/>
            <a:chExt cx="2208" cy="1940"/>
          </a:xfrm>
        </p:grpSpPr>
        <p:sp>
          <p:nvSpPr>
            <p:cNvPr id="1233969" name="Rectangle 49"/>
            <p:cNvSpPr>
              <a:spLocks noChangeArrowheads="1"/>
            </p:cNvSpPr>
            <p:nvPr/>
          </p:nvSpPr>
          <p:spPr bwMode="auto">
            <a:xfrm>
              <a:off x="144" y="3504"/>
              <a:ext cx="2112" cy="3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70" name="Rectangle 50"/>
            <p:cNvSpPr>
              <a:spLocks noChangeArrowheads="1"/>
            </p:cNvSpPr>
            <p:nvPr/>
          </p:nvSpPr>
          <p:spPr bwMode="auto">
            <a:xfrm>
              <a:off x="144" y="2784"/>
              <a:ext cx="2016" cy="3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71" name="Rectangle 51"/>
            <p:cNvSpPr>
              <a:spLocks noChangeArrowheads="1"/>
            </p:cNvSpPr>
            <p:nvPr/>
          </p:nvSpPr>
          <p:spPr bwMode="auto">
            <a:xfrm>
              <a:off x="48" y="1900"/>
              <a:ext cx="1728" cy="5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972" name="Rectangle 52"/>
          <p:cNvSpPr>
            <a:spLocks noChangeArrowheads="1"/>
          </p:cNvSpPr>
          <p:nvPr/>
        </p:nvSpPr>
        <p:spPr bwMode="auto">
          <a:xfrm>
            <a:off x="152400" y="2362200"/>
            <a:ext cx="3390900" cy="6223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73" name="Rectangle 53"/>
          <p:cNvSpPr>
            <a:spLocks noChangeArrowheads="1"/>
          </p:cNvSpPr>
          <p:nvPr/>
        </p:nvSpPr>
        <p:spPr bwMode="auto">
          <a:xfrm>
            <a:off x="5715000" y="5210175"/>
            <a:ext cx="3124200" cy="990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74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75" name="Rectangle 5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3976" name="Picture 5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23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3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3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65" grpId="0" animBg="1"/>
      <p:bldP spid="1233966" grpId="0" animBg="1"/>
      <p:bldP spid="1233972" grpId="0" animBg="1"/>
      <p:bldP spid="12339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5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947863"/>
            <a:ext cx="33829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1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2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493963"/>
            <a:ext cx="12842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524" name="Line 12"/>
          <p:cNvSpPr>
            <a:spLocks noChangeShapeType="1"/>
          </p:cNvSpPr>
          <p:nvPr/>
        </p:nvSpPr>
        <p:spPr bwMode="auto">
          <a:xfrm>
            <a:off x="0" y="13573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25" name="Line 13"/>
          <p:cNvSpPr>
            <a:spLocks noChangeShapeType="1"/>
          </p:cNvSpPr>
          <p:nvPr/>
        </p:nvSpPr>
        <p:spPr bwMode="auto">
          <a:xfrm>
            <a:off x="0" y="2435225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653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914400"/>
            <a:ext cx="3316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3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3963"/>
            <a:ext cx="13017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3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487488"/>
            <a:ext cx="13874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50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58850"/>
            <a:ext cx="7953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64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38"/>
            <a:ext cx="6443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6583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5926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6574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23361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21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493963"/>
            <a:ext cx="9969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32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493963"/>
            <a:ext cx="10144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551" name="Line 39"/>
          <p:cNvSpPr>
            <a:spLocks noChangeShapeType="1"/>
          </p:cNvSpPr>
          <p:nvPr/>
        </p:nvSpPr>
        <p:spPr bwMode="auto">
          <a:xfrm>
            <a:off x="5029200" y="2438400"/>
            <a:ext cx="0" cy="990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6518" name="Picture 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93963"/>
            <a:ext cx="15557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3D75-2842-4A66-B3BA-3823E6ABAD58}" type="slidenum">
              <a:rPr lang="en-US"/>
              <a:pPr/>
              <a:t>2</a:t>
            </a:fld>
            <a:endParaRPr lang="en-US"/>
          </a:p>
        </p:txBody>
      </p:sp>
      <p:pic>
        <p:nvPicPr>
          <p:cNvPr id="1216515" name="Picture 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3692525"/>
            <a:ext cx="13366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16" name="Picture 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3505200"/>
            <a:ext cx="16414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17" name="Picture 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2493963"/>
            <a:ext cx="12684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23" name="Picture 1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556000"/>
            <a:ext cx="523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526" name="Line 14"/>
          <p:cNvSpPr>
            <a:spLocks noChangeShapeType="1"/>
          </p:cNvSpPr>
          <p:nvPr/>
        </p:nvSpPr>
        <p:spPr bwMode="auto">
          <a:xfrm>
            <a:off x="0" y="3432175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27" name="Line 15"/>
          <p:cNvSpPr>
            <a:spLocks noChangeShapeType="1"/>
          </p:cNvSpPr>
          <p:nvPr/>
        </p:nvSpPr>
        <p:spPr bwMode="auto">
          <a:xfrm>
            <a:off x="0" y="4437063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28" name="Line 16"/>
          <p:cNvSpPr>
            <a:spLocks noChangeShapeType="1"/>
          </p:cNvSpPr>
          <p:nvPr/>
        </p:nvSpPr>
        <p:spPr bwMode="auto">
          <a:xfrm>
            <a:off x="0" y="501015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29" name="Line 17"/>
          <p:cNvSpPr>
            <a:spLocks noChangeShapeType="1"/>
          </p:cNvSpPr>
          <p:nvPr/>
        </p:nvSpPr>
        <p:spPr bwMode="auto">
          <a:xfrm>
            <a:off x="6324600" y="5027613"/>
            <a:ext cx="0" cy="1828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6530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05200"/>
            <a:ext cx="14208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35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783013"/>
            <a:ext cx="8286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6536" name="Group 24"/>
          <p:cNvGrpSpPr>
            <a:grpSpLocks/>
          </p:cNvGrpSpPr>
          <p:nvPr/>
        </p:nvGrpSpPr>
        <p:grpSpPr bwMode="auto">
          <a:xfrm>
            <a:off x="7070725" y="5464175"/>
            <a:ext cx="1387475" cy="687388"/>
            <a:chOff x="4454" y="3442"/>
            <a:chExt cx="874" cy="433"/>
          </a:xfrm>
        </p:grpSpPr>
        <p:pic>
          <p:nvPicPr>
            <p:cNvPr id="1216537" name="Picture 2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" y="3442"/>
              <a:ext cx="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6538" name="Picture 2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" y="3662"/>
              <a:ext cx="87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6539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77000"/>
            <a:ext cx="145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40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524375"/>
            <a:ext cx="20637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42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938">
            <a:off x="7219950" y="6149975"/>
            <a:ext cx="119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43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69063"/>
            <a:ext cx="1624013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44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9363"/>
            <a:ext cx="777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45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30725"/>
            <a:ext cx="15557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46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48313"/>
            <a:ext cx="38576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47" name="Picture 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95988"/>
            <a:ext cx="29606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48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5064125"/>
            <a:ext cx="223361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49" name="Picture 3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41913"/>
            <a:ext cx="4076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52" name="Picture 4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72000"/>
            <a:ext cx="22336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553" name="Picture 41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37150"/>
            <a:ext cx="18780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554" name="Line 42"/>
          <p:cNvSpPr>
            <a:spLocks noChangeShapeType="1"/>
          </p:cNvSpPr>
          <p:nvPr/>
        </p:nvSpPr>
        <p:spPr bwMode="auto">
          <a:xfrm>
            <a:off x="1371600" y="3200400"/>
            <a:ext cx="4572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55" name="Line 43"/>
          <p:cNvSpPr>
            <a:spLocks noChangeShapeType="1"/>
          </p:cNvSpPr>
          <p:nvPr/>
        </p:nvSpPr>
        <p:spPr bwMode="auto">
          <a:xfrm flipH="1">
            <a:off x="2819400" y="3124200"/>
            <a:ext cx="31242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56" name="Line 44"/>
          <p:cNvSpPr>
            <a:spLocks noChangeShapeType="1"/>
          </p:cNvSpPr>
          <p:nvPr/>
        </p:nvSpPr>
        <p:spPr bwMode="auto">
          <a:xfrm flipH="1">
            <a:off x="2266950" y="2174875"/>
            <a:ext cx="3721100" cy="3062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57" name="Rectangle 45"/>
          <p:cNvSpPr>
            <a:spLocks noChangeArrowheads="1"/>
          </p:cNvSpPr>
          <p:nvPr/>
        </p:nvSpPr>
        <p:spPr bwMode="auto">
          <a:xfrm>
            <a:off x="5072063" y="5127625"/>
            <a:ext cx="503237" cy="3841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58" name="Line 46"/>
          <p:cNvSpPr>
            <a:spLocks noChangeShapeType="1"/>
          </p:cNvSpPr>
          <p:nvPr/>
        </p:nvSpPr>
        <p:spPr bwMode="auto">
          <a:xfrm flipV="1">
            <a:off x="5322888" y="4945063"/>
            <a:ext cx="0" cy="1730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59" name="Line 47"/>
          <p:cNvSpPr>
            <a:spLocks noChangeShapeType="1"/>
          </p:cNvSpPr>
          <p:nvPr/>
        </p:nvSpPr>
        <p:spPr bwMode="auto">
          <a:xfrm flipH="1" flipV="1">
            <a:off x="2819400" y="4953000"/>
            <a:ext cx="2514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60" name="Line 48"/>
          <p:cNvSpPr>
            <a:spLocks noChangeShapeType="1"/>
          </p:cNvSpPr>
          <p:nvPr/>
        </p:nvSpPr>
        <p:spPr bwMode="auto">
          <a:xfrm flipH="1">
            <a:off x="2667000" y="4953000"/>
            <a:ext cx="1651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61" name="Line 49"/>
          <p:cNvSpPr>
            <a:spLocks noChangeShapeType="1"/>
          </p:cNvSpPr>
          <p:nvPr/>
        </p:nvSpPr>
        <p:spPr bwMode="auto">
          <a:xfrm flipH="1" flipV="1">
            <a:off x="3200400" y="5867400"/>
            <a:ext cx="3048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62" name="Line 50"/>
          <p:cNvSpPr>
            <a:spLocks noChangeShapeType="1"/>
          </p:cNvSpPr>
          <p:nvPr/>
        </p:nvSpPr>
        <p:spPr bwMode="auto">
          <a:xfrm>
            <a:off x="2667000" y="5959475"/>
            <a:ext cx="19462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63" name="Rectangle 51"/>
          <p:cNvSpPr>
            <a:spLocks noChangeArrowheads="1"/>
          </p:cNvSpPr>
          <p:nvPr/>
        </p:nvSpPr>
        <p:spPr bwMode="auto">
          <a:xfrm>
            <a:off x="2906713" y="6105525"/>
            <a:ext cx="1143000" cy="3016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65" name="Rectangle 53"/>
          <p:cNvSpPr>
            <a:spLocks noChangeArrowheads="1"/>
          </p:cNvSpPr>
          <p:nvPr/>
        </p:nvSpPr>
        <p:spPr bwMode="auto">
          <a:xfrm>
            <a:off x="4999038" y="3746500"/>
            <a:ext cx="357187" cy="3016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6566" name="Picture 5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477000"/>
            <a:ext cx="21145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567" name="Line 55"/>
          <p:cNvSpPr>
            <a:spLocks noChangeShapeType="1"/>
          </p:cNvSpPr>
          <p:nvPr/>
        </p:nvSpPr>
        <p:spPr bwMode="auto">
          <a:xfrm>
            <a:off x="2686050" y="6426200"/>
            <a:ext cx="13430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68" name="Rectangle 56"/>
          <p:cNvSpPr>
            <a:spLocks noChangeArrowheads="1"/>
          </p:cNvSpPr>
          <p:nvPr/>
        </p:nvSpPr>
        <p:spPr bwMode="auto">
          <a:xfrm>
            <a:off x="2895600" y="6577013"/>
            <a:ext cx="292100" cy="2555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69" name="Line 57"/>
          <p:cNvSpPr>
            <a:spLocks noChangeShapeType="1"/>
          </p:cNvSpPr>
          <p:nvPr/>
        </p:nvSpPr>
        <p:spPr bwMode="auto">
          <a:xfrm flipH="1">
            <a:off x="4572000" y="2209800"/>
            <a:ext cx="1416050" cy="4343400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70" name="Line 58"/>
          <p:cNvSpPr>
            <a:spLocks noChangeShapeType="1"/>
          </p:cNvSpPr>
          <p:nvPr/>
        </p:nvSpPr>
        <p:spPr bwMode="auto">
          <a:xfrm flipV="1">
            <a:off x="1992313" y="5210175"/>
            <a:ext cx="4662487" cy="730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71" name="Line 59"/>
          <p:cNvSpPr>
            <a:spLocks noChangeShapeType="1"/>
          </p:cNvSpPr>
          <p:nvPr/>
        </p:nvSpPr>
        <p:spPr bwMode="auto">
          <a:xfrm flipV="1">
            <a:off x="5867400" y="6019800"/>
            <a:ext cx="11430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72" name="Line 60"/>
          <p:cNvSpPr>
            <a:spLocks noChangeShapeType="1"/>
          </p:cNvSpPr>
          <p:nvPr/>
        </p:nvSpPr>
        <p:spPr bwMode="auto">
          <a:xfrm flipH="1">
            <a:off x="6708775" y="3829050"/>
            <a:ext cx="1444625" cy="2667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73" name="Line 61"/>
          <p:cNvSpPr>
            <a:spLocks noChangeShapeType="1"/>
          </p:cNvSpPr>
          <p:nvPr/>
        </p:nvSpPr>
        <p:spPr bwMode="auto">
          <a:xfrm flipH="1">
            <a:off x="7815263" y="4286250"/>
            <a:ext cx="987425" cy="2209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75" name="Line 63"/>
          <p:cNvSpPr>
            <a:spLocks noChangeShapeType="1"/>
          </p:cNvSpPr>
          <p:nvPr/>
        </p:nvSpPr>
        <p:spPr bwMode="auto">
          <a:xfrm>
            <a:off x="3657600" y="2933700"/>
            <a:ext cx="4397375" cy="758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76" name="Line 64"/>
          <p:cNvSpPr>
            <a:spLocks noChangeShapeType="1"/>
          </p:cNvSpPr>
          <p:nvPr/>
        </p:nvSpPr>
        <p:spPr bwMode="auto">
          <a:xfrm>
            <a:off x="8382000" y="3048000"/>
            <a:ext cx="3810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77" name="Line 65"/>
          <p:cNvSpPr>
            <a:spLocks noChangeShapeType="1"/>
          </p:cNvSpPr>
          <p:nvPr/>
        </p:nvSpPr>
        <p:spPr bwMode="auto">
          <a:xfrm>
            <a:off x="1447800" y="4716463"/>
            <a:ext cx="16764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78" name="Rectangle 66"/>
          <p:cNvSpPr>
            <a:spLocks noChangeArrowheads="1"/>
          </p:cNvSpPr>
          <p:nvPr/>
        </p:nvSpPr>
        <p:spPr bwMode="auto">
          <a:xfrm>
            <a:off x="5969000" y="3673475"/>
            <a:ext cx="1371600" cy="3937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79" name="Line 67"/>
          <p:cNvSpPr>
            <a:spLocks noChangeShapeType="1"/>
          </p:cNvSpPr>
          <p:nvPr/>
        </p:nvSpPr>
        <p:spPr bwMode="auto">
          <a:xfrm flipH="1" flipV="1">
            <a:off x="5943600" y="4876800"/>
            <a:ext cx="7493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80" name="Line 68"/>
          <p:cNvSpPr>
            <a:spLocks noChangeShapeType="1"/>
          </p:cNvSpPr>
          <p:nvPr/>
        </p:nvSpPr>
        <p:spPr bwMode="auto">
          <a:xfrm flipV="1">
            <a:off x="7888288" y="4899025"/>
            <a:ext cx="374650" cy="1617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81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82" name="Rectangle 7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1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1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1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1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1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1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1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21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21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1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1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1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1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1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1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121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21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1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1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1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1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1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1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121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16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16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121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1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1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1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21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6" dur="500"/>
                                        <p:tgtEl>
                                          <p:spTgt spid="121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21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21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21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21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21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21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21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21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0" dur="500"/>
                                        <p:tgtEl>
                                          <p:spTgt spid="121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6" dur="500"/>
                                        <p:tgtEl>
                                          <p:spTgt spid="121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8" dur="500"/>
                                        <p:tgtEl>
                                          <p:spTgt spid="121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6" dur="500"/>
                                        <p:tgtEl>
                                          <p:spTgt spid="121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9" dur="500"/>
                                        <p:tgtEl>
                                          <p:spTgt spid="121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3" dur="500"/>
                                        <p:tgtEl>
                                          <p:spTgt spid="121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5" dur="500"/>
                                        <p:tgtEl>
                                          <p:spTgt spid="121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24" grpId="0" animBg="1"/>
      <p:bldP spid="1216525" grpId="0" animBg="1"/>
      <p:bldP spid="1216551" grpId="0" animBg="1"/>
      <p:bldP spid="1216526" grpId="0" animBg="1"/>
      <p:bldP spid="1216527" grpId="0" animBg="1"/>
      <p:bldP spid="1216528" grpId="0" animBg="1"/>
      <p:bldP spid="1216529" grpId="0" animBg="1"/>
      <p:bldP spid="1216554" grpId="0" animBg="1"/>
      <p:bldP spid="1216554" grpId="1" animBg="1"/>
      <p:bldP spid="1216555" grpId="0" animBg="1"/>
      <p:bldP spid="1216555" grpId="1" animBg="1"/>
      <p:bldP spid="1216556" grpId="0" animBg="1"/>
      <p:bldP spid="1216556" grpId="1" animBg="1"/>
      <p:bldP spid="1216557" grpId="0" animBg="1"/>
      <p:bldP spid="1216557" grpId="1" animBg="1"/>
      <p:bldP spid="1216558" grpId="0" animBg="1"/>
      <p:bldP spid="1216558" grpId="1" animBg="1"/>
      <p:bldP spid="1216559" grpId="0" animBg="1"/>
      <p:bldP spid="1216559" grpId="1" animBg="1"/>
      <p:bldP spid="1216560" grpId="0" animBg="1"/>
      <p:bldP spid="1216560" grpId="1" animBg="1"/>
      <p:bldP spid="1216561" grpId="0" animBg="1"/>
      <p:bldP spid="1216561" grpId="1" animBg="1"/>
      <p:bldP spid="1216562" grpId="0" animBg="1"/>
      <p:bldP spid="1216562" grpId="1" animBg="1"/>
      <p:bldP spid="1216563" grpId="0" animBg="1"/>
      <p:bldP spid="1216563" grpId="1" animBg="1"/>
      <p:bldP spid="1216565" grpId="0" animBg="1"/>
      <p:bldP spid="1216565" grpId="1" animBg="1"/>
      <p:bldP spid="1216567" grpId="0" animBg="1"/>
      <p:bldP spid="1216567" grpId="1" animBg="1"/>
      <p:bldP spid="1216568" grpId="0" animBg="1"/>
      <p:bldP spid="1216568" grpId="1" animBg="1"/>
      <p:bldP spid="1216569" grpId="0" animBg="1"/>
      <p:bldP spid="1216569" grpId="1" animBg="1"/>
      <p:bldP spid="1216570" grpId="0" animBg="1"/>
      <p:bldP spid="1216570" grpId="1" animBg="1"/>
      <p:bldP spid="1216571" grpId="0" animBg="1"/>
      <p:bldP spid="1216571" grpId="1" animBg="1"/>
      <p:bldP spid="1216572" grpId="0" animBg="1"/>
      <p:bldP spid="1216572" grpId="1" animBg="1"/>
      <p:bldP spid="1216573" grpId="0" animBg="1"/>
      <p:bldP spid="1216573" grpId="1" animBg="1"/>
      <p:bldP spid="1216575" grpId="0" animBg="1"/>
      <p:bldP spid="1216575" grpId="1" animBg="1"/>
      <p:bldP spid="1216576" grpId="0" animBg="1"/>
      <p:bldP spid="1216576" grpId="1" animBg="1"/>
      <p:bldP spid="1216577" grpId="0" animBg="1"/>
      <p:bldP spid="1216577" grpId="1" animBg="1"/>
      <p:bldP spid="1216578" grpId="0" animBg="1"/>
      <p:bldP spid="1216578" grpId="1" animBg="1"/>
      <p:bldP spid="1216579" grpId="0" animBg="1"/>
      <p:bldP spid="12165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56" name="Line 12"/>
          <p:cNvSpPr>
            <a:spLocks noChangeShapeType="1"/>
          </p:cNvSpPr>
          <p:nvPr/>
        </p:nvSpPr>
        <p:spPr bwMode="auto">
          <a:xfrm flipV="1">
            <a:off x="6397625" y="19431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57" name="Line 13"/>
          <p:cNvSpPr>
            <a:spLocks noChangeShapeType="1"/>
          </p:cNvSpPr>
          <p:nvPr/>
        </p:nvSpPr>
        <p:spPr bwMode="auto">
          <a:xfrm rot="5400000" flipV="1">
            <a:off x="6399213" y="606425"/>
            <a:ext cx="0" cy="533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BEE8-C4E9-4BE5-A856-7F05AD3F7E88}" type="slidenum">
              <a:rPr lang="en-US"/>
              <a:pPr/>
              <a:t>20</a:t>
            </a:fld>
            <a:endParaRPr lang="en-US"/>
          </a:p>
        </p:txBody>
      </p:sp>
      <p:pic>
        <p:nvPicPr>
          <p:cNvPr id="12349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4947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48" name="Line 4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49" name="Line 5"/>
          <p:cNvSpPr>
            <a:spLocks noChangeAspect="1" noChangeShapeType="1"/>
          </p:cNvSpPr>
          <p:nvPr/>
        </p:nvSpPr>
        <p:spPr bwMode="auto">
          <a:xfrm rot="18900000">
            <a:off x="6554788" y="1579563"/>
            <a:ext cx="3052762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50" name="Oval 6"/>
          <p:cNvSpPr>
            <a:spLocks noChangeArrowheads="1"/>
          </p:cNvSpPr>
          <p:nvPr/>
        </p:nvSpPr>
        <p:spPr bwMode="auto">
          <a:xfrm rot="2700000">
            <a:off x="5103812" y="2362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51" name="Oval 7"/>
          <p:cNvSpPr>
            <a:spLocks noChangeAspect="1" noChangeArrowheads="1"/>
          </p:cNvSpPr>
          <p:nvPr/>
        </p:nvSpPr>
        <p:spPr bwMode="auto">
          <a:xfrm>
            <a:off x="5484813" y="2362200"/>
            <a:ext cx="1828800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495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954" name="Line 10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58" name="Line 14"/>
          <p:cNvSpPr>
            <a:spLocks noChangeShapeType="1"/>
          </p:cNvSpPr>
          <p:nvPr/>
        </p:nvSpPr>
        <p:spPr bwMode="auto">
          <a:xfrm>
            <a:off x="3657600" y="1752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59" name="Line 15"/>
          <p:cNvSpPr>
            <a:spLocks noChangeShapeType="1"/>
          </p:cNvSpPr>
          <p:nvPr/>
        </p:nvSpPr>
        <p:spPr bwMode="auto">
          <a:xfrm flipV="1">
            <a:off x="3660775" y="4800600"/>
            <a:ext cx="5483225" cy="17463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4960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86263"/>
            <a:ext cx="2698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10013"/>
            <a:ext cx="130651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097463"/>
            <a:ext cx="17256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4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208588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5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31845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966" name="Line 22"/>
          <p:cNvSpPr>
            <a:spLocks noChangeShapeType="1"/>
          </p:cNvSpPr>
          <p:nvPr/>
        </p:nvSpPr>
        <p:spPr bwMode="auto">
          <a:xfrm rot="18900000">
            <a:off x="6737350" y="2008188"/>
            <a:ext cx="1828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67" name="Oval 23"/>
          <p:cNvSpPr>
            <a:spLocks noChangeArrowheads="1"/>
          </p:cNvSpPr>
          <p:nvPr/>
        </p:nvSpPr>
        <p:spPr bwMode="auto">
          <a:xfrm>
            <a:off x="7004050" y="2590800"/>
            <a:ext cx="63500" cy="635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8" name="Line 24"/>
          <p:cNvSpPr>
            <a:spLocks noChangeShapeType="1"/>
          </p:cNvSpPr>
          <p:nvPr/>
        </p:nvSpPr>
        <p:spPr bwMode="auto">
          <a:xfrm flipH="1" flipV="1">
            <a:off x="8226425" y="1479550"/>
            <a:ext cx="46038" cy="493713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4969" name="Group 25"/>
          <p:cNvGrpSpPr>
            <a:grpSpLocks/>
          </p:cNvGrpSpPr>
          <p:nvPr/>
        </p:nvGrpSpPr>
        <p:grpSpPr bwMode="auto">
          <a:xfrm>
            <a:off x="8024813" y="1981200"/>
            <a:ext cx="503237" cy="328613"/>
            <a:chOff x="5055" y="1248"/>
            <a:chExt cx="317" cy="207"/>
          </a:xfrm>
        </p:grpSpPr>
        <p:pic>
          <p:nvPicPr>
            <p:cNvPr id="1234970" name="Picture 2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" y="1261"/>
              <a:ext cx="27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4971" name="Rectangle 27"/>
            <p:cNvSpPr>
              <a:spLocks noChangeArrowheads="1"/>
            </p:cNvSpPr>
            <p:nvPr/>
          </p:nvSpPr>
          <p:spPr bwMode="auto">
            <a:xfrm>
              <a:off x="5055" y="1248"/>
              <a:ext cx="317" cy="2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4972" name="Group 28"/>
          <p:cNvGrpSpPr>
            <a:grpSpLocks/>
          </p:cNvGrpSpPr>
          <p:nvPr/>
        </p:nvGrpSpPr>
        <p:grpSpPr bwMode="auto">
          <a:xfrm>
            <a:off x="8518525" y="1343025"/>
            <a:ext cx="530225" cy="328613"/>
            <a:chOff x="5366" y="846"/>
            <a:chExt cx="334" cy="207"/>
          </a:xfrm>
        </p:grpSpPr>
        <p:pic>
          <p:nvPicPr>
            <p:cNvPr id="1234973" name="Picture 2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864"/>
              <a:ext cx="308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4974" name="Rectangle 30"/>
            <p:cNvSpPr>
              <a:spLocks noChangeArrowheads="1"/>
            </p:cNvSpPr>
            <p:nvPr/>
          </p:nvSpPr>
          <p:spPr bwMode="auto">
            <a:xfrm>
              <a:off x="5366" y="846"/>
              <a:ext cx="334" cy="2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4975" name="Line 31"/>
          <p:cNvSpPr>
            <a:spLocks noChangeShapeType="1"/>
          </p:cNvSpPr>
          <p:nvPr/>
        </p:nvSpPr>
        <p:spPr bwMode="auto">
          <a:xfrm flipH="1" flipV="1">
            <a:off x="8610600" y="1068388"/>
            <a:ext cx="152400" cy="274637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76" name="Line 32"/>
          <p:cNvSpPr>
            <a:spLocks noChangeShapeType="1"/>
          </p:cNvSpPr>
          <p:nvPr/>
        </p:nvSpPr>
        <p:spPr bwMode="auto">
          <a:xfrm>
            <a:off x="55626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4977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35538"/>
            <a:ext cx="33035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78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79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80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81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982" name="Line 38"/>
          <p:cNvSpPr>
            <a:spLocks noChangeShapeType="1"/>
          </p:cNvSpPr>
          <p:nvPr/>
        </p:nvSpPr>
        <p:spPr bwMode="auto">
          <a:xfrm flipH="1" flipV="1">
            <a:off x="7086600" y="2614613"/>
            <a:ext cx="685800" cy="1524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4983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22563"/>
            <a:ext cx="3032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4984" name="Group 40"/>
          <p:cNvGrpSpPr>
            <a:grpSpLocks/>
          </p:cNvGrpSpPr>
          <p:nvPr/>
        </p:nvGrpSpPr>
        <p:grpSpPr bwMode="auto">
          <a:xfrm>
            <a:off x="5775325" y="5940425"/>
            <a:ext cx="3292475" cy="279400"/>
            <a:chOff x="3638" y="3742"/>
            <a:chExt cx="2074" cy="176"/>
          </a:xfrm>
        </p:grpSpPr>
        <p:pic>
          <p:nvPicPr>
            <p:cNvPr id="1234985" name="Picture 4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" y="3744"/>
              <a:ext cx="54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4986" name="Picture 4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" y="3742"/>
              <a:ext cx="1397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4987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4613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88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400367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89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90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497388"/>
            <a:ext cx="15033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91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638800"/>
            <a:ext cx="14890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4992" name="Group 48"/>
          <p:cNvGrpSpPr>
            <a:grpSpLocks/>
          </p:cNvGrpSpPr>
          <p:nvPr/>
        </p:nvGrpSpPr>
        <p:grpSpPr bwMode="auto">
          <a:xfrm>
            <a:off x="239713" y="3276600"/>
            <a:ext cx="2557462" cy="365125"/>
            <a:chOff x="151" y="2064"/>
            <a:chExt cx="1611" cy="230"/>
          </a:xfrm>
        </p:grpSpPr>
        <p:pic>
          <p:nvPicPr>
            <p:cNvPr id="1234993" name="Picture 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2064"/>
              <a:ext cx="106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4994" name="Picture 5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2136"/>
              <a:ext cx="47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4995" name="Group 51"/>
          <p:cNvGrpSpPr>
            <a:grpSpLocks/>
          </p:cNvGrpSpPr>
          <p:nvPr/>
        </p:nvGrpSpPr>
        <p:grpSpPr bwMode="auto">
          <a:xfrm>
            <a:off x="1909763" y="5646738"/>
            <a:ext cx="1271587" cy="358775"/>
            <a:chOff x="1203" y="3557"/>
            <a:chExt cx="801" cy="226"/>
          </a:xfrm>
        </p:grpSpPr>
        <p:pic>
          <p:nvPicPr>
            <p:cNvPr id="1234996" name="Picture 5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362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4997" name="Picture 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557"/>
              <a:ext cx="56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4998" name="Group 54"/>
          <p:cNvGrpSpPr>
            <a:grpSpLocks/>
          </p:cNvGrpSpPr>
          <p:nvPr/>
        </p:nvGrpSpPr>
        <p:grpSpPr bwMode="auto">
          <a:xfrm>
            <a:off x="1909763" y="4497388"/>
            <a:ext cx="1271587" cy="358775"/>
            <a:chOff x="1203" y="2833"/>
            <a:chExt cx="801" cy="226"/>
          </a:xfrm>
        </p:grpSpPr>
        <p:pic>
          <p:nvPicPr>
            <p:cNvPr id="1234999" name="Picture 5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33"/>
              <a:ext cx="56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5000" name="Picture 5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2907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5001" name="Group 57"/>
          <p:cNvGrpSpPr>
            <a:grpSpLocks/>
          </p:cNvGrpSpPr>
          <p:nvPr/>
        </p:nvGrpSpPr>
        <p:grpSpPr bwMode="auto">
          <a:xfrm>
            <a:off x="5791200" y="5268913"/>
            <a:ext cx="2913063" cy="612775"/>
            <a:chOff x="3648" y="3319"/>
            <a:chExt cx="1835" cy="386"/>
          </a:xfrm>
        </p:grpSpPr>
        <p:pic>
          <p:nvPicPr>
            <p:cNvPr id="1235002" name="Picture 5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319"/>
              <a:ext cx="183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5003" name="Picture 5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532"/>
              <a:ext cx="14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5004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05" name="Rectangle 6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5006" name="Picture 6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4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4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4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4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4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4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234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23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23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4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4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4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4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12349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123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123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4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4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49" grpId="0" animBg="1"/>
      <p:bldP spid="1234951" grpId="0" animBg="1"/>
      <p:bldP spid="1234966" grpId="0" animBg="1"/>
      <p:bldP spid="1234968" grpId="0" animBg="1"/>
      <p:bldP spid="12349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80" name="Line 12"/>
          <p:cNvSpPr>
            <a:spLocks noChangeShapeType="1"/>
          </p:cNvSpPr>
          <p:nvPr/>
        </p:nvSpPr>
        <p:spPr bwMode="auto">
          <a:xfrm flipV="1">
            <a:off x="6397625" y="19431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981" name="Line 13"/>
          <p:cNvSpPr>
            <a:spLocks noChangeShapeType="1"/>
          </p:cNvSpPr>
          <p:nvPr/>
        </p:nvSpPr>
        <p:spPr bwMode="auto">
          <a:xfrm rot="5400000" flipV="1">
            <a:off x="6399213" y="606425"/>
            <a:ext cx="0" cy="533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3B75-5F78-4C75-BEA2-C95FA12B0EF0}" type="slidenum">
              <a:rPr lang="en-US"/>
              <a:pPr/>
              <a:t>21</a:t>
            </a:fld>
            <a:endParaRPr lang="en-US"/>
          </a:p>
        </p:txBody>
      </p:sp>
      <p:pic>
        <p:nvPicPr>
          <p:cNvPr id="12359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5971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972" name="Line 4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973" name="Line 5"/>
          <p:cNvSpPr>
            <a:spLocks noChangeAspect="1" noChangeShapeType="1"/>
          </p:cNvSpPr>
          <p:nvPr/>
        </p:nvSpPr>
        <p:spPr bwMode="auto">
          <a:xfrm rot="18900000">
            <a:off x="6554788" y="1579563"/>
            <a:ext cx="3052762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974" name="Oval 6"/>
          <p:cNvSpPr>
            <a:spLocks noChangeArrowheads="1"/>
          </p:cNvSpPr>
          <p:nvPr/>
        </p:nvSpPr>
        <p:spPr bwMode="auto">
          <a:xfrm rot="2700000">
            <a:off x="5103812" y="2362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75" name="Oval 7"/>
          <p:cNvSpPr>
            <a:spLocks noChangeAspect="1" noChangeArrowheads="1"/>
          </p:cNvSpPr>
          <p:nvPr/>
        </p:nvSpPr>
        <p:spPr bwMode="auto">
          <a:xfrm>
            <a:off x="5484813" y="2362200"/>
            <a:ext cx="1828800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597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78" name="Line 10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982" name="Line 14"/>
          <p:cNvSpPr>
            <a:spLocks noChangeShapeType="1"/>
          </p:cNvSpPr>
          <p:nvPr/>
        </p:nvSpPr>
        <p:spPr bwMode="auto">
          <a:xfrm>
            <a:off x="3657600" y="1752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983" name="Line 15"/>
          <p:cNvSpPr>
            <a:spLocks noChangeShapeType="1"/>
          </p:cNvSpPr>
          <p:nvPr/>
        </p:nvSpPr>
        <p:spPr bwMode="auto">
          <a:xfrm flipV="1"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598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5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86263"/>
            <a:ext cx="2698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86" name="Line 18"/>
          <p:cNvSpPr>
            <a:spLocks noChangeShapeType="1"/>
          </p:cNvSpPr>
          <p:nvPr/>
        </p:nvSpPr>
        <p:spPr bwMode="auto">
          <a:xfrm rot="18900000">
            <a:off x="6737350" y="2008188"/>
            <a:ext cx="1828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987" name="Oval 19"/>
          <p:cNvSpPr>
            <a:spLocks noChangeArrowheads="1"/>
          </p:cNvSpPr>
          <p:nvPr/>
        </p:nvSpPr>
        <p:spPr bwMode="auto">
          <a:xfrm>
            <a:off x="7004050" y="2590800"/>
            <a:ext cx="63500" cy="635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5988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2001838"/>
            <a:ext cx="4302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89" name="Rectangle 21"/>
          <p:cNvSpPr>
            <a:spLocks noChangeArrowheads="1"/>
          </p:cNvSpPr>
          <p:nvPr/>
        </p:nvSpPr>
        <p:spPr bwMode="auto">
          <a:xfrm>
            <a:off x="8024813" y="1981200"/>
            <a:ext cx="503237" cy="328613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5990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371600"/>
            <a:ext cx="4889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91" name="Rectangle 23"/>
          <p:cNvSpPr>
            <a:spLocks noChangeArrowheads="1"/>
          </p:cNvSpPr>
          <p:nvPr/>
        </p:nvSpPr>
        <p:spPr bwMode="auto">
          <a:xfrm>
            <a:off x="8518525" y="1343025"/>
            <a:ext cx="530225" cy="328613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92" name="Line 24"/>
          <p:cNvSpPr>
            <a:spLocks noChangeShapeType="1"/>
          </p:cNvSpPr>
          <p:nvPr/>
        </p:nvSpPr>
        <p:spPr bwMode="auto">
          <a:xfrm flipH="1" flipV="1">
            <a:off x="8610600" y="1068388"/>
            <a:ext cx="152400" cy="274637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993" name="Line 25"/>
          <p:cNvSpPr>
            <a:spLocks noChangeShapeType="1"/>
          </p:cNvSpPr>
          <p:nvPr/>
        </p:nvSpPr>
        <p:spPr bwMode="auto">
          <a:xfrm>
            <a:off x="55626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5994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35538"/>
            <a:ext cx="33035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95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68913"/>
            <a:ext cx="29130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96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07050"/>
            <a:ext cx="2232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97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98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99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000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6001" name="Line 33"/>
          <p:cNvSpPr>
            <a:spLocks noChangeShapeType="1"/>
          </p:cNvSpPr>
          <p:nvPr/>
        </p:nvSpPr>
        <p:spPr bwMode="auto">
          <a:xfrm flipH="1" flipV="1">
            <a:off x="7086600" y="2614613"/>
            <a:ext cx="685800" cy="1524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6002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22563"/>
            <a:ext cx="3032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003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943600"/>
            <a:ext cx="869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004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5940425"/>
            <a:ext cx="2217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6005" name="Line 37"/>
          <p:cNvSpPr>
            <a:spLocks noChangeShapeType="1"/>
          </p:cNvSpPr>
          <p:nvPr/>
        </p:nvSpPr>
        <p:spPr bwMode="auto">
          <a:xfrm>
            <a:off x="0" y="5511800"/>
            <a:ext cx="5562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6006" name="Group 38"/>
          <p:cNvGrpSpPr>
            <a:grpSpLocks/>
          </p:cNvGrpSpPr>
          <p:nvPr/>
        </p:nvGrpSpPr>
        <p:grpSpPr bwMode="auto">
          <a:xfrm>
            <a:off x="390525" y="4876800"/>
            <a:ext cx="4522788" cy="585788"/>
            <a:chOff x="246" y="3072"/>
            <a:chExt cx="2849" cy="369"/>
          </a:xfrm>
        </p:grpSpPr>
        <p:pic>
          <p:nvPicPr>
            <p:cNvPr id="1236007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3072"/>
              <a:ext cx="284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6008" name="Picture 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3251"/>
              <a:ext cx="20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6012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6013" name="Line 45"/>
          <p:cNvSpPr>
            <a:spLocks noChangeShapeType="1"/>
          </p:cNvSpPr>
          <p:nvPr/>
        </p:nvSpPr>
        <p:spPr bwMode="auto">
          <a:xfrm flipH="1" flipV="1">
            <a:off x="8226425" y="1479550"/>
            <a:ext cx="46038" cy="493713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6014" name="Group 46"/>
          <p:cNvGrpSpPr>
            <a:grpSpLocks/>
          </p:cNvGrpSpPr>
          <p:nvPr/>
        </p:nvGrpSpPr>
        <p:grpSpPr bwMode="auto">
          <a:xfrm>
            <a:off x="239713" y="3276600"/>
            <a:ext cx="2557462" cy="365125"/>
            <a:chOff x="151" y="2064"/>
            <a:chExt cx="1611" cy="230"/>
          </a:xfrm>
        </p:grpSpPr>
        <p:pic>
          <p:nvPicPr>
            <p:cNvPr id="1236015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2064"/>
              <a:ext cx="106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6016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2136"/>
              <a:ext cx="47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6017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18" name="Rectangle 5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6019" name="Picture 5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36020" name="Group 52"/>
          <p:cNvGrpSpPr>
            <a:grpSpLocks/>
          </p:cNvGrpSpPr>
          <p:nvPr/>
        </p:nvGrpSpPr>
        <p:grpSpPr bwMode="auto">
          <a:xfrm>
            <a:off x="76200" y="5584825"/>
            <a:ext cx="5334000" cy="611188"/>
            <a:chOff x="48" y="3518"/>
            <a:chExt cx="3360" cy="385"/>
          </a:xfrm>
        </p:grpSpPr>
        <p:pic>
          <p:nvPicPr>
            <p:cNvPr id="1236010" name="Picture 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18"/>
              <a:ext cx="214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6009" name="Picture 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" y="3518"/>
              <a:ext cx="103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6011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3702"/>
              <a:ext cx="2239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0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55626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37"/>
          <p:cNvSpPr>
            <a:spLocks noChangeShapeType="1"/>
          </p:cNvSpPr>
          <p:nvPr/>
        </p:nvSpPr>
        <p:spPr bwMode="auto">
          <a:xfrm>
            <a:off x="0" y="5511800"/>
            <a:ext cx="5562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" name="Group 38"/>
          <p:cNvGrpSpPr>
            <a:grpSpLocks/>
          </p:cNvGrpSpPr>
          <p:nvPr/>
        </p:nvGrpSpPr>
        <p:grpSpPr bwMode="auto">
          <a:xfrm>
            <a:off x="390525" y="4876800"/>
            <a:ext cx="4522788" cy="585788"/>
            <a:chOff x="246" y="3072"/>
            <a:chExt cx="2849" cy="369"/>
          </a:xfrm>
        </p:grpSpPr>
        <p:pic>
          <p:nvPicPr>
            <p:cNvPr id="57" name="Picture 3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3072"/>
              <a:ext cx="284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4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3251"/>
              <a:ext cx="20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52"/>
          <p:cNvGrpSpPr>
            <a:grpSpLocks/>
          </p:cNvGrpSpPr>
          <p:nvPr/>
        </p:nvGrpSpPr>
        <p:grpSpPr bwMode="auto">
          <a:xfrm>
            <a:off x="76200" y="5584825"/>
            <a:ext cx="5334000" cy="611188"/>
            <a:chOff x="48" y="3518"/>
            <a:chExt cx="3360" cy="385"/>
          </a:xfrm>
        </p:grpSpPr>
        <p:pic>
          <p:nvPicPr>
            <p:cNvPr id="60" name="Picture 4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18"/>
              <a:ext cx="214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4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" y="3518"/>
              <a:ext cx="103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4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3702"/>
              <a:ext cx="2239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0A08-28FB-4E77-A3C1-FE850EC46EB7}" type="slidenum">
              <a:rPr lang="en-US"/>
              <a:pPr/>
              <a:t>22</a:t>
            </a:fld>
            <a:endParaRPr lang="en-US"/>
          </a:p>
        </p:txBody>
      </p:sp>
      <p:pic>
        <p:nvPicPr>
          <p:cNvPr id="123700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44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699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6995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6997" name="Line 5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98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99" name="Line 7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00" name="Line 8"/>
          <p:cNvSpPr>
            <a:spLocks noChangeShapeType="1"/>
          </p:cNvSpPr>
          <p:nvPr/>
        </p:nvSpPr>
        <p:spPr bwMode="auto">
          <a:xfrm flipV="1"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700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35538"/>
            <a:ext cx="33035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68913"/>
            <a:ext cx="29130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07050"/>
            <a:ext cx="2232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943600"/>
            <a:ext cx="869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5940425"/>
            <a:ext cx="22177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852863"/>
            <a:ext cx="18605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4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5227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7015" name="Line 23"/>
          <p:cNvSpPr>
            <a:spLocks noChangeShapeType="1"/>
          </p:cNvSpPr>
          <p:nvPr/>
        </p:nvSpPr>
        <p:spPr bwMode="auto">
          <a:xfrm flipV="1"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16" name="Line 24"/>
          <p:cNvSpPr>
            <a:spLocks noChangeShapeType="1"/>
          </p:cNvSpPr>
          <p:nvPr/>
        </p:nvSpPr>
        <p:spPr bwMode="auto">
          <a:xfrm>
            <a:off x="5105400" y="33528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7046" name="Picture 5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657600"/>
            <a:ext cx="35671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7019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7026" name="Group 34"/>
          <p:cNvGrpSpPr>
            <a:grpSpLocks/>
          </p:cNvGrpSpPr>
          <p:nvPr/>
        </p:nvGrpSpPr>
        <p:grpSpPr bwMode="auto">
          <a:xfrm>
            <a:off x="76200" y="2362200"/>
            <a:ext cx="5394325" cy="822325"/>
            <a:chOff x="48" y="1488"/>
            <a:chExt cx="3398" cy="518"/>
          </a:xfrm>
        </p:grpSpPr>
        <p:pic>
          <p:nvPicPr>
            <p:cNvPr id="1237027" name="Picture 3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504"/>
              <a:ext cx="82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7028" name="Picture 3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" y="1776"/>
              <a:ext cx="108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7029" name="Picture 3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1846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7030" name="Picture 3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781"/>
              <a:ext cx="200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7031" name="Picture 3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88"/>
              <a:ext cx="11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7032" name="Picture 4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1563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7033" name="Group 41"/>
          <p:cNvGrpSpPr>
            <a:grpSpLocks/>
          </p:cNvGrpSpPr>
          <p:nvPr/>
        </p:nvGrpSpPr>
        <p:grpSpPr bwMode="auto">
          <a:xfrm>
            <a:off x="533400" y="4256088"/>
            <a:ext cx="4392613" cy="368300"/>
            <a:chOff x="336" y="2681"/>
            <a:chExt cx="2767" cy="232"/>
          </a:xfrm>
        </p:grpSpPr>
        <p:pic>
          <p:nvPicPr>
            <p:cNvPr id="1237034" name="Picture 4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81"/>
              <a:ext cx="11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7035" name="Picture 4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2756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7036" name="Picture 4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700"/>
              <a:ext cx="137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7041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42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43" name="Rectangle 5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7045" name="Picture 5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030663"/>
            <a:ext cx="35194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37037" name="Group 45"/>
          <p:cNvGrpSpPr>
            <a:grpSpLocks/>
          </p:cNvGrpSpPr>
          <p:nvPr/>
        </p:nvGrpSpPr>
        <p:grpSpPr bwMode="auto">
          <a:xfrm>
            <a:off x="6572250" y="4276725"/>
            <a:ext cx="914400" cy="381000"/>
            <a:chOff x="4128" y="2688"/>
            <a:chExt cx="576" cy="240"/>
          </a:xfrm>
        </p:grpSpPr>
        <p:pic>
          <p:nvPicPr>
            <p:cNvPr id="1237038" name="Picture 4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2777"/>
              <a:ext cx="5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7039" name="AutoShape 47"/>
            <p:cNvSpPr>
              <a:spLocks/>
            </p:cNvSpPr>
            <p:nvPr/>
          </p:nvSpPr>
          <p:spPr bwMode="auto">
            <a:xfrm rot="5400000">
              <a:off x="4368" y="24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37040" name="Picture 4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434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237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7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7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1237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015" grpId="0" animBg="1"/>
      <p:bldP spid="12370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434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2F4-8246-4A28-9FA1-8E00C72F00C9}" type="slidenum">
              <a:rPr lang="en-US"/>
              <a:pPr/>
              <a:t>23</a:t>
            </a:fld>
            <a:endParaRPr lang="en-US"/>
          </a:p>
        </p:txBody>
      </p:sp>
      <p:pic>
        <p:nvPicPr>
          <p:cNvPr id="123801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802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38813"/>
            <a:ext cx="178911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24" name="Line 8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25" name="Line 9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26" name="Line 10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27" name="Line 11"/>
          <p:cNvSpPr>
            <a:spLocks noChangeShapeType="1"/>
          </p:cNvSpPr>
          <p:nvPr/>
        </p:nvSpPr>
        <p:spPr bwMode="auto">
          <a:xfrm flipV="1"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2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87600"/>
            <a:ext cx="13065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19400"/>
            <a:ext cx="1725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93052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27338"/>
            <a:ext cx="31845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8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481263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9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852863"/>
            <a:ext cx="18605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40" name="Line 24"/>
          <p:cNvSpPr>
            <a:spLocks noChangeShapeType="1"/>
          </p:cNvSpPr>
          <p:nvPr/>
        </p:nvSpPr>
        <p:spPr bwMode="auto">
          <a:xfrm flipV="1"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41" name="Line 25"/>
          <p:cNvSpPr>
            <a:spLocks noChangeShapeType="1"/>
          </p:cNvSpPr>
          <p:nvPr/>
        </p:nvSpPr>
        <p:spPr bwMode="auto">
          <a:xfrm>
            <a:off x="5105400" y="33528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42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7813"/>
            <a:ext cx="27733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3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38813"/>
            <a:ext cx="27559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4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5334000"/>
            <a:ext cx="22193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45" name="Line 29"/>
          <p:cNvSpPr>
            <a:spLocks noChangeShapeType="1"/>
          </p:cNvSpPr>
          <p:nvPr/>
        </p:nvSpPr>
        <p:spPr bwMode="auto">
          <a:xfrm flipH="1">
            <a:off x="2971800" y="5029200"/>
            <a:ext cx="1447800" cy="4572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46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5227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8047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91088"/>
            <a:ext cx="3106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8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738813"/>
            <a:ext cx="15382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9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867400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71" name="Picture 5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657600"/>
            <a:ext cx="35671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8072" name="Picture 5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030663"/>
            <a:ext cx="35194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8050" name="Line 34"/>
          <p:cNvSpPr>
            <a:spLocks noChangeShapeType="1"/>
          </p:cNvSpPr>
          <p:nvPr/>
        </p:nvSpPr>
        <p:spPr bwMode="auto">
          <a:xfrm>
            <a:off x="37338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51" name="Picture 3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8052" name="Group 36"/>
          <p:cNvGrpSpPr>
            <a:grpSpLocks/>
          </p:cNvGrpSpPr>
          <p:nvPr/>
        </p:nvGrpSpPr>
        <p:grpSpPr bwMode="auto">
          <a:xfrm>
            <a:off x="6572250" y="4276725"/>
            <a:ext cx="914400" cy="381000"/>
            <a:chOff x="4128" y="2688"/>
            <a:chExt cx="576" cy="240"/>
          </a:xfrm>
        </p:grpSpPr>
        <p:pic>
          <p:nvPicPr>
            <p:cNvPr id="1238053" name="Picture 3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2777"/>
              <a:ext cx="5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8054" name="AutoShape 38"/>
            <p:cNvSpPr>
              <a:spLocks/>
            </p:cNvSpPr>
            <p:nvPr/>
          </p:nvSpPr>
          <p:spPr bwMode="auto">
            <a:xfrm rot="5400000">
              <a:off x="4368" y="24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8055" name="Group 39"/>
          <p:cNvGrpSpPr>
            <a:grpSpLocks/>
          </p:cNvGrpSpPr>
          <p:nvPr/>
        </p:nvGrpSpPr>
        <p:grpSpPr bwMode="auto">
          <a:xfrm>
            <a:off x="533400" y="4256088"/>
            <a:ext cx="4392613" cy="368300"/>
            <a:chOff x="336" y="2681"/>
            <a:chExt cx="2767" cy="232"/>
          </a:xfrm>
        </p:grpSpPr>
        <p:pic>
          <p:nvPicPr>
            <p:cNvPr id="1238056" name="Picture 4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81"/>
              <a:ext cx="11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8057" name="Picture 4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2756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8058" name="Picture 4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700"/>
              <a:ext cx="137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8059" name="Picture 4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34512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60" name="Picture 4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16488"/>
            <a:ext cx="11033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61" name="Line 45"/>
          <p:cNvSpPr>
            <a:spLocks noChangeShapeType="1"/>
          </p:cNvSpPr>
          <p:nvPr/>
        </p:nvSpPr>
        <p:spPr bwMode="auto">
          <a:xfrm flipH="1">
            <a:off x="8207375" y="5108575"/>
            <a:ext cx="100013" cy="1651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63" name="Picture 4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64" name="Rectangle 48"/>
          <p:cNvSpPr>
            <a:spLocks noChangeArrowheads="1"/>
          </p:cNvSpPr>
          <p:nvPr/>
        </p:nvSpPr>
        <p:spPr bwMode="auto">
          <a:xfrm>
            <a:off x="4752975" y="5300663"/>
            <a:ext cx="4305300" cy="8223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65" name="Line 49"/>
          <p:cNvSpPr>
            <a:spLocks noChangeShapeType="1"/>
          </p:cNvSpPr>
          <p:nvPr/>
        </p:nvSpPr>
        <p:spPr bwMode="auto">
          <a:xfrm>
            <a:off x="2514600" y="4114800"/>
            <a:ext cx="609600" cy="914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66" name="Line 50"/>
          <p:cNvSpPr>
            <a:spLocks noChangeShapeType="1"/>
          </p:cNvSpPr>
          <p:nvPr/>
        </p:nvSpPr>
        <p:spPr bwMode="auto">
          <a:xfrm flipH="1">
            <a:off x="838200" y="4533900"/>
            <a:ext cx="1636713" cy="914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67" name="Line 51"/>
          <p:cNvSpPr>
            <a:spLocks noChangeShapeType="1"/>
          </p:cNvSpPr>
          <p:nvPr/>
        </p:nvSpPr>
        <p:spPr bwMode="auto">
          <a:xfrm flipH="1">
            <a:off x="838200" y="4533900"/>
            <a:ext cx="1636713" cy="1295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68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69" name="Rectangle 5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8070" name="Picture 5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3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3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3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8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8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3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8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8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23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45" grpId="0" animBg="1"/>
      <p:bldP spid="1238050" grpId="0" animBg="1"/>
      <p:bldP spid="1238061" grpId="0" animBg="1"/>
      <p:bldP spid="1238064" grpId="0" animBg="1"/>
      <p:bldP spid="1238065" grpId="0" animBg="1"/>
      <p:bldP spid="1238065" grpId="1" animBg="1"/>
      <p:bldP spid="1238066" grpId="0" animBg="1"/>
      <p:bldP spid="1238066" grpId="1" animBg="1"/>
      <p:bldP spid="1238067" grpId="0" animBg="1"/>
      <p:bldP spid="123806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EFD7-E0CA-405A-BB07-91B339C820E1}" type="slidenum">
              <a:rPr lang="en-US"/>
              <a:pPr/>
              <a:t>24</a:t>
            </a:fld>
            <a:endParaRPr lang="en-US"/>
          </a:p>
        </p:txBody>
      </p:sp>
      <p:pic>
        <p:nvPicPr>
          <p:cNvPr id="1239090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657600"/>
            <a:ext cx="35671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091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030663"/>
            <a:ext cx="35194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04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5227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04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0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38813"/>
            <a:ext cx="178911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49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50" name="Line 10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51" name="Line 11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52" name="Line 12"/>
          <p:cNvSpPr>
            <a:spLocks noChangeShapeType="1"/>
          </p:cNvSpPr>
          <p:nvPr/>
        </p:nvSpPr>
        <p:spPr bwMode="auto">
          <a:xfrm flipV="1"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905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5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5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5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5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5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87600"/>
            <a:ext cx="13065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5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19400"/>
            <a:ext cx="1725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93052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27338"/>
            <a:ext cx="31845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2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481263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4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852863"/>
            <a:ext cx="18605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65" name="Line 25"/>
          <p:cNvSpPr>
            <a:spLocks noChangeShapeType="1"/>
          </p:cNvSpPr>
          <p:nvPr/>
        </p:nvSpPr>
        <p:spPr bwMode="auto">
          <a:xfrm flipV="1"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66" name="Line 26"/>
          <p:cNvSpPr>
            <a:spLocks noChangeShapeType="1"/>
          </p:cNvSpPr>
          <p:nvPr/>
        </p:nvSpPr>
        <p:spPr bwMode="auto">
          <a:xfrm>
            <a:off x="5105400" y="33528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9067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34512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8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7813"/>
            <a:ext cx="27733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69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38813"/>
            <a:ext cx="27559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0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5334000"/>
            <a:ext cx="22193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1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738813"/>
            <a:ext cx="15382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2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867400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73" name="Rectangle 33"/>
          <p:cNvSpPr>
            <a:spLocks noChangeArrowheads="1"/>
          </p:cNvSpPr>
          <p:nvPr/>
        </p:nvSpPr>
        <p:spPr bwMode="auto">
          <a:xfrm>
            <a:off x="1104900" y="5715000"/>
            <a:ext cx="1836738" cy="4016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4" name="Rectangle 34"/>
          <p:cNvSpPr>
            <a:spLocks noChangeArrowheads="1"/>
          </p:cNvSpPr>
          <p:nvPr/>
        </p:nvSpPr>
        <p:spPr bwMode="auto">
          <a:xfrm>
            <a:off x="76200" y="5715000"/>
            <a:ext cx="503238" cy="4016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5" name="Line 35"/>
          <p:cNvSpPr>
            <a:spLocks noChangeShapeType="1"/>
          </p:cNvSpPr>
          <p:nvPr/>
        </p:nvSpPr>
        <p:spPr bwMode="auto">
          <a:xfrm>
            <a:off x="37338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9076" name="Picture 3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9077" name="Group 37"/>
          <p:cNvGrpSpPr>
            <a:grpSpLocks/>
          </p:cNvGrpSpPr>
          <p:nvPr/>
        </p:nvGrpSpPr>
        <p:grpSpPr bwMode="auto">
          <a:xfrm>
            <a:off x="6572250" y="4276725"/>
            <a:ext cx="914400" cy="381000"/>
            <a:chOff x="4128" y="2688"/>
            <a:chExt cx="576" cy="240"/>
          </a:xfrm>
        </p:grpSpPr>
        <p:pic>
          <p:nvPicPr>
            <p:cNvPr id="1239078" name="Picture 3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2777"/>
              <a:ext cx="5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9079" name="AutoShape 39"/>
            <p:cNvSpPr>
              <a:spLocks/>
            </p:cNvSpPr>
            <p:nvPr/>
          </p:nvSpPr>
          <p:spPr bwMode="auto">
            <a:xfrm rot="5400000">
              <a:off x="4368" y="24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080" name="Group 40"/>
          <p:cNvGrpSpPr>
            <a:grpSpLocks/>
          </p:cNvGrpSpPr>
          <p:nvPr/>
        </p:nvGrpSpPr>
        <p:grpSpPr bwMode="auto">
          <a:xfrm>
            <a:off x="533400" y="4256088"/>
            <a:ext cx="4392613" cy="368300"/>
            <a:chOff x="336" y="2681"/>
            <a:chExt cx="2767" cy="232"/>
          </a:xfrm>
        </p:grpSpPr>
        <p:pic>
          <p:nvPicPr>
            <p:cNvPr id="1239081" name="Picture 4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81"/>
              <a:ext cx="11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082" name="Picture 4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2756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083" name="Picture 4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700"/>
              <a:ext cx="137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9084" name="Picture 4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434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85" name="Picture 4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6" name="Rectangle 46"/>
          <p:cNvSpPr>
            <a:spLocks noChangeArrowheads="1"/>
          </p:cNvSpPr>
          <p:nvPr/>
        </p:nvSpPr>
        <p:spPr bwMode="auto">
          <a:xfrm>
            <a:off x="5602288" y="5711825"/>
            <a:ext cx="1836737" cy="4016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87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88" name="Rectangle 4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9089" name="Picture 4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3" grpId="0" animBg="1"/>
      <p:bldP spid="1239074" grpId="0" animBg="1"/>
      <p:bldP spid="12390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F3A3-CCBC-4F4B-859C-F04179661DA5}" type="slidenum">
              <a:rPr lang="en-US"/>
              <a:pPr/>
              <a:t>25</a:t>
            </a:fld>
            <a:endParaRPr lang="en-US"/>
          </a:p>
        </p:txBody>
      </p:sp>
      <p:pic>
        <p:nvPicPr>
          <p:cNvPr id="1240123" name="Picture 5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657600"/>
            <a:ext cx="35671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0124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030663"/>
            <a:ext cx="35194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006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5227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006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0070" name="Rectangle 6"/>
          <p:cNvSpPr>
            <a:spLocks noChangeArrowheads="1"/>
          </p:cNvSpPr>
          <p:nvPr/>
        </p:nvSpPr>
        <p:spPr bwMode="auto">
          <a:xfrm>
            <a:off x="5602288" y="5711825"/>
            <a:ext cx="1836737" cy="4016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007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73" name="Line 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74" name="Line 10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75" name="Line 11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76" name="Line 12"/>
          <p:cNvSpPr>
            <a:spLocks noChangeShapeType="1"/>
          </p:cNvSpPr>
          <p:nvPr/>
        </p:nvSpPr>
        <p:spPr bwMode="auto">
          <a:xfrm flipV="1"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007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7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7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8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8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8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87600"/>
            <a:ext cx="13065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8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19400"/>
            <a:ext cx="1725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84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93052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85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27338"/>
            <a:ext cx="31845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86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87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481263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88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852863"/>
            <a:ext cx="18605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89" name="Line 25"/>
          <p:cNvSpPr>
            <a:spLocks noChangeShapeType="1"/>
          </p:cNvSpPr>
          <p:nvPr/>
        </p:nvSpPr>
        <p:spPr bwMode="auto">
          <a:xfrm flipV="1"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90" name="Line 26"/>
          <p:cNvSpPr>
            <a:spLocks noChangeShapeType="1"/>
          </p:cNvSpPr>
          <p:nvPr/>
        </p:nvSpPr>
        <p:spPr bwMode="auto">
          <a:xfrm>
            <a:off x="5105400" y="33528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0091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34512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92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7813"/>
            <a:ext cx="27733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93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38813"/>
            <a:ext cx="27559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94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5334000"/>
            <a:ext cx="22193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95" name="Picture 3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738813"/>
            <a:ext cx="15382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96" name="Picture 3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867400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097" name="Picture 3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38813"/>
            <a:ext cx="5905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098" name="Line 34"/>
          <p:cNvSpPr>
            <a:spLocks noChangeShapeType="1"/>
          </p:cNvSpPr>
          <p:nvPr/>
        </p:nvSpPr>
        <p:spPr bwMode="auto">
          <a:xfrm>
            <a:off x="37338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0099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0100" name="Group 36"/>
          <p:cNvGrpSpPr>
            <a:grpSpLocks/>
          </p:cNvGrpSpPr>
          <p:nvPr/>
        </p:nvGrpSpPr>
        <p:grpSpPr bwMode="auto">
          <a:xfrm>
            <a:off x="6572250" y="4276725"/>
            <a:ext cx="914400" cy="381000"/>
            <a:chOff x="4128" y="2688"/>
            <a:chExt cx="576" cy="240"/>
          </a:xfrm>
        </p:grpSpPr>
        <p:pic>
          <p:nvPicPr>
            <p:cNvPr id="1240101" name="Picture 3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2777"/>
              <a:ext cx="5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0102" name="AutoShape 38"/>
            <p:cNvSpPr>
              <a:spLocks/>
            </p:cNvSpPr>
            <p:nvPr/>
          </p:nvSpPr>
          <p:spPr bwMode="auto">
            <a:xfrm rot="5400000">
              <a:off x="4368" y="24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0103" name="Group 39"/>
          <p:cNvGrpSpPr>
            <a:grpSpLocks/>
          </p:cNvGrpSpPr>
          <p:nvPr/>
        </p:nvGrpSpPr>
        <p:grpSpPr bwMode="auto">
          <a:xfrm>
            <a:off x="533400" y="4256088"/>
            <a:ext cx="4392613" cy="368300"/>
            <a:chOff x="336" y="2681"/>
            <a:chExt cx="2767" cy="232"/>
          </a:xfrm>
        </p:grpSpPr>
        <p:pic>
          <p:nvPicPr>
            <p:cNvPr id="1240104" name="Picture 4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81"/>
              <a:ext cx="11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0105" name="Picture 4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2756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0106" name="Picture 4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700"/>
              <a:ext cx="137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0107" name="Rectangle 43"/>
          <p:cNvSpPr>
            <a:spLocks noChangeArrowheads="1"/>
          </p:cNvSpPr>
          <p:nvPr/>
        </p:nvSpPr>
        <p:spPr bwMode="auto">
          <a:xfrm>
            <a:off x="1095375" y="5715000"/>
            <a:ext cx="1836738" cy="4016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108" name="Rectangle 44"/>
          <p:cNvSpPr>
            <a:spLocks noChangeArrowheads="1"/>
          </p:cNvSpPr>
          <p:nvPr/>
        </p:nvSpPr>
        <p:spPr bwMode="auto">
          <a:xfrm>
            <a:off x="76200" y="5715000"/>
            <a:ext cx="503238" cy="4016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0109" name="Picture 4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19859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110" name="Picture 4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4876800"/>
            <a:ext cx="193198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111" name="Picture 4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029200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112" name="Line 48"/>
          <p:cNvSpPr>
            <a:spLocks noChangeShapeType="1"/>
          </p:cNvSpPr>
          <p:nvPr/>
        </p:nvSpPr>
        <p:spPr bwMode="auto">
          <a:xfrm>
            <a:off x="5791200" y="4953000"/>
            <a:ext cx="9144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113" name="Line 49"/>
          <p:cNvSpPr>
            <a:spLocks noChangeShapeType="1"/>
          </p:cNvSpPr>
          <p:nvPr/>
        </p:nvSpPr>
        <p:spPr bwMode="auto">
          <a:xfrm>
            <a:off x="7010400" y="4953000"/>
            <a:ext cx="9144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114" name="Line 50"/>
          <p:cNvSpPr>
            <a:spLocks noChangeShapeType="1"/>
          </p:cNvSpPr>
          <p:nvPr/>
        </p:nvSpPr>
        <p:spPr bwMode="auto">
          <a:xfrm>
            <a:off x="3733800" y="5300663"/>
            <a:ext cx="5410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0115" name="Picture 5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434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0116" name="Picture 5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0117" name="Line 53"/>
          <p:cNvSpPr>
            <a:spLocks noChangeShapeType="1"/>
          </p:cNvSpPr>
          <p:nvPr/>
        </p:nvSpPr>
        <p:spPr bwMode="auto">
          <a:xfrm flipH="1">
            <a:off x="4191000" y="5486400"/>
            <a:ext cx="533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118" name="Line 54"/>
          <p:cNvSpPr>
            <a:spLocks noChangeShapeType="1"/>
          </p:cNvSpPr>
          <p:nvPr/>
        </p:nvSpPr>
        <p:spPr bwMode="auto">
          <a:xfrm flipV="1">
            <a:off x="4191000" y="5181600"/>
            <a:ext cx="3810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119" name="Line 55"/>
          <p:cNvSpPr>
            <a:spLocks noChangeShapeType="1"/>
          </p:cNvSpPr>
          <p:nvPr/>
        </p:nvSpPr>
        <p:spPr bwMode="auto">
          <a:xfrm flipV="1">
            <a:off x="7239000" y="5181600"/>
            <a:ext cx="7620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120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121" name="Rectangle 5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0122" name="Picture 5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4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4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4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0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0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1240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24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24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70" grpId="0" animBg="1"/>
      <p:bldP spid="1240107" grpId="0" animBg="1"/>
      <p:bldP spid="1240108" grpId="0" animBg="1"/>
      <p:bldP spid="1240112" grpId="0" animBg="1"/>
      <p:bldP spid="1240113" grpId="0" animBg="1"/>
      <p:bldP spid="1240114" grpId="0" animBg="1"/>
      <p:bldP spid="1240117" grpId="0" animBg="1"/>
      <p:bldP spid="1240117" grpId="1" animBg="1"/>
      <p:bldP spid="1240118" grpId="0" animBg="1"/>
      <p:bldP spid="1240118" grpId="1" animBg="1"/>
      <p:bldP spid="1240119" grpId="0" animBg="1"/>
      <p:bldP spid="12401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7657-1618-4AC0-B17E-C6253ADD6448}" type="slidenum">
              <a:rPr lang="en-US"/>
              <a:pPr/>
              <a:t>26</a:t>
            </a:fld>
            <a:endParaRPr lang="en-US"/>
          </a:p>
        </p:txBody>
      </p:sp>
      <p:pic>
        <p:nvPicPr>
          <p:cNvPr id="1241138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657600"/>
            <a:ext cx="35671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1139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030663"/>
            <a:ext cx="35194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109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5227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109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10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1096" name="Line 8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97" name="Line 9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98" name="Line 10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99" name="Line 11"/>
          <p:cNvSpPr>
            <a:spLocks noChangeShapeType="1"/>
          </p:cNvSpPr>
          <p:nvPr/>
        </p:nvSpPr>
        <p:spPr bwMode="auto">
          <a:xfrm flipV="1"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110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0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0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0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0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0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87600"/>
            <a:ext cx="13065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06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19400"/>
            <a:ext cx="1725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0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93052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0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27338"/>
            <a:ext cx="31845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09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10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481263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11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852863"/>
            <a:ext cx="18605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1112" name="Line 24"/>
          <p:cNvSpPr>
            <a:spLocks noChangeShapeType="1"/>
          </p:cNvSpPr>
          <p:nvPr/>
        </p:nvSpPr>
        <p:spPr bwMode="auto">
          <a:xfrm flipV="1"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13" name="Line 25"/>
          <p:cNvSpPr>
            <a:spLocks noChangeShapeType="1"/>
          </p:cNvSpPr>
          <p:nvPr/>
        </p:nvSpPr>
        <p:spPr bwMode="auto">
          <a:xfrm>
            <a:off x="5105400" y="33528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1114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34512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15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7813"/>
            <a:ext cx="27733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16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38813"/>
            <a:ext cx="27559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17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19859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18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4876800"/>
            <a:ext cx="193198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19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029200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1120" name="Line 32"/>
          <p:cNvSpPr>
            <a:spLocks noChangeShapeType="1"/>
          </p:cNvSpPr>
          <p:nvPr/>
        </p:nvSpPr>
        <p:spPr bwMode="auto">
          <a:xfrm>
            <a:off x="7010400" y="4953000"/>
            <a:ext cx="9144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21" name="Line 33"/>
          <p:cNvSpPr>
            <a:spLocks noChangeShapeType="1"/>
          </p:cNvSpPr>
          <p:nvPr/>
        </p:nvSpPr>
        <p:spPr bwMode="auto">
          <a:xfrm>
            <a:off x="37338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1122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1123" name="Group 35"/>
          <p:cNvGrpSpPr>
            <a:grpSpLocks/>
          </p:cNvGrpSpPr>
          <p:nvPr/>
        </p:nvGrpSpPr>
        <p:grpSpPr bwMode="auto">
          <a:xfrm>
            <a:off x="6572250" y="4276725"/>
            <a:ext cx="914400" cy="381000"/>
            <a:chOff x="4140" y="2694"/>
            <a:chExt cx="576" cy="240"/>
          </a:xfrm>
        </p:grpSpPr>
        <p:pic>
          <p:nvPicPr>
            <p:cNvPr id="1241124" name="Picture 3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2783"/>
              <a:ext cx="5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1125" name="AutoShape 37"/>
            <p:cNvSpPr>
              <a:spLocks/>
            </p:cNvSpPr>
            <p:nvPr/>
          </p:nvSpPr>
          <p:spPr bwMode="auto">
            <a:xfrm rot="5400000">
              <a:off x="4380" y="245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1126" name="Group 38"/>
          <p:cNvGrpSpPr>
            <a:grpSpLocks/>
          </p:cNvGrpSpPr>
          <p:nvPr/>
        </p:nvGrpSpPr>
        <p:grpSpPr bwMode="auto">
          <a:xfrm>
            <a:off x="533400" y="4256088"/>
            <a:ext cx="4392613" cy="368300"/>
            <a:chOff x="336" y="2681"/>
            <a:chExt cx="2767" cy="232"/>
          </a:xfrm>
        </p:grpSpPr>
        <p:pic>
          <p:nvPicPr>
            <p:cNvPr id="1241127" name="Picture 3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81"/>
              <a:ext cx="11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1128" name="Picture 4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2756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1129" name="Picture 4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700"/>
              <a:ext cx="137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1130" name="Picture 4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5334000"/>
            <a:ext cx="13414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31" name="Picture 4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32475"/>
            <a:ext cx="1250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32" name="Picture 4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434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1133" name="Picture 4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1134" name="Line 46"/>
          <p:cNvSpPr>
            <a:spLocks noChangeShapeType="1"/>
          </p:cNvSpPr>
          <p:nvPr/>
        </p:nvSpPr>
        <p:spPr bwMode="auto">
          <a:xfrm>
            <a:off x="5791200" y="4953000"/>
            <a:ext cx="9144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35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36" name="Rectangle 4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1137" name="Picture 4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705B-92D7-4863-AC02-2D7FD8AC73C8}" type="slidenum">
              <a:rPr lang="en-US"/>
              <a:pPr/>
              <a:t>27</a:t>
            </a:fld>
            <a:endParaRPr lang="en-US"/>
          </a:p>
        </p:txBody>
      </p:sp>
      <p:pic>
        <p:nvPicPr>
          <p:cNvPr id="1242124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68" name="Picture 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2169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657600"/>
            <a:ext cx="35671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2170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030663"/>
            <a:ext cx="35194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2114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5227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2115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2118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20" name="Line 8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21" name="Line 9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22" name="Line 10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23" name="Line 11"/>
          <p:cNvSpPr>
            <a:spLocks noChangeShapeType="1"/>
          </p:cNvSpPr>
          <p:nvPr/>
        </p:nvSpPr>
        <p:spPr bwMode="auto">
          <a:xfrm flipV="1"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212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2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2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2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2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87600"/>
            <a:ext cx="13065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19400"/>
            <a:ext cx="1725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93052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27338"/>
            <a:ext cx="31845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3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4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481263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5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852863"/>
            <a:ext cx="18605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36" name="Line 24"/>
          <p:cNvSpPr>
            <a:spLocks noChangeShapeType="1"/>
          </p:cNvSpPr>
          <p:nvPr/>
        </p:nvSpPr>
        <p:spPr bwMode="auto">
          <a:xfrm flipV="1"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37" name="Line 25"/>
          <p:cNvSpPr>
            <a:spLocks noChangeShapeType="1"/>
          </p:cNvSpPr>
          <p:nvPr/>
        </p:nvSpPr>
        <p:spPr bwMode="auto">
          <a:xfrm>
            <a:off x="5105400" y="33528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2138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34512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39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19859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40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4876800"/>
            <a:ext cx="193198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41" name="Picture 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029200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42" name="Line 30"/>
          <p:cNvSpPr>
            <a:spLocks noChangeShapeType="1"/>
          </p:cNvSpPr>
          <p:nvPr/>
        </p:nvSpPr>
        <p:spPr bwMode="auto">
          <a:xfrm>
            <a:off x="7010400" y="4953000"/>
            <a:ext cx="9144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2143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5334000"/>
            <a:ext cx="13414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44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32475"/>
            <a:ext cx="1250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45" name="Line 33"/>
          <p:cNvSpPr>
            <a:spLocks noChangeShapeType="1"/>
          </p:cNvSpPr>
          <p:nvPr/>
        </p:nvSpPr>
        <p:spPr bwMode="auto">
          <a:xfrm>
            <a:off x="37338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2146" name="Group 34"/>
          <p:cNvGrpSpPr>
            <a:grpSpLocks/>
          </p:cNvGrpSpPr>
          <p:nvPr/>
        </p:nvGrpSpPr>
        <p:grpSpPr bwMode="auto">
          <a:xfrm>
            <a:off x="5638800" y="1752600"/>
            <a:ext cx="838200" cy="1600200"/>
            <a:chOff x="3552" y="1104"/>
            <a:chExt cx="528" cy="1008"/>
          </a:xfrm>
        </p:grpSpPr>
        <p:sp>
          <p:nvSpPr>
            <p:cNvPr id="1242147" name="Line 35"/>
            <p:cNvSpPr>
              <a:spLocks noChangeShapeType="1"/>
            </p:cNvSpPr>
            <p:nvPr/>
          </p:nvSpPr>
          <p:spPr bwMode="auto">
            <a:xfrm>
              <a:off x="3552" y="1104"/>
              <a:ext cx="0" cy="100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42148" name="Picture 3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200"/>
              <a:ext cx="158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49" name="Picture 3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" y="1216"/>
              <a:ext cx="150" cy="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2150" name="Line 38"/>
            <p:cNvSpPr>
              <a:spLocks noChangeShapeType="1"/>
            </p:cNvSpPr>
            <p:nvPr/>
          </p:nvSpPr>
          <p:spPr bwMode="auto">
            <a:xfrm>
              <a:off x="4080" y="1104"/>
              <a:ext cx="0" cy="100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42151" name="Picture 3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965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52" name="Line 40"/>
          <p:cNvSpPr>
            <a:spLocks noChangeShapeType="1"/>
          </p:cNvSpPr>
          <p:nvPr/>
        </p:nvSpPr>
        <p:spPr bwMode="auto">
          <a:xfrm flipH="1" flipV="1">
            <a:off x="2362200" y="5492750"/>
            <a:ext cx="403860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53" name="Line 41"/>
          <p:cNvSpPr>
            <a:spLocks noChangeShapeType="1"/>
          </p:cNvSpPr>
          <p:nvPr/>
        </p:nvSpPr>
        <p:spPr bwMode="auto">
          <a:xfrm flipH="1" flipV="1">
            <a:off x="6172200" y="3198813"/>
            <a:ext cx="685800" cy="26606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2154" name="Picture 4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2155" name="Group 43"/>
          <p:cNvGrpSpPr>
            <a:grpSpLocks/>
          </p:cNvGrpSpPr>
          <p:nvPr/>
        </p:nvGrpSpPr>
        <p:grpSpPr bwMode="auto">
          <a:xfrm>
            <a:off x="6572250" y="4276725"/>
            <a:ext cx="914400" cy="381000"/>
            <a:chOff x="4140" y="2694"/>
            <a:chExt cx="576" cy="240"/>
          </a:xfrm>
        </p:grpSpPr>
        <p:pic>
          <p:nvPicPr>
            <p:cNvPr id="1242156" name="Picture 4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2783"/>
              <a:ext cx="5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2157" name="AutoShape 45"/>
            <p:cNvSpPr>
              <a:spLocks/>
            </p:cNvSpPr>
            <p:nvPr/>
          </p:nvSpPr>
          <p:spPr bwMode="auto">
            <a:xfrm rot="5400000">
              <a:off x="4380" y="245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2158" name="Group 46"/>
          <p:cNvGrpSpPr>
            <a:grpSpLocks/>
          </p:cNvGrpSpPr>
          <p:nvPr/>
        </p:nvGrpSpPr>
        <p:grpSpPr bwMode="auto">
          <a:xfrm>
            <a:off x="533400" y="4256088"/>
            <a:ext cx="4392613" cy="368300"/>
            <a:chOff x="336" y="2681"/>
            <a:chExt cx="2767" cy="232"/>
          </a:xfrm>
        </p:grpSpPr>
        <p:pic>
          <p:nvPicPr>
            <p:cNvPr id="1242159" name="Picture 4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81"/>
              <a:ext cx="11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60" name="Picture 4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2756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61" name="Picture 4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700"/>
              <a:ext cx="137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2162" name="Picture 5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783263"/>
            <a:ext cx="3467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63" name="Picture 5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434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64" name="Picture 5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65" name="Line 53"/>
          <p:cNvSpPr>
            <a:spLocks noChangeShapeType="1"/>
          </p:cNvSpPr>
          <p:nvPr/>
        </p:nvSpPr>
        <p:spPr bwMode="auto">
          <a:xfrm>
            <a:off x="5791200" y="4953000"/>
            <a:ext cx="9144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66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167" name="Rectangle 5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4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4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52" grpId="0" animBg="1"/>
      <p:bldP spid="1242152" grpId="1" animBg="1"/>
      <p:bldP spid="1242153" grpId="0" animBg="1"/>
      <p:bldP spid="124215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35A5-D126-489A-B2FF-0B1112FBBB63}" type="slidenum">
              <a:rPr lang="en-US"/>
              <a:pPr/>
              <a:t>28</a:t>
            </a:fld>
            <a:endParaRPr lang="en-US"/>
          </a:p>
        </p:txBody>
      </p:sp>
      <p:pic>
        <p:nvPicPr>
          <p:cNvPr id="1243148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95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3196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657600"/>
            <a:ext cx="35671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3197" name="Picture 6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030663"/>
            <a:ext cx="35194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3138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5227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3139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314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3144" name="Line 8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45" name="Line 9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46" name="Line 10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47" name="Line 11"/>
          <p:cNvSpPr>
            <a:spLocks noChangeShapeType="1"/>
          </p:cNvSpPr>
          <p:nvPr/>
        </p:nvSpPr>
        <p:spPr bwMode="auto">
          <a:xfrm flipV="1"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314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5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5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5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5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87600"/>
            <a:ext cx="13065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5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19400"/>
            <a:ext cx="1725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55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93052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56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27338"/>
            <a:ext cx="31845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57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58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481263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59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852863"/>
            <a:ext cx="18605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3160" name="Line 24"/>
          <p:cNvSpPr>
            <a:spLocks noChangeShapeType="1"/>
          </p:cNvSpPr>
          <p:nvPr/>
        </p:nvSpPr>
        <p:spPr bwMode="auto">
          <a:xfrm flipV="1"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61" name="Line 25"/>
          <p:cNvSpPr>
            <a:spLocks noChangeShapeType="1"/>
          </p:cNvSpPr>
          <p:nvPr/>
        </p:nvSpPr>
        <p:spPr bwMode="auto">
          <a:xfrm>
            <a:off x="5105400" y="33528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3162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34512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63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965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64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783263"/>
            <a:ext cx="3467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65" name="Picture 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4876800"/>
            <a:ext cx="13033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66" name="Picture 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5334000"/>
            <a:ext cx="11001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67" name="Picture 3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42000"/>
            <a:ext cx="11842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68" name="Picture 3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922963"/>
            <a:ext cx="609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69" name="Picture 3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4876800"/>
            <a:ext cx="18653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70" name="Picture 3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76888"/>
            <a:ext cx="23272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3171" name="Line 35"/>
          <p:cNvSpPr>
            <a:spLocks noChangeShapeType="1"/>
          </p:cNvSpPr>
          <p:nvPr/>
        </p:nvSpPr>
        <p:spPr bwMode="auto">
          <a:xfrm>
            <a:off x="37338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3172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192713"/>
            <a:ext cx="148748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73" name="Picture 3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5892800"/>
            <a:ext cx="14874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3174" name="Line 38"/>
          <p:cNvSpPr>
            <a:spLocks noChangeShapeType="1"/>
          </p:cNvSpPr>
          <p:nvPr/>
        </p:nvSpPr>
        <p:spPr bwMode="auto">
          <a:xfrm>
            <a:off x="64770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75" name="Line 39"/>
          <p:cNvSpPr>
            <a:spLocks noChangeShapeType="1"/>
          </p:cNvSpPr>
          <p:nvPr/>
        </p:nvSpPr>
        <p:spPr bwMode="auto">
          <a:xfrm flipV="1">
            <a:off x="6477000" y="5511800"/>
            <a:ext cx="2667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76" name="Line 40"/>
          <p:cNvSpPr>
            <a:spLocks noChangeShapeType="1"/>
          </p:cNvSpPr>
          <p:nvPr/>
        </p:nvSpPr>
        <p:spPr bwMode="auto">
          <a:xfrm>
            <a:off x="5638800" y="1752600"/>
            <a:ext cx="0" cy="1600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3177" name="Picture 4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5082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78" name="Picture 4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930400"/>
            <a:ext cx="23812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3179" name="Line 43"/>
          <p:cNvSpPr>
            <a:spLocks noChangeShapeType="1"/>
          </p:cNvSpPr>
          <p:nvPr/>
        </p:nvSpPr>
        <p:spPr bwMode="auto">
          <a:xfrm>
            <a:off x="6477000" y="1752600"/>
            <a:ext cx="0" cy="1600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3180" name="Picture 4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3181" name="Group 45"/>
          <p:cNvGrpSpPr>
            <a:grpSpLocks/>
          </p:cNvGrpSpPr>
          <p:nvPr/>
        </p:nvGrpSpPr>
        <p:grpSpPr bwMode="auto">
          <a:xfrm>
            <a:off x="6572250" y="4276725"/>
            <a:ext cx="914400" cy="381000"/>
            <a:chOff x="4140" y="2694"/>
            <a:chExt cx="576" cy="240"/>
          </a:xfrm>
        </p:grpSpPr>
        <p:pic>
          <p:nvPicPr>
            <p:cNvPr id="1243182" name="Picture 4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2783"/>
              <a:ext cx="5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3183" name="AutoShape 47"/>
            <p:cNvSpPr>
              <a:spLocks/>
            </p:cNvSpPr>
            <p:nvPr/>
          </p:nvSpPr>
          <p:spPr bwMode="auto">
            <a:xfrm rot="5400000">
              <a:off x="4380" y="245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3184" name="Group 48"/>
          <p:cNvGrpSpPr>
            <a:grpSpLocks/>
          </p:cNvGrpSpPr>
          <p:nvPr/>
        </p:nvGrpSpPr>
        <p:grpSpPr bwMode="auto">
          <a:xfrm>
            <a:off x="533400" y="4256088"/>
            <a:ext cx="4392613" cy="368300"/>
            <a:chOff x="336" y="2681"/>
            <a:chExt cx="2767" cy="232"/>
          </a:xfrm>
        </p:grpSpPr>
        <p:pic>
          <p:nvPicPr>
            <p:cNvPr id="1243185" name="Picture 4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81"/>
              <a:ext cx="11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3186" name="Picture 5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2756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3187" name="Picture 5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700"/>
              <a:ext cx="137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3188" name="Picture 5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434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89" name="Picture 5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3190" name="Line 54"/>
          <p:cNvSpPr>
            <a:spLocks noChangeShapeType="1"/>
          </p:cNvSpPr>
          <p:nvPr/>
        </p:nvSpPr>
        <p:spPr bwMode="auto">
          <a:xfrm flipV="1">
            <a:off x="2438400" y="5191125"/>
            <a:ext cx="1981200" cy="676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91" name="Line 55"/>
          <p:cNvSpPr>
            <a:spLocks noChangeShapeType="1"/>
          </p:cNvSpPr>
          <p:nvPr/>
        </p:nvSpPr>
        <p:spPr bwMode="auto">
          <a:xfrm flipV="1">
            <a:off x="1370013" y="5118100"/>
            <a:ext cx="3016250" cy="758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92" name="Line 56"/>
          <p:cNvSpPr>
            <a:spLocks noChangeShapeType="1"/>
          </p:cNvSpPr>
          <p:nvPr/>
        </p:nvSpPr>
        <p:spPr bwMode="auto">
          <a:xfrm flipV="1">
            <a:off x="304800" y="5029200"/>
            <a:ext cx="40386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93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94" name="Rectangle 5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4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24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24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4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4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74" grpId="0" animBg="1"/>
      <p:bldP spid="1243175" grpId="0" animBg="1"/>
      <p:bldP spid="1243190" grpId="0" animBg="1"/>
      <p:bldP spid="1243190" grpId="1" animBg="1"/>
      <p:bldP spid="1243191" grpId="0" animBg="1"/>
      <p:bldP spid="1243191" grpId="1" animBg="1"/>
      <p:bldP spid="1243192" grpId="0" animBg="1"/>
      <p:bldP spid="124319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223" name="Picture 6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434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B64-69A1-480A-8B93-F74DC6F75C93}" type="slidenum">
              <a:rPr lang="en-US"/>
              <a:pPr/>
              <a:t>29</a:t>
            </a:fld>
            <a:endParaRPr lang="en-US"/>
          </a:p>
        </p:txBody>
      </p:sp>
      <p:pic>
        <p:nvPicPr>
          <p:cNvPr id="1244228" name="Picture 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657600"/>
            <a:ext cx="35671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4229" name="Picture 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030663"/>
            <a:ext cx="35194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416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5227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416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4164" name="Group 4"/>
          <p:cNvGrpSpPr>
            <a:grpSpLocks/>
          </p:cNvGrpSpPr>
          <p:nvPr/>
        </p:nvGrpSpPr>
        <p:grpSpPr bwMode="auto">
          <a:xfrm>
            <a:off x="6596063" y="2667000"/>
            <a:ext cx="2327275" cy="596900"/>
            <a:chOff x="4176" y="1680"/>
            <a:chExt cx="1466" cy="376"/>
          </a:xfrm>
        </p:grpSpPr>
        <p:pic>
          <p:nvPicPr>
            <p:cNvPr id="1244165" name="Picture 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680"/>
              <a:ext cx="146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66" name="Picture 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1879"/>
              <a:ext cx="93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44167" name="Group 7"/>
          <p:cNvGrpSpPr>
            <a:grpSpLocks/>
          </p:cNvGrpSpPr>
          <p:nvPr/>
        </p:nvGrpSpPr>
        <p:grpSpPr bwMode="auto">
          <a:xfrm>
            <a:off x="6596063" y="1843088"/>
            <a:ext cx="1865312" cy="596900"/>
            <a:chOff x="4155" y="1161"/>
            <a:chExt cx="1175" cy="376"/>
          </a:xfrm>
        </p:grpSpPr>
        <p:pic>
          <p:nvPicPr>
            <p:cNvPr id="1244168" name="Picture 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" y="1161"/>
              <a:ext cx="1175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69" name="Picture 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" y="1360"/>
              <a:ext cx="93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417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174" name="Line 1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175" name="Line 15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176" name="Line 16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177" name="Line 17"/>
          <p:cNvSpPr>
            <a:spLocks noChangeShapeType="1"/>
          </p:cNvSpPr>
          <p:nvPr/>
        </p:nvSpPr>
        <p:spPr bwMode="auto">
          <a:xfrm flipV="1"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417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7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1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3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87600"/>
            <a:ext cx="13065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4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19400"/>
            <a:ext cx="1725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5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93052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6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27338"/>
            <a:ext cx="31845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7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8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481263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9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852863"/>
            <a:ext cx="18605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190" name="Line 30"/>
          <p:cNvSpPr>
            <a:spLocks noChangeShapeType="1"/>
          </p:cNvSpPr>
          <p:nvPr/>
        </p:nvSpPr>
        <p:spPr bwMode="auto">
          <a:xfrm flipV="1"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191" name="Line 31"/>
          <p:cNvSpPr>
            <a:spLocks noChangeShapeType="1"/>
          </p:cNvSpPr>
          <p:nvPr/>
        </p:nvSpPr>
        <p:spPr bwMode="auto">
          <a:xfrm>
            <a:off x="5105400" y="33528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4192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34512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93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965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94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783263"/>
            <a:ext cx="3467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95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4876800"/>
            <a:ext cx="13033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96" name="Picture 3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5334000"/>
            <a:ext cx="11001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97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42000"/>
            <a:ext cx="11842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98" name="Picture 3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922963"/>
            <a:ext cx="609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199" name="Line 39"/>
          <p:cNvSpPr>
            <a:spLocks noChangeShapeType="1"/>
          </p:cNvSpPr>
          <p:nvPr/>
        </p:nvSpPr>
        <p:spPr bwMode="auto">
          <a:xfrm>
            <a:off x="37338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200" name="Line 40"/>
          <p:cNvSpPr>
            <a:spLocks noChangeShapeType="1"/>
          </p:cNvSpPr>
          <p:nvPr/>
        </p:nvSpPr>
        <p:spPr bwMode="auto">
          <a:xfrm>
            <a:off x="64770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201" name="Line 41"/>
          <p:cNvSpPr>
            <a:spLocks noChangeShapeType="1"/>
          </p:cNvSpPr>
          <p:nvPr/>
        </p:nvSpPr>
        <p:spPr bwMode="auto">
          <a:xfrm flipV="1">
            <a:off x="6477000" y="5511800"/>
            <a:ext cx="2667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202" name="Line 42"/>
          <p:cNvSpPr>
            <a:spLocks noChangeShapeType="1"/>
          </p:cNvSpPr>
          <p:nvPr/>
        </p:nvSpPr>
        <p:spPr bwMode="auto">
          <a:xfrm>
            <a:off x="5638800" y="1752600"/>
            <a:ext cx="0" cy="1600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4203" name="Picture 4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5082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204" name="Picture 4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930400"/>
            <a:ext cx="23812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205" name="Line 45"/>
          <p:cNvSpPr>
            <a:spLocks noChangeShapeType="1"/>
          </p:cNvSpPr>
          <p:nvPr/>
        </p:nvSpPr>
        <p:spPr bwMode="auto">
          <a:xfrm>
            <a:off x="6477000" y="1752600"/>
            <a:ext cx="0" cy="1600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4206" name="Picture 4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4207" name="Group 47"/>
          <p:cNvGrpSpPr>
            <a:grpSpLocks/>
          </p:cNvGrpSpPr>
          <p:nvPr/>
        </p:nvGrpSpPr>
        <p:grpSpPr bwMode="auto">
          <a:xfrm>
            <a:off x="6572250" y="4276725"/>
            <a:ext cx="914400" cy="381000"/>
            <a:chOff x="4140" y="2694"/>
            <a:chExt cx="576" cy="240"/>
          </a:xfrm>
        </p:grpSpPr>
        <p:pic>
          <p:nvPicPr>
            <p:cNvPr id="1244208" name="Picture 4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2783"/>
              <a:ext cx="5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4209" name="AutoShape 49"/>
            <p:cNvSpPr>
              <a:spLocks/>
            </p:cNvSpPr>
            <p:nvPr/>
          </p:nvSpPr>
          <p:spPr bwMode="auto">
            <a:xfrm rot="5400000">
              <a:off x="4380" y="245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4210" name="Group 50"/>
          <p:cNvGrpSpPr>
            <a:grpSpLocks/>
          </p:cNvGrpSpPr>
          <p:nvPr/>
        </p:nvGrpSpPr>
        <p:grpSpPr bwMode="auto">
          <a:xfrm>
            <a:off x="533400" y="4256088"/>
            <a:ext cx="4392613" cy="368300"/>
            <a:chOff x="336" y="2681"/>
            <a:chExt cx="2767" cy="232"/>
          </a:xfrm>
        </p:grpSpPr>
        <p:pic>
          <p:nvPicPr>
            <p:cNvPr id="1244211" name="Picture 5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81"/>
              <a:ext cx="11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212" name="Picture 5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2756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213" name="Picture 5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700"/>
              <a:ext cx="137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4214" name="Line 54"/>
          <p:cNvSpPr>
            <a:spLocks noChangeShapeType="1"/>
          </p:cNvSpPr>
          <p:nvPr/>
        </p:nvSpPr>
        <p:spPr bwMode="auto">
          <a:xfrm flipV="1">
            <a:off x="6477000" y="2514600"/>
            <a:ext cx="2667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215" name="Line 55"/>
          <p:cNvSpPr>
            <a:spLocks noChangeShapeType="1"/>
          </p:cNvSpPr>
          <p:nvPr/>
        </p:nvSpPr>
        <p:spPr bwMode="auto">
          <a:xfrm flipH="1">
            <a:off x="2649538" y="2493963"/>
            <a:ext cx="3081337" cy="2819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216" name="Rectangle 56"/>
          <p:cNvSpPr>
            <a:spLocks noChangeArrowheads="1"/>
          </p:cNvSpPr>
          <p:nvPr/>
        </p:nvSpPr>
        <p:spPr bwMode="auto">
          <a:xfrm>
            <a:off x="2057400" y="5334000"/>
            <a:ext cx="685800" cy="35718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4217" name="Group 57"/>
          <p:cNvGrpSpPr>
            <a:grpSpLocks/>
          </p:cNvGrpSpPr>
          <p:nvPr/>
        </p:nvGrpSpPr>
        <p:grpSpPr bwMode="auto">
          <a:xfrm>
            <a:off x="6596063" y="4876800"/>
            <a:ext cx="1865312" cy="596900"/>
            <a:chOff x="4155" y="3072"/>
            <a:chExt cx="1175" cy="376"/>
          </a:xfrm>
        </p:grpSpPr>
        <p:pic>
          <p:nvPicPr>
            <p:cNvPr id="1244218" name="Picture 5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" y="3072"/>
              <a:ext cx="1175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219" name="Picture 5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" y="3271"/>
              <a:ext cx="93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44220" name="Group 60"/>
          <p:cNvGrpSpPr>
            <a:grpSpLocks/>
          </p:cNvGrpSpPr>
          <p:nvPr/>
        </p:nvGrpSpPr>
        <p:grpSpPr bwMode="auto">
          <a:xfrm>
            <a:off x="6629400" y="5576888"/>
            <a:ext cx="2327275" cy="596900"/>
            <a:chOff x="4176" y="3513"/>
            <a:chExt cx="1466" cy="376"/>
          </a:xfrm>
        </p:grpSpPr>
        <p:pic>
          <p:nvPicPr>
            <p:cNvPr id="1244221" name="Picture 6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513"/>
              <a:ext cx="146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222" name="Picture 6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712"/>
              <a:ext cx="93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4224" name="Picture 6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4225" name="Rectangle 6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226" name="Rectangle 6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4227" name="Picture 6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00174 -0.432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44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0226 -0.4233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44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1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4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200" grpId="0" animBg="1"/>
      <p:bldP spid="1244201" grpId="0" animBg="1"/>
      <p:bldP spid="1244214" grpId="0" animBg="1"/>
      <p:bldP spid="1244215" grpId="0" animBg="1"/>
      <p:bldP spid="12442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ECB5-928A-40A0-AEDA-772530A13FBA}" type="slidenum">
              <a:rPr lang="en-US"/>
              <a:pPr/>
              <a:t>3</a:t>
            </a:fld>
            <a:endParaRPr lang="en-US"/>
          </a:p>
        </p:txBody>
      </p:sp>
      <p:pic>
        <p:nvPicPr>
          <p:cNvPr id="12175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38"/>
            <a:ext cx="6443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7539" name="Line 3"/>
          <p:cNvSpPr>
            <a:spLocks noChangeShapeType="1"/>
          </p:cNvSpPr>
          <p:nvPr/>
        </p:nvSpPr>
        <p:spPr bwMode="auto">
          <a:xfrm>
            <a:off x="0" y="501015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40" name="Line 4"/>
          <p:cNvSpPr>
            <a:spLocks noChangeShapeType="1"/>
          </p:cNvSpPr>
          <p:nvPr/>
        </p:nvSpPr>
        <p:spPr bwMode="auto">
          <a:xfrm>
            <a:off x="0" y="5502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4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1575"/>
            <a:ext cx="304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4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526213"/>
            <a:ext cx="446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43" name="Line 7"/>
          <p:cNvSpPr>
            <a:spLocks noChangeShapeType="1"/>
          </p:cNvSpPr>
          <p:nvPr/>
        </p:nvSpPr>
        <p:spPr bwMode="auto">
          <a:xfrm>
            <a:off x="0" y="60753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45" name="Line 9"/>
          <p:cNvSpPr>
            <a:spLocks noChangeShapeType="1"/>
          </p:cNvSpPr>
          <p:nvPr/>
        </p:nvSpPr>
        <p:spPr bwMode="auto">
          <a:xfrm>
            <a:off x="0" y="13573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46" name="Line 10"/>
          <p:cNvSpPr>
            <a:spLocks noChangeShapeType="1"/>
          </p:cNvSpPr>
          <p:nvPr/>
        </p:nvSpPr>
        <p:spPr bwMode="auto">
          <a:xfrm>
            <a:off x="0" y="4437063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4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914400"/>
            <a:ext cx="3316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4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487488"/>
            <a:ext cx="13874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4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44450"/>
            <a:ext cx="4398962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5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081588"/>
            <a:ext cx="75104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5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5575300"/>
            <a:ext cx="28416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5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58850"/>
            <a:ext cx="7953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5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149850"/>
            <a:ext cx="795337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7554" name="Group 18"/>
          <p:cNvGrpSpPr>
            <a:grpSpLocks/>
          </p:cNvGrpSpPr>
          <p:nvPr/>
        </p:nvGrpSpPr>
        <p:grpSpPr bwMode="auto">
          <a:xfrm>
            <a:off x="1187450" y="5591175"/>
            <a:ext cx="3155950" cy="406400"/>
            <a:chOff x="748" y="3522"/>
            <a:chExt cx="1988" cy="256"/>
          </a:xfrm>
        </p:grpSpPr>
        <p:pic>
          <p:nvPicPr>
            <p:cNvPr id="1217555" name="Picture 1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" y="3522"/>
              <a:ext cx="1460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56" name="Picture 2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3570"/>
              <a:ext cx="426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755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115050"/>
            <a:ext cx="10318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5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556000"/>
            <a:ext cx="523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5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05200"/>
            <a:ext cx="14208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60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9363"/>
            <a:ext cx="777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61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524375"/>
            <a:ext cx="20637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62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4572000"/>
            <a:ext cx="223361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63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30725"/>
            <a:ext cx="15557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64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493963"/>
            <a:ext cx="9969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65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493963"/>
            <a:ext cx="12842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82" name="Picture 4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5926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7566" name="Line 30"/>
          <p:cNvSpPr>
            <a:spLocks noChangeShapeType="1"/>
          </p:cNvSpPr>
          <p:nvPr/>
        </p:nvSpPr>
        <p:spPr bwMode="auto">
          <a:xfrm>
            <a:off x="0" y="2435225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67" name="Line 31"/>
          <p:cNvSpPr>
            <a:spLocks noChangeShapeType="1"/>
          </p:cNvSpPr>
          <p:nvPr/>
        </p:nvSpPr>
        <p:spPr bwMode="auto">
          <a:xfrm>
            <a:off x="0" y="3432175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68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493963"/>
            <a:ext cx="10144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69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3963"/>
            <a:ext cx="13017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70" name="Line 34"/>
          <p:cNvSpPr>
            <a:spLocks noChangeShapeType="1"/>
          </p:cNvSpPr>
          <p:nvPr/>
        </p:nvSpPr>
        <p:spPr bwMode="auto">
          <a:xfrm>
            <a:off x="5029200" y="2438400"/>
            <a:ext cx="0" cy="990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71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3692525"/>
            <a:ext cx="13366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2" name="Picture 3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3505200"/>
            <a:ext cx="16414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3" name="Picture 3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3783013"/>
            <a:ext cx="8286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4" name="Picture 3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93963"/>
            <a:ext cx="15557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5" name="Picture 3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2493963"/>
            <a:ext cx="12684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6" name="Picture 4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23361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7" name="Picture 4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876300"/>
            <a:ext cx="1624012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8" name="Picture 4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947863"/>
            <a:ext cx="33829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79" name="Picture 4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15050"/>
            <a:ext cx="12001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80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7581" name="Rectangle 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7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7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1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7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7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7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7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7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17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17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0" grpId="0" animBg="1"/>
      <p:bldP spid="12175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1" y="2982913"/>
            <a:ext cx="14874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159001"/>
            <a:ext cx="14874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B342-EE57-4A06-9905-ABA4A94367B5}" type="slidenum">
              <a:rPr lang="en-US"/>
              <a:pPr/>
              <a:t>30</a:t>
            </a:fld>
            <a:endParaRPr lang="en-US"/>
          </a:p>
        </p:txBody>
      </p:sp>
      <p:pic>
        <p:nvPicPr>
          <p:cNvPr id="1245196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6403975"/>
            <a:ext cx="2759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52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1438"/>
            <a:ext cx="38766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5253" name="Picture 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657600"/>
            <a:ext cx="35671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5254" name="Picture 7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030663"/>
            <a:ext cx="35194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5186" name="Picture 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5227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5187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60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5190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192" name="Line 8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193" name="Line 9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194" name="Line 10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195" name="Line 11"/>
          <p:cNvSpPr>
            <a:spLocks noChangeShapeType="1"/>
          </p:cNvSpPr>
          <p:nvPr/>
        </p:nvSpPr>
        <p:spPr bwMode="auto">
          <a:xfrm flipV="1"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519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2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19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66800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19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063625"/>
            <a:ext cx="3325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0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68425"/>
            <a:ext cx="768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0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87600"/>
            <a:ext cx="13065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0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19400"/>
            <a:ext cx="1725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03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930525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04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27338"/>
            <a:ext cx="31845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05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754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06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481263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07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852863"/>
            <a:ext cx="18605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208" name="Line 24"/>
          <p:cNvSpPr>
            <a:spLocks noChangeShapeType="1"/>
          </p:cNvSpPr>
          <p:nvPr/>
        </p:nvSpPr>
        <p:spPr bwMode="auto">
          <a:xfrm flipV="1"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09" name="Line 25"/>
          <p:cNvSpPr>
            <a:spLocks noChangeShapeType="1"/>
          </p:cNvSpPr>
          <p:nvPr/>
        </p:nvSpPr>
        <p:spPr bwMode="auto">
          <a:xfrm>
            <a:off x="5105400" y="33528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5210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34512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211" name="Line 27"/>
          <p:cNvSpPr>
            <a:spLocks noChangeShapeType="1"/>
          </p:cNvSpPr>
          <p:nvPr/>
        </p:nvSpPr>
        <p:spPr bwMode="auto">
          <a:xfrm>
            <a:off x="64770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12" name="Line 28"/>
          <p:cNvSpPr>
            <a:spLocks noChangeShapeType="1"/>
          </p:cNvSpPr>
          <p:nvPr/>
        </p:nvSpPr>
        <p:spPr bwMode="auto">
          <a:xfrm flipV="1">
            <a:off x="6477000" y="5511800"/>
            <a:ext cx="2667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5213" name="Picture 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12509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214" name="Rectangle 30"/>
          <p:cNvSpPr>
            <a:spLocks noChangeArrowheads="1"/>
          </p:cNvSpPr>
          <p:nvPr/>
        </p:nvSpPr>
        <p:spPr bwMode="auto">
          <a:xfrm>
            <a:off x="2057400" y="5334000"/>
            <a:ext cx="685800" cy="35718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5215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4876800"/>
            <a:ext cx="13033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16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5334000"/>
            <a:ext cx="11176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17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15224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18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25796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19" name="Picture 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562600"/>
            <a:ext cx="25796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20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5932488"/>
            <a:ext cx="84613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221" name="Line 37"/>
          <p:cNvSpPr>
            <a:spLocks noChangeShapeType="1"/>
          </p:cNvSpPr>
          <p:nvPr/>
        </p:nvSpPr>
        <p:spPr bwMode="auto">
          <a:xfrm>
            <a:off x="3733800" y="48006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5222" name="Picture 3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843088"/>
            <a:ext cx="18653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23" name="Picture 3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667000"/>
            <a:ext cx="23272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224" name="Line 40"/>
          <p:cNvSpPr>
            <a:spLocks noChangeShapeType="1"/>
          </p:cNvSpPr>
          <p:nvPr/>
        </p:nvSpPr>
        <p:spPr bwMode="auto">
          <a:xfrm>
            <a:off x="6477000" y="1752600"/>
            <a:ext cx="0" cy="1600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25" name="Line 41"/>
          <p:cNvSpPr>
            <a:spLocks noChangeShapeType="1"/>
          </p:cNvSpPr>
          <p:nvPr/>
        </p:nvSpPr>
        <p:spPr bwMode="auto">
          <a:xfrm flipV="1">
            <a:off x="6477000" y="2514600"/>
            <a:ext cx="2667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5228" name="Picture 4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192713"/>
            <a:ext cx="15017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29" name="Picture 4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5892800"/>
            <a:ext cx="15017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30" name="Picture 4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73250"/>
            <a:ext cx="30972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5231" name="Group 47"/>
          <p:cNvGrpSpPr>
            <a:grpSpLocks/>
          </p:cNvGrpSpPr>
          <p:nvPr/>
        </p:nvGrpSpPr>
        <p:grpSpPr bwMode="auto">
          <a:xfrm>
            <a:off x="6572250" y="4276725"/>
            <a:ext cx="914400" cy="381000"/>
            <a:chOff x="4140" y="2694"/>
            <a:chExt cx="576" cy="240"/>
          </a:xfrm>
        </p:grpSpPr>
        <p:pic>
          <p:nvPicPr>
            <p:cNvPr id="1245232" name="Picture 4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2783"/>
              <a:ext cx="5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5233" name="AutoShape 49"/>
            <p:cNvSpPr>
              <a:spLocks/>
            </p:cNvSpPr>
            <p:nvPr/>
          </p:nvSpPr>
          <p:spPr bwMode="auto">
            <a:xfrm rot="5400000">
              <a:off x="4380" y="245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5234" name="Group 50"/>
          <p:cNvGrpSpPr>
            <a:grpSpLocks/>
          </p:cNvGrpSpPr>
          <p:nvPr/>
        </p:nvGrpSpPr>
        <p:grpSpPr bwMode="auto">
          <a:xfrm>
            <a:off x="533400" y="4256088"/>
            <a:ext cx="4392613" cy="368300"/>
            <a:chOff x="336" y="2681"/>
            <a:chExt cx="2767" cy="232"/>
          </a:xfrm>
        </p:grpSpPr>
        <p:pic>
          <p:nvPicPr>
            <p:cNvPr id="1245235" name="Picture 5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81"/>
              <a:ext cx="11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236" name="Picture 5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2756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237" name="Picture 5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700"/>
              <a:ext cx="137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5238" name="Line 54"/>
          <p:cNvSpPr>
            <a:spLocks noChangeShapeType="1"/>
          </p:cNvSpPr>
          <p:nvPr/>
        </p:nvSpPr>
        <p:spPr bwMode="auto">
          <a:xfrm>
            <a:off x="5638800" y="1752600"/>
            <a:ext cx="0" cy="1600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5239" name="Picture 5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5082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40" name="Picture 5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930400"/>
            <a:ext cx="23812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41" name="Picture 5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783263"/>
            <a:ext cx="34178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242" name="Line 58"/>
          <p:cNvSpPr>
            <a:spLocks noChangeShapeType="1"/>
          </p:cNvSpPr>
          <p:nvPr/>
        </p:nvSpPr>
        <p:spPr bwMode="auto">
          <a:xfrm flipH="1">
            <a:off x="2649538" y="2493963"/>
            <a:ext cx="3081337" cy="2819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5243" name="Picture 59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434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44" name="Picture 60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245" name="AutoShape 61"/>
          <p:cNvSpPr>
            <a:spLocks noChangeAspect="1" noChangeArrowheads="1"/>
          </p:cNvSpPr>
          <p:nvPr/>
        </p:nvSpPr>
        <p:spPr bwMode="auto">
          <a:xfrm>
            <a:off x="7696200" y="6324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46" name="Line 62"/>
          <p:cNvSpPr>
            <a:spLocks noChangeShapeType="1"/>
          </p:cNvSpPr>
          <p:nvPr/>
        </p:nvSpPr>
        <p:spPr bwMode="auto">
          <a:xfrm flipV="1">
            <a:off x="2403475" y="5191125"/>
            <a:ext cx="2020888" cy="676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47" name="Line 63"/>
          <p:cNvSpPr>
            <a:spLocks noChangeShapeType="1"/>
          </p:cNvSpPr>
          <p:nvPr/>
        </p:nvSpPr>
        <p:spPr bwMode="auto">
          <a:xfrm flipV="1">
            <a:off x="1333500" y="5118100"/>
            <a:ext cx="3052763" cy="758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48" name="Line 64"/>
          <p:cNvSpPr>
            <a:spLocks noChangeShapeType="1"/>
          </p:cNvSpPr>
          <p:nvPr/>
        </p:nvSpPr>
        <p:spPr bwMode="auto">
          <a:xfrm flipV="1">
            <a:off x="304800" y="5029200"/>
            <a:ext cx="40386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49" name="Rectangle 65"/>
          <p:cNvSpPr>
            <a:spLocks noChangeArrowheads="1"/>
          </p:cNvSpPr>
          <p:nvPr/>
        </p:nvSpPr>
        <p:spPr bwMode="auto">
          <a:xfrm>
            <a:off x="6562725" y="1800225"/>
            <a:ext cx="2386013" cy="14811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50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51" name="Rectangle 6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24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24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4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45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45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4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45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4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4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5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45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45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4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4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4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211" grpId="0" animBg="1"/>
      <p:bldP spid="1245212" grpId="0" animBg="1"/>
      <p:bldP spid="1245214" grpId="0" animBg="1"/>
      <p:bldP spid="1245238" grpId="0" animBg="1"/>
      <p:bldP spid="1245242" grpId="0" animBg="1"/>
      <p:bldP spid="1245245" grpId="0" animBg="1"/>
      <p:bldP spid="1245246" grpId="0" animBg="1"/>
      <p:bldP spid="1245246" grpId="1" animBg="1"/>
      <p:bldP spid="1245247" grpId="0" animBg="1"/>
      <p:bldP spid="1245247" grpId="1" animBg="1"/>
      <p:bldP spid="1245248" grpId="0" animBg="1"/>
      <p:bldP spid="1245248" grpId="1" animBg="1"/>
      <p:bldP spid="12452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12B5-6692-44D3-88E3-2D8E91DE356B}" type="slidenum">
              <a:rPr lang="en-US"/>
              <a:pPr/>
              <a:t>31</a:t>
            </a:fld>
            <a:endParaRPr lang="en-US"/>
          </a:p>
        </p:txBody>
      </p:sp>
      <p:pic>
        <p:nvPicPr>
          <p:cNvPr id="1246245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5997575"/>
            <a:ext cx="39766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621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279775"/>
            <a:ext cx="7318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1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9975"/>
            <a:ext cx="4954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1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603375"/>
            <a:ext cx="54657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1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746375"/>
            <a:ext cx="33099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1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241925"/>
            <a:ext cx="10128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6219" name="Line 11"/>
          <p:cNvSpPr>
            <a:spLocks noChangeShapeType="1"/>
          </p:cNvSpPr>
          <p:nvPr/>
        </p:nvSpPr>
        <p:spPr bwMode="auto">
          <a:xfrm flipV="1">
            <a:off x="2438400" y="3619500"/>
            <a:ext cx="1965325" cy="9969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220" name="Rectangle 12"/>
          <p:cNvSpPr>
            <a:spLocks noChangeArrowheads="1"/>
          </p:cNvSpPr>
          <p:nvPr/>
        </p:nvSpPr>
        <p:spPr bwMode="auto">
          <a:xfrm>
            <a:off x="4419600" y="3276600"/>
            <a:ext cx="265113" cy="3381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622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2975"/>
            <a:ext cx="35575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622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228850"/>
            <a:ext cx="18351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6223" name="Rectangle 15"/>
          <p:cNvSpPr>
            <a:spLocks noChangeArrowheads="1"/>
          </p:cNvSpPr>
          <p:nvPr/>
        </p:nvSpPr>
        <p:spPr bwMode="auto">
          <a:xfrm>
            <a:off x="2667000" y="1066800"/>
            <a:ext cx="255588" cy="4016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224" name="Line 16"/>
          <p:cNvSpPr>
            <a:spLocks noChangeShapeType="1"/>
          </p:cNvSpPr>
          <p:nvPr/>
        </p:nvSpPr>
        <p:spPr bwMode="auto">
          <a:xfrm flipH="1">
            <a:off x="2797175" y="409575"/>
            <a:ext cx="547688" cy="6397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6225" name="Group 17"/>
          <p:cNvGrpSpPr>
            <a:grpSpLocks/>
          </p:cNvGrpSpPr>
          <p:nvPr/>
        </p:nvGrpSpPr>
        <p:grpSpPr bwMode="auto">
          <a:xfrm>
            <a:off x="1479550" y="4614863"/>
            <a:ext cx="1846263" cy="712787"/>
            <a:chOff x="932" y="2907"/>
            <a:chExt cx="1163" cy="449"/>
          </a:xfrm>
        </p:grpSpPr>
        <p:sp>
          <p:nvSpPr>
            <p:cNvPr id="1246226" name="Rectangle 18"/>
            <p:cNvSpPr>
              <a:spLocks noChangeArrowheads="1"/>
            </p:cNvSpPr>
            <p:nvPr/>
          </p:nvSpPr>
          <p:spPr bwMode="auto">
            <a:xfrm>
              <a:off x="932" y="2907"/>
              <a:ext cx="1163" cy="44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46227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928"/>
              <a:ext cx="1108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28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43"/>
              <a:ext cx="112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6229" name="Rectangle 21"/>
          <p:cNvSpPr>
            <a:spLocks noChangeArrowheads="1"/>
          </p:cNvSpPr>
          <p:nvPr/>
        </p:nvSpPr>
        <p:spPr bwMode="auto">
          <a:xfrm>
            <a:off x="2732088" y="1573213"/>
            <a:ext cx="3352800" cy="4206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230" name="Line 22"/>
          <p:cNvSpPr>
            <a:spLocks noChangeShapeType="1"/>
          </p:cNvSpPr>
          <p:nvPr/>
        </p:nvSpPr>
        <p:spPr bwMode="auto">
          <a:xfrm flipH="1">
            <a:off x="5621338" y="912813"/>
            <a:ext cx="547687" cy="6397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6231" name="Group 23"/>
          <p:cNvGrpSpPr>
            <a:grpSpLocks/>
          </p:cNvGrpSpPr>
          <p:nvPr/>
        </p:nvGrpSpPr>
        <p:grpSpPr bwMode="auto">
          <a:xfrm>
            <a:off x="4191000" y="3886200"/>
            <a:ext cx="4806950" cy="877888"/>
            <a:chOff x="2640" y="2448"/>
            <a:chExt cx="3028" cy="553"/>
          </a:xfrm>
        </p:grpSpPr>
        <p:pic>
          <p:nvPicPr>
            <p:cNvPr id="1246232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48"/>
              <a:ext cx="194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6233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798"/>
              <a:ext cx="302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6244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5575300"/>
            <a:ext cx="40306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6242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243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6215" name="Group 7"/>
          <p:cNvGrpSpPr>
            <a:grpSpLocks noChangeAspect="1"/>
          </p:cNvGrpSpPr>
          <p:nvPr/>
        </p:nvGrpSpPr>
        <p:grpSpPr bwMode="auto">
          <a:xfrm>
            <a:off x="3983038" y="6275388"/>
            <a:ext cx="1033462" cy="430212"/>
            <a:chOff x="4140" y="2694"/>
            <a:chExt cx="576" cy="240"/>
          </a:xfrm>
        </p:grpSpPr>
        <p:pic>
          <p:nvPicPr>
            <p:cNvPr id="1246216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2783"/>
              <a:ext cx="572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6217" name="AutoShape 9"/>
            <p:cNvSpPr>
              <a:spLocks noChangeAspect="1"/>
            </p:cNvSpPr>
            <p:nvPr/>
          </p:nvSpPr>
          <p:spPr bwMode="auto">
            <a:xfrm rot="5400000">
              <a:off x="4380" y="245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46241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6350000"/>
            <a:ext cx="9937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6235" name="Group 27"/>
          <p:cNvGrpSpPr>
            <a:grpSpLocks/>
          </p:cNvGrpSpPr>
          <p:nvPr/>
        </p:nvGrpSpPr>
        <p:grpSpPr bwMode="auto">
          <a:xfrm>
            <a:off x="3344863" y="236538"/>
            <a:ext cx="1755775" cy="393700"/>
            <a:chOff x="2107" y="149"/>
            <a:chExt cx="1106" cy="248"/>
          </a:xfrm>
        </p:grpSpPr>
        <p:sp>
          <p:nvSpPr>
            <p:cNvPr id="1246236" name="Rectangle 28"/>
            <p:cNvSpPr>
              <a:spLocks noChangeArrowheads="1"/>
            </p:cNvSpPr>
            <p:nvPr/>
          </p:nvSpPr>
          <p:spPr bwMode="auto">
            <a:xfrm>
              <a:off x="2107" y="149"/>
              <a:ext cx="1106" cy="24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46237" name="Picture 2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176"/>
              <a:ext cx="107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46238" name="Group 30"/>
          <p:cNvGrpSpPr>
            <a:grpSpLocks/>
          </p:cNvGrpSpPr>
          <p:nvPr/>
        </p:nvGrpSpPr>
        <p:grpSpPr bwMode="auto">
          <a:xfrm>
            <a:off x="6169025" y="757238"/>
            <a:ext cx="1965325" cy="357187"/>
            <a:chOff x="3886" y="477"/>
            <a:chExt cx="1238" cy="225"/>
          </a:xfrm>
        </p:grpSpPr>
        <p:sp>
          <p:nvSpPr>
            <p:cNvPr id="1246239" name="Rectangle 31"/>
            <p:cNvSpPr>
              <a:spLocks noChangeArrowheads="1"/>
            </p:cNvSpPr>
            <p:nvPr/>
          </p:nvSpPr>
          <p:spPr bwMode="auto">
            <a:xfrm>
              <a:off x="3886" y="477"/>
              <a:ext cx="1238" cy="2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46240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493"/>
              <a:ext cx="120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6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6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6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6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4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4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4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46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46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46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4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19" grpId="0" animBg="1"/>
      <p:bldP spid="1246220" grpId="0" animBg="1"/>
      <p:bldP spid="1246223" grpId="0" animBg="1"/>
      <p:bldP spid="1246224" grpId="0" animBg="1"/>
      <p:bldP spid="1246229" grpId="0" animBg="1"/>
      <p:bldP spid="12462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DCA2-12A2-45A1-9BB0-B7BA6EA150BB}" type="slidenum">
              <a:rPr lang="en-US"/>
              <a:pPr/>
              <a:t>32</a:t>
            </a:fld>
            <a:endParaRPr lang="en-US"/>
          </a:p>
        </p:txBody>
      </p:sp>
      <p:pic>
        <p:nvPicPr>
          <p:cNvPr id="12472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2975"/>
            <a:ext cx="35575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72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279775"/>
            <a:ext cx="7318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9975"/>
            <a:ext cx="4954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603375"/>
            <a:ext cx="54657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3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746375"/>
            <a:ext cx="33099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3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228850"/>
            <a:ext cx="18351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7240" name="Rectangle 8"/>
          <p:cNvSpPr>
            <a:spLocks noChangeArrowheads="1"/>
          </p:cNvSpPr>
          <p:nvPr/>
        </p:nvSpPr>
        <p:spPr bwMode="auto">
          <a:xfrm>
            <a:off x="2667000" y="1066800"/>
            <a:ext cx="255588" cy="4016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41" name="Line 9"/>
          <p:cNvSpPr>
            <a:spLocks noChangeShapeType="1"/>
          </p:cNvSpPr>
          <p:nvPr/>
        </p:nvSpPr>
        <p:spPr bwMode="auto">
          <a:xfrm flipH="1">
            <a:off x="2797175" y="409575"/>
            <a:ext cx="547688" cy="6397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242" name="Rectangle 10"/>
          <p:cNvSpPr>
            <a:spLocks noChangeArrowheads="1"/>
          </p:cNvSpPr>
          <p:nvPr/>
        </p:nvSpPr>
        <p:spPr bwMode="auto">
          <a:xfrm>
            <a:off x="2732088" y="1573213"/>
            <a:ext cx="3352800" cy="4206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43" name="Line 11"/>
          <p:cNvSpPr>
            <a:spLocks noChangeShapeType="1"/>
          </p:cNvSpPr>
          <p:nvPr/>
        </p:nvSpPr>
        <p:spPr bwMode="auto">
          <a:xfrm flipH="1">
            <a:off x="5621338" y="912813"/>
            <a:ext cx="547687" cy="6397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724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3084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4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41825"/>
            <a:ext cx="48069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7246" name="Group 14"/>
          <p:cNvGrpSpPr>
            <a:grpSpLocks/>
          </p:cNvGrpSpPr>
          <p:nvPr/>
        </p:nvGrpSpPr>
        <p:grpSpPr bwMode="auto">
          <a:xfrm>
            <a:off x="3344863" y="236538"/>
            <a:ext cx="1755775" cy="393700"/>
            <a:chOff x="2107" y="149"/>
            <a:chExt cx="1106" cy="248"/>
          </a:xfrm>
        </p:grpSpPr>
        <p:sp>
          <p:nvSpPr>
            <p:cNvPr id="1247247" name="Rectangle 15"/>
            <p:cNvSpPr>
              <a:spLocks noChangeArrowheads="1"/>
            </p:cNvSpPr>
            <p:nvPr/>
          </p:nvSpPr>
          <p:spPr bwMode="auto">
            <a:xfrm>
              <a:off x="2107" y="149"/>
              <a:ext cx="1106" cy="24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47248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" y="176"/>
              <a:ext cx="107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47249" name="Group 17"/>
          <p:cNvGrpSpPr>
            <a:grpSpLocks/>
          </p:cNvGrpSpPr>
          <p:nvPr/>
        </p:nvGrpSpPr>
        <p:grpSpPr bwMode="auto">
          <a:xfrm>
            <a:off x="6169025" y="757238"/>
            <a:ext cx="1965325" cy="357187"/>
            <a:chOff x="3886" y="477"/>
            <a:chExt cx="1238" cy="225"/>
          </a:xfrm>
        </p:grpSpPr>
        <p:sp>
          <p:nvSpPr>
            <p:cNvPr id="1247250" name="Rectangle 18"/>
            <p:cNvSpPr>
              <a:spLocks noChangeArrowheads="1"/>
            </p:cNvSpPr>
            <p:nvPr/>
          </p:nvSpPr>
          <p:spPr bwMode="auto">
            <a:xfrm>
              <a:off x="3886" y="477"/>
              <a:ext cx="1238" cy="2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47251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493"/>
              <a:ext cx="120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7252" name="Line 20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725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32363"/>
            <a:ext cx="84772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725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5276850"/>
            <a:ext cx="34432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61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5618163"/>
            <a:ext cx="63579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7262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6019800"/>
            <a:ext cx="5616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7257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58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A1EB-A18B-405E-85E5-0C7AE4FB0409}" type="slidenum">
              <a:rPr lang="en-US"/>
              <a:pPr/>
              <a:t>33</a:t>
            </a:fld>
            <a:endParaRPr lang="en-US"/>
          </a:p>
        </p:txBody>
      </p:sp>
      <p:pic>
        <p:nvPicPr>
          <p:cNvPr id="1248330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6019800"/>
            <a:ext cx="5616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828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32363"/>
            <a:ext cx="84772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8281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5618163"/>
            <a:ext cx="63579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825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5276850"/>
            <a:ext cx="34432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62" name="Line 6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8284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066800"/>
            <a:ext cx="3008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826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087438"/>
            <a:ext cx="4257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6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609600"/>
            <a:ext cx="2006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6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49288"/>
            <a:ext cx="396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83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98425"/>
            <a:ext cx="63960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8269" name="Group 13"/>
          <p:cNvGrpSpPr>
            <a:grpSpLocks/>
          </p:cNvGrpSpPr>
          <p:nvPr/>
        </p:nvGrpSpPr>
        <p:grpSpPr bwMode="auto">
          <a:xfrm>
            <a:off x="4614863" y="555625"/>
            <a:ext cx="4337050" cy="434975"/>
            <a:chOff x="2907" y="350"/>
            <a:chExt cx="2732" cy="274"/>
          </a:xfrm>
        </p:grpSpPr>
        <p:pic>
          <p:nvPicPr>
            <p:cNvPr id="1248270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" y="397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8271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" y="350"/>
              <a:ext cx="207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827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625"/>
            <a:ext cx="17033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79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280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8313" name="Group 57"/>
          <p:cNvGrpSpPr>
            <a:grpSpLocks/>
          </p:cNvGrpSpPr>
          <p:nvPr/>
        </p:nvGrpSpPr>
        <p:grpSpPr bwMode="auto">
          <a:xfrm>
            <a:off x="3657600" y="2514600"/>
            <a:ext cx="2976563" cy="1828800"/>
            <a:chOff x="2304" y="1584"/>
            <a:chExt cx="1875" cy="1152"/>
          </a:xfrm>
        </p:grpSpPr>
        <p:sp>
          <p:nvSpPr>
            <p:cNvPr id="1248306" name="Line 50"/>
            <p:cNvSpPr>
              <a:spLocks noChangeShapeType="1"/>
            </p:cNvSpPr>
            <p:nvPr/>
          </p:nvSpPr>
          <p:spPr bwMode="auto">
            <a:xfrm flipV="1">
              <a:off x="2880" y="1584"/>
              <a:ext cx="0" cy="115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07" name="Line 51"/>
            <p:cNvSpPr>
              <a:spLocks noChangeShapeType="1"/>
            </p:cNvSpPr>
            <p:nvPr/>
          </p:nvSpPr>
          <p:spPr bwMode="auto">
            <a:xfrm>
              <a:off x="2304" y="2160"/>
              <a:ext cx="1152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08" name="Freeform 52"/>
            <p:cNvSpPr>
              <a:spLocks/>
            </p:cNvSpPr>
            <p:nvPr/>
          </p:nvSpPr>
          <p:spPr bwMode="auto">
            <a:xfrm>
              <a:off x="2880" y="1632"/>
              <a:ext cx="384" cy="531"/>
            </a:xfrm>
            <a:custGeom>
              <a:avLst/>
              <a:gdLst>
                <a:gd name="T0" fmla="*/ 0 w 384"/>
                <a:gd name="T1" fmla="*/ 528 h 531"/>
                <a:gd name="T2" fmla="*/ 134 w 384"/>
                <a:gd name="T3" fmla="*/ 509 h 531"/>
                <a:gd name="T4" fmla="*/ 250 w 384"/>
                <a:gd name="T5" fmla="*/ 394 h 531"/>
                <a:gd name="T6" fmla="*/ 336 w 384"/>
                <a:gd name="T7" fmla="*/ 192 h 531"/>
                <a:gd name="T8" fmla="*/ 384 w 384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531">
                  <a:moveTo>
                    <a:pt x="0" y="528"/>
                  </a:moveTo>
                  <a:cubicBezTo>
                    <a:pt x="22" y="525"/>
                    <a:pt x="92" y="531"/>
                    <a:pt x="134" y="509"/>
                  </a:cubicBezTo>
                  <a:cubicBezTo>
                    <a:pt x="176" y="487"/>
                    <a:pt x="216" y="447"/>
                    <a:pt x="250" y="394"/>
                  </a:cubicBezTo>
                  <a:cubicBezTo>
                    <a:pt x="284" y="341"/>
                    <a:pt x="314" y="258"/>
                    <a:pt x="336" y="192"/>
                  </a:cubicBezTo>
                  <a:cubicBezTo>
                    <a:pt x="358" y="126"/>
                    <a:pt x="374" y="40"/>
                    <a:pt x="384" y="0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10" name="Freeform 54"/>
            <p:cNvSpPr>
              <a:spLocks/>
            </p:cNvSpPr>
            <p:nvPr/>
          </p:nvSpPr>
          <p:spPr bwMode="auto">
            <a:xfrm flipV="1">
              <a:off x="2880" y="2157"/>
              <a:ext cx="384" cy="531"/>
            </a:xfrm>
            <a:custGeom>
              <a:avLst/>
              <a:gdLst>
                <a:gd name="T0" fmla="*/ 0 w 384"/>
                <a:gd name="T1" fmla="*/ 528 h 531"/>
                <a:gd name="T2" fmla="*/ 134 w 384"/>
                <a:gd name="T3" fmla="*/ 509 h 531"/>
                <a:gd name="T4" fmla="*/ 250 w 384"/>
                <a:gd name="T5" fmla="*/ 394 h 531"/>
                <a:gd name="T6" fmla="*/ 336 w 384"/>
                <a:gd name="T7" fmla="*/ 192 h 531"/>
                <a:gd name="T8" fmla="*/ 384 w 384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531">
                  <a:moveTo>
                    <a:pt x="0" y="528"/>
                  </a:moveTo>
                  <a:cubicBezTo>
                    <a:pt x="22" y="525"/>
                    <a:pt x="92" y="531"/>
                    <a:pt x="134" y="509"/>
                  </a:cubicBezTo>
                  <a:cubicBezTo>
                    <a:pt x="176" y="487"/>
                    <a:pt x="216" y="447"/>
                    <a:pt x="250" y="394"/>
                  </a:cubicBezTo>
                  <a:cubicBezTo>
                    <a:pt x="284" y="341"/>
                    <a:pt x="314" y="258"/>
                    <a:pt x="336" y="192"/>
                  </a:cubicBezTo>
                  <a:cubicBezTo>
                    <a:pt x="358" y="126"/>
                    <a:pt x="374" y="40"/>
                    <a:pt x="384" y="0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48312" name="Picture 5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889"/>
              <a:ext cx="96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48316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822575"/>
            <a:ext cx="8334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8326" name="Group 70"/>
          <p:cNvGrpSpPr>
            <a:grpSpLocks/>
          </p:cNvGrpSpPr>
          <p:nvPr/>
        </p:nvGrpSpPr>
        <p:grpSpPr bwMode="auto">
          <a:xfrm>
            <a:off x="3276600" y="2743200"/>
            <a:ext cx="2286000" cy="1524000"/>
            <a:chOff x="2064" y="1728"/>
            <a:chExt cx="1440" cy="960"/>
          </a:xfrm>
        </p:grpSpPr>
        <p:sp>
          <p:nvSpPr>
            <p:cNvPr id="1248317" name="Line 61"/>
            <p:cNvSpPr>
              <a:spLocks noChangeShapeType="1"/>
            </p:cNvSpPr>
            <p:nvPr/>
          </p:nvSpPr>
          <p:spPr bwMode="auto">
            <a:xfrm flipH="1">
              <a:off x="2064" y="2592"/>
              <a:ext cx="384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18" name="Line 62"/>
            <p:cNvSpPr>
              <a:spLocks noChangeShapeType="1"/>
            </p:cNvSpPr>
            <p:nvPr/>
          </p:nvSpPr>
          <p:spPr bwMode="auto">
            <a:xfrm flipH="1">
              <a:off x="2688" y="2688"/>
              <a:ext cx="384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19" name="Line 63"/>
            <p:cNvSpPr>
              <a:spLocks noChangeShapeType="1"/>
            </p:cNvSpPr>
            <p:nvPr/>
          </p:nvSpPr>
          <p:spPr bwMode="auto">
            <a:xfrm flipH="1">
              <a:off x="2784" y="2544"/>
              <a:ext cx="384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20" name="Line 64"/>
            <p:cNvSpPr>
              <a:spLocks noChangeShapeType="1"/>
            </p:cNvSpPr>
            <p:nvPr/>
          </p:nvSpPr>
          <p:spPr bwMode="auto">
            <a:xfrm flipH="1">
              <a:off x="3024" y="2400"/>
              <a:ext cx="384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21" name="Line 65"/>
            <p:cNvSpPr>
              <a:spLocks noChangeShapeType="1"/>
            </p:cNvSpPr>
            <p:nvPr/>
          </p:nvSpPr>
          <p:spPr bwMode="auto">
            <a:xfrm flipH="1">
              <a:off x="3120" y="2256"/>
              <a:ext cx="384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22" name="Line 66"/>
            <p:cNvSpPr>
              <a:spLocks noChangeShapeType="1"/>
            </p:cNvSpPr>
            <p:nvPr/>
          </p:nvSpPr>
          <p:spPr bwMode="auto">
            <a:xfrm flipH="1">
              <a:off x="2256" y="2352"/>
              <a:ext cx="384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23" name="Line 67"/>
            <p:cNvSpPr>
              <a:spLocks noChangeShapeType="1"/>
            </p:cNvSpPr>
            <p:nvPr/>
          </p:nvSpPr>
          <p:spPr bwMode="auto">
            <a:xfrm flipH="1">
              <a:off x="2352" y="2016"/>
              <a:ext cx="384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24" name="Line 68"/>
            <p:cNvSpPr>
              <a:spLocks noChangeShapeType="1"/>
            </p:cNvSpPr>
            <p:nvPr/>
          </p:nvSpPr>
          <p:spPr bwMode="auto">
            <a:xfrm flipH="1">
              <a:off x="2592" y="1872"/>
              <a:ext cx="384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25" name="Line 69"/>
            <p:cNvSpPr>
              <a:spLocks noChangeShapeType="1"/>
            </p:cNvSpPr>
            <p:nvPr/>
          </p:nvSpPr>
          <p:spPr bwMode="auto">
            <a:xfrm flipH="1">
              <a:off x="2976" y="1728"/>
              <a:ext cx="384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8327" name="Oval 71"/>
          <p:cNvSpPr>
            <a:spLocks noChangeAspect="1" noChangeArrowheads="1"/>
          </p:cNvSpPr>
          <p:nvPr/>
        </p:nvSpPr>
        <p:spPr bwMode="auto">
          <a:xfrm>
            <a:off x="4541838" y="3400425"/>
            <a:ext cx="55562" cy="55563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329" name="Rectangle 7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8277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6527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305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03425"/>
            <a:ext cx="5127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8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8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327" grpId="0" animBg="1"/>
      <p:bldP spid="1248329" grpId="0" animBg="1"/>
      <p:bldP spid="124832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DA81-65C7-416C-B209-722997F5227A}" type="slidenum">
              <a:rPr lang="en-US"/>
              <a:pPr/>
              <a:t>34</a:t>
            </a:fld>
            <a:endParaRPr lang="en-US"/>
          </a:p>
        </p:txBody>
      </p:sp>
      <p:pic>
        <p:nvPicPr>
          <p:cNvPr id="1252388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6019800"/>
            <a:ext cx="5616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5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066800"/>
            <a:ext cx="3008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6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609600"/>
            <a:ext cx="2006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6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98425"/>
            <a:ext cx="63960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6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625"/>
            <a:ext cx="17033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7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6527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7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03425"/>
            <a:ext cx="5127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54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32363"/>
            <a:ext cx="84772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55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5618163"/>
            <a:ext cx="63579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56" name="Picture 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5276850"/>
            <a:ext cx="34432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58" name="Line 6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2360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087438"/>
            <a:ext cx="4257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62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49288"/>
            <a:ext cx="396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64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33650"/>
            <a:ext cx="5468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2365" name="Group 13"/>
          <p:cNvGrpSpPr>
            <a:grpSpLocks/>
          </p:cNvGrpSpPr>
          <p:nvPr/>
        </p:nvGrpSpPr>
        <p:grpSpPr bwMode="auto">
          <a:xfrm>
            <a:off x="4614863" y="555625"/>
            <a:ext cx="4337050" cy="434975"/>
            <a:chOff x="2907" y="350"/>
            <a:chExt cx="2732" cy="274"/>
          </a:xfrm>
        </p:grpSpPr>
        <p:pic>
          <p:nvPicPr>
            <p:cNvPr id="1252366" name="Picture 1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" y="397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67" name="Picture 1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" y="350"/>
              <a:ext cx="207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5236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54689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7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373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374" name="Line 22"/>
          <p:cNvSpPr>
            <a:spLocks noChangeShapeType="1"/>
          </p:cNvSpPr>
          <p:nvPr/>
        </p:nvSpPr>
        <p:spPr bwMode="auto">
          <a:xfrm flipH="1">
            <a:off x="6858000" y="2330450"/>
            <a:ext cx="2286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375" name="Line 23"/>
          <p:cNvSpPr>
            <a:spLocks noChangeShapeType="1"/>
          </p:cNvSpPr>
          <p:nvPr/>
        </p:nvSpPr>
        <p:spPr bwMode="auto">
          <a:xfrm>
            <a:off x="6870700" y="2320925"/>
            <a:ext cx="0" cy="19653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376" name="Line 24"/>
          <p:cNvSpPr>
            <a:spLocks noChangeShapeType="1"/>
          </p:cNvSpPr>
          <p:nvPr/>
        </p:nvSpPr>
        <p:spPr bwMode="auto">
          <a:xfrm flipV="1">
            <a:off x="6858000" y="4267200"/>
            <a:ext cx="2286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2377" name="Group 25"/>
          <p:cNvGrpSpPr>
            <a:grpSpLocks/>
          </p:cNvGrpSpPr>
          <p:nvPr/>
        </p:nvGrpSpPr>
        <p:grpSpPr bwMode="auto">
          <a:xfrm>
            <a:off x="7010400" y="2362200"/>
            <a:ext cx="1671638" cy="1614488"/>
            <a:chOff x="4416" y="1488"/>
            <a:chExt cx="1053" cy="1017"/>
          </a:xfrm>
        </p:grpSpPr>
        <p:pic>
          <p:nvPicPr>
            <p:cNvPr id="1252378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488"/>
              <a:ext cx="94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2379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926"/>
              <a:ext cx="83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2380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291"/>
              <a:ext cx="105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52381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3344863"/>
            <a:ext cx="7985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82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21138"/>
            <a:ext cx="8143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83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73450"/>
            <a:ext cx="36147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84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889375"/>
            <a:ext cx="208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85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346575"/>
            <a:ext cx="5033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86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444750"/>
            <a:ext cx="5334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87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751138"/>
            <a:ext cx="7985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2389" name="Line 37"/>
          <p:cNvSpPr>
            <a:spLocks noChangeShapeType="1"/>
          </p:cNvSpPr>
          <p:nvPr/>
        </p:nvSpPr>
        <p:spPr bwMode="auto">
          <a:xfrm flipH="1">
            <a:off x="2971800" y="2514600"/>
            <a:ext cx="4038600" cy="1066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390" name="Line 38"/>
          <p:cNvSpPr>
            <a:spLocks noChangeShapeType="1"/>
          </p:cNvSpPr>
          <p:nvPr/>
        </p:nvSpPr>
        <p:spPr bwMode="auto">
          <a:xfrm flipH="1">
            <a:off x="2971800" y="2590800"/>
            <a:ext cx="5943600" cy="1066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2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2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2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2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2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2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2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2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2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25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25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74" grpId="0" animBg="1"/>
      <p:bldP spid="1252375" grpId="0" animBg="1"/>
      <p:bldP spid="1252376" grpId="0" animBg="1"/>
      <p:bldP spid="1252389" grpId="0" animBg="1"/>
      <p:bldP spid="125239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4B0F-9729-4230-8F69-C307730B186E}" type="slidenum">
              <a:rPr lang="en-US"/>
              <a:pPr/>
              <a:t>35</a:t>
            </a:fld>
            <a:endParaRPr lang="en-US"/>
          </a:p>
        </p:txBody>
      </p:sp>
      <p:pic>
        <p:nvPicPr>
          <p:cNvPr id="124928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087438"/>
            <a:ext cx="4257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2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609600"/>
            <a:ext cx="2006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6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066800"/>
            <a:ext cx="3008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28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49288"/>
            <a:ext cx="396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5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98425"/>
            <a:ext cx="63960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28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33650"/>
            <a:ext cx="5468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9290" name="Group 10"/>
          <p:cNvGrpSpPr>
            <a:grpSpLocks/>
          </p:cNvGrpSpPr>
          <p:nvPr/>
        </p:nvGrpSpPr>
        <p:grpSpPr bwMode="auto">
          <a:xfrm>
            <a:off x="4614863" y="555625"/>
            <a:ext cx="4337050" cy="434975"/>
            <a:chOff x="2907" y="350"/>
            <a:chExt cx="2732" cy="274"/>
          </a:xfrm>
        </p:grpSpPr>
        <p:pic>
          <p:nvPicPr>
            <p:cNvPr id="1249291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" y="397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292" name="Picture 1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" y="350"/>
              <a:ext cx="207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929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54689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7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73450"/>
            <a:ext cx="36147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29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889375"/>
            <a:ext cx="208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29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346575"/>
            <a:ext cx="5033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29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625"/>
            <a:ext cx="17033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6527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0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03425"/>
            <a:ext cx="5127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9310" name="Group 30"/>
          <p:cNvGrpSpPr>
            <a:grpSpLocks/>
          </p:cNvGrpSpPr>
          <p:nvPr/>
        </p:nvGrpSpPr>
        <p:grpSpPr bwMode="auto">
          <a:xfrm>
            <a:off x="304800" y="4876800"/>
            <a:ext cx="8610600" cy="685800"/>
            <a:chOff x="192" y="3107"/>
            <a:chExt cx="5424" cy="432"/>
          </a:xfrm>
        </p:grpSpPr>
        <p:pic>
          <p:nvPicPr>
            <p:cNvPr id="1249283" name="Picture 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" y="3324"/>
              <a:ext cx="216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308" name="Picture 2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07"/>
              <a:ext cx="534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49309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46725"/>
            <a:ext cx="5753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311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6019800"/>
            <a:ext cx="3781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9303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04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9315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959475"/>
            <a:ext cx="23828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302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6434138"/>
            <a:ext cx="6018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FBFA-2E5C-4E35-B6A0-50F0E37BD7A7}" type="slidenum">
              <a:rPr lang="en-US"/>
              <a:pPr/>
              <a:t>36</a:t>
            </a:fld>
            <a:endParaRPr lang="en-US"/>
          </a:p>
        </p:txBody>
      </p:sp>
      <p:pic>
        <p:nvPicPr>
          <p:cNvPr id="12503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6925"/>
            <a:ext cx="8604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725"/>
            <a:ext cx="4954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2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6413"/>
            <a:ext cx="35575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031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792288"/>
            <a:ext cx="18351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2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68800"/>
            <a:ext cx="3084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031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78325"/>
            <a:ext cx="48069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1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63650"/>
            <a:ext cx="3762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1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87650"/>
            <a:ext cx="3762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1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746125"/>
            <a:ext cx="6561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2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70125"/>
            <a:ext cx="4500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2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833813"/>
            <a:ext cx="4084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0324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25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0328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99100"/>
            <a:ext cx="40306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032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165725"/>
            <a:ext cx="10128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0331" name="Group 27"/>
          <p:cNvGrpSpPr>
            <a:grpSpLocks/>
          </p:cNvGrpSpPr>
          <p:nvPr/>
        </p:nvGrpSpPr>
        <p:grpSpPr bwMode="auto">
          <a:xfrm>
            <a:off x="2514600" y="5921375"/>
            <a:ext cx="3976688" cy="708025"/>
            <a:chOff x="1584" y="3730"/>
            <a:chExt cx="2505" cy="446"/>
          </a:xfrm>
        </p:grpSpPr>
        <p:pic>
          <p:nvPicPr>
            <p:cNvPr id="1250310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" y="4005"/>
              <a:ext cx="64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29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730"/>
              <a:ext cx="250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50311" name="AutoShape 7"/>
            <p:cNvSpPr>
              <a:spLocks noChangeAspect="1"/>
            </p:cNvSpPr>
            <p:nvPr/>
          </p:nvSpPr>
          <p:spPr bwMode="auto">
            <a:xfrm rot="5400000">
              <a:off x="2756" y="3633"/>
              <a:ext cx="108" cy="651"/>
            </a:xfrm>
            <a:prstGeom prst="leftBrace">
              <a:avLst>
                <a:gd name="adj1" fmla="val 50231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50323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6273800"/>
            <a:ext cx="9937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0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0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0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0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5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50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50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5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5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512-89D7-48BD-98BA-80F85358F0DE}" type="slidenum">
              <a:rPr lang="en-US"/>
              <a:pPr/>
              <a:t>37</a:t>
            </a:fld>
            <a:endParaRPr lang="en-US"/>
          </a:p>
        </p:txBody>
      </p:sp>
      <p:pic>
        <p:nvPicPr>
          <p:cNvPr id="12513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6925"/>
            <a:ext cx="8604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725"/>
            <a:ext cx="4954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3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792288"/>
            <a:ext cx="18351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5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6413"/>
            <a:ext cx="35575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1353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68800"/>
            <a:ext cx="3084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133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78325"/>
            <a:ext cx="48069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3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63650"/>
            <a:ext cx="3762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3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87650"/>
            <a:ext cx="3762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3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746125"/>
            <a:ext cx="6561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3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70125"/>
            <a:ext cx="4500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4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833813"/>
            <a:ext cx="4084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1356" name="Group 28"/>
          <p:cNvGrpSpPr>
            <a:grpSpLocks/>
          </p:cNvGrpSpPr>
          <p:nvPr/>
        </p:nvGrpSpPr>
        <p:grpSpPr bwMode="auto">
          <a:xfrm>
            <a:off x="304800" y="4876800"/>
            <a:ext cx="8610600" cy="685800"/>
            <a:chOff x="192" y="3107"/>
            <a:chExt cx="5424" cy="432"/>
          </a:xfrm>
        </p:grpSpPr>
        <p:pic>
          <p:nvPicPr>
            <p:cNvPr id="1251354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07"/>
              <a:ext cx="534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1343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" y="3324"/>
              <a:ext cx="216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1357" name="Group 29"/>
          <p:cNvGrpSpPr>
            <a:grpSpLocks/>
          </p:cNvGrpSpPr>
          <p:nvPr/>
        </p:nvGrpSpPr>
        <p:grpSpPr bwMode="auto">
          <a:xfrm>
            <a:off x="393700" y="5618163"/>
            <a:ext cx="7797800" cy="1163637"/>
            <a:chOff x="248" y="3539"/>
            <a:chExt cx="4912" cy="733"/>
          </a:xfrm>
        </p:grpSpPr>
        <p:pic>
          <p:nvPicPr>
            <p:cNvPr id="1251355" name="Picture 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3539"/>
              <a:ext cx="435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1345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" y="4069"/>
              <a:ext cx="269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46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780"/>
              <a:ext cx="48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1347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48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1349" name="Group 21"/>
          <p:cNvGrpSpPr>
            <a:grpSpLocks/>
          </p:cNvGrpSpPr>
          <p:nvPr/>
        </p:nvGrpSpPr>
        <p:grpSpPr bwMode="auto">
          <a:xfrm>
            <a:off x="8077200" y="2209800"/>
            <a:ext cx="914400" cy="914400"/>
            <a:chOff x="4853" y="1680"/>
            <a:chExt cx="576" cy="576"/>
          </a:xfrm>
        </p:grpSpPr>
        <p:sp>
          <p:nvSpPr>
            <p:cNvPr id="1251350" name="AutoShape 22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351" name="Text Box 23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0A2F-1D4D-4C82-9453-F3EAC2EC3B72}" type="slidenum">
              <a:rPr lang="en-US"/>
              <a:pPr/>
              <a:t>4</a:t>
            </a:fld>
            <a:endParaRPr lang="en-US"/>
          </a:p>
        </p:txBody>
      </p:sp>
      <p:pic>
        <p:nvPicPr>
          <p:cNvPr id="12185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38"/>
            <a:ext cx="6443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8564" name="Line 4"/>
          <p:cNvSpPr>
            <a:spLocks noChangeShapeType="1"/>
          </p:cNvSpPr>
          <p:nvPr/>
        </p:nvSpPr>
        <p:spPr bwMode="auto">
          <a:xfrm>
            <a:off x="0" y="13573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 flipV="1">
            <a:off x="6321425" y="15621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 rot="5400000" flipV="1">
            <a:off x="6322219" y="226219"/>
            <a:ext cx="0" cy="533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321425" y="2895600"/>
            <a:ext cx="6492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 rot="-5400000">
            <a:off x="5996781" y="2570957"/>
            <a:ext cx="649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 rot="2700000">
            <a:off x="6226969" y="3126582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Arc 10"/>
          <p:cNvSpPr>
            <a:spLocks/>
          </p:cNvSpPr>
          <p:nvPr/>
        </p:nvSpPr>
        <p:spPr bwMode="auto">
          <a:xfrm>
            <a:off x="6321425" y="2438400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71" name="Arc 11"/>
          <p:cNvSpPr>
            <a:spLocks/>
          </p:cNvSpPr>
          <p:nvPr/>
        </p:nvSpPr>
        <p:spPr bwMode="auto">
          <a:xfrm rot="5400000">
            <a:off x="6384131" y="2836069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857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851025"/>
            <a:ext cx="35083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7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994025"/>
            <a:ext cx="35083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74" name="Line 14"/>
          <p:cNvSpPr>
            <a:spLocks noChangeShapeType="1"/>
          </p:cNvSpPr>
          <p:nvPr/>
        </p:nvSpPr>
        <p:spPr bwMode="auto">
          <a:xfrm flipH="1" flipV="1">
            <a:off x="6964363" y="2933700"/>
            <a:ext cx="1041400" cy="328613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 rot="18900000">
            <a:off x="6227763" y="2667000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3505200" y="1371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7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914400"/>
            <a:ext cx="3316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0" y="3408363"/>
            <a:ext cx="350043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7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80" name="Line 20"/>
          <p:cNvSpPr>
            <a:spLocks noChangeShapeType="1"/>
          </p:cNvSpPr>
          <p:nvPr/>
        </p:nvSpPr>
        <p:spPr bwMode="auto">
          <a:xfrm>
            <a:off x="0" y="501015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81" name="Line 21"/>
          <p:cNvSpPr>
            <a:spLocks noChangeShapeType="1"/>
          </p:cNvSpPr>
          <p:nvPr/>
        </p:nvSpPr>
        <p:spPr bwMode="auto">
          <a:xfrm>
            <a:off x="0" y="5502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82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1575"/>
            <a:ext cx="304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8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526213"/>
            <a:ext cx="446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84" name="Line 24"/>
          <p:cNvSpPr>
            <a:spLocks noChangeShapeType="1"/>
          </p:cNvSpPr>
          <p:nvPr/>
        </p:nvSpPr>
        <p:spPr bwMode="auto">
          <a:xfrm>
            <a:off x="0" y="60753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85" name="Line 25"/>
          <p:cNvSpPr>
            <a:spLocks noChangeShapeType="1"/>
          </p:cNvSpPr>
          <p:nvPr/>
        </p:nvSpPr>
        <p:spPr bwMode="auto">
          <a:xfrm>
            <a:off x="0" y="4437063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86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15050"/>
            <a:ext cx="12001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87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5591175"/>
            <a:ext cx="23177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88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5575300"/>
            <a:ext cx="28416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89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478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0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1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906463"/>
            <a:ext cx="162401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2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081588"/>
            <a:ext cx="75104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3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58850"/>
            <a:ext cx="7953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4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149850"/>
            <a:ext cx="795337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5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67375"/>
            <a:ext cx="676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6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524375"/>
            <a:ext cx="20637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7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72000"/>
            <a:ext cx="22336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8" name="Picture 3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30725"/>
            <a:ext cx="15557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9" name="Picture 3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556000"/>
            <a:ext cx="523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0" name="Picture 4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05200"/>
            <a:ext cx="14208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1" name="Picture 4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9363"/>
            <a:ext cx="777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2" name="Picture 4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115050"/>
            <a:ext cx="10318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3" name="Picture 4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3390900"/>
            <a:ext cx="98266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4" name="Picture 4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147161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5" name="Picture 4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438400"/>
            <a:ext cx="11842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6" name="Picture 4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927225"/>
            <a:ext cx="7905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07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08" name="Rectangle 4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8609" name="Picture 4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5926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1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1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21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1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1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121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1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1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21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1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1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21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5" grpId="0" animBg="1"/>
      <p:bldP spid="1218566" grpId="0" animBg="1"/>
      <p:bldP spid="1218567" grpId="0" animBg="1"/>
      <p:bldP spid="1218568" grpId="0" animBg="1"/>
      <p:bldP spid="1218569" grpId="0" animBg="1"/>
      <p:bldP spid="1218570" grpId="0" animBg="1"/>
      <p:bldP spid="1218571" grpId="0" animBg="1"/>
      <p:bldP spid="1218574" grpId="0" animBg="1"/>
      <p:bldP spid="1218575" grpId="0" animBg="1"/>
      <p:bldP spid="12185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5926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26A4-D8C4-41D7-9EDE-4DE34D6A4A40}" type="slidenum">
              <a:rPr lang="en-US"/>
              <a:pPr/>
              <a:t>5</a:t>
            </a:fld>
            <a:endParaRPr lang="en-US"/>
          </a:p>
        </p:txBody>
      </p:sp>
      <p:pic>
        <p:nvPicPr>
          <p:cNvPr id="121958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38"/>
            <a:ext cx="6443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9587" name="Line 3"/>
          <p:cNvSpPr>
            <a:spLocks noChangeShapeType="1"/>
          </p:cNvSpPr>
          <p:nvPr/>
        </p:nvSpPr>
        <p:spPr bwMode="auto">
          <a:xfrm>
            <a:off x="0" y="501015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88" name="Line 4"/>
          <p:cNvSpPr>
            <a:spLocks noChangeShapeType="1"/>
          </p:cNvSpPr>
          <p:nvPr/>
        </p:nvSpPr>
        <p:spPr bwMode="auto">
          <a:xfrm>
            <a:off x="0" y="5502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58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1575"/>
            <a:ext cx="304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9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526213"/>
            <a:ext cx="446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591" name="Line 7"/>
          <p:cNvSpPr>
            <a:spLocks noChangeShapeType="1"/>
          </p:cNvSpPr>
          <p:nvPr/>
        </p:nvSpPr>
        <p:spPr bwMode="auto">
          <a:xfrm>
            <a:off x="0" y="60753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59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15050"/>
            <a:ext cx="12001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9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5591175"/>
            <a:ext cx="23177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9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5575300"/>
            <a:ext cx="28416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9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149850"/>
            <a:ext cx="795337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9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67375"/>
            <a:ext cx="676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9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524375"/>
            <a:ext cx="20637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9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72000"/>
            <a:ext cx="22336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59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30725"/>
            <a:ext cx="15557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0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115050"/>
            <a:ext cx="10318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0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081588"/>
            <a:ext cx="75104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02" name="Line 18"/>
          <p:cNvSpPr>
            <a:spLocks noChangeShapeType="1"/>
          </p:cNvSpPr>
          <p:nvPr/>
        </p:nvSpPr>
        <p:spPr bwMode="auto">
          <a:xfrm rot="2700000">
            <a:off x="6136482" y="3340894"/>
            <a:ext cx="1262062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3" name="Line 19"/>
          <p:cNvSpPr>
            <a:spLocks noChangeShapeType="1"/>
          </p:cNvSpPr>
          <p:nvPr/>
        </p:nvSpPr>
        <p:spPr bwMode="auto">
          <a:xfrm rot="18900000">
            <a:off x="6188075" y="2573338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4" name="Line 20"/>
          <p:cNvSpPr>
            <a:spLocks noChangeShapeType="1"/>
          </p:cNvSpPr>
          <p:nvPr/>
        </p:nvSpPr>
        <p:spPr bwMode="auto">
          <a:xfrm>
            <a:off x="5867400" y="1552575"/>
            <a:ext cx="427038" cy="40957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6" name="Line 22"/>
          <p:cNvSpPr>
            <a:spLocks noChangeShapeType="1"/>
          </p:cNvSpPr>
          <p:nvPr/>
        </p:nvSpPr>
        <p:spPr bwMode="auto">
          <a:xfrm>
            <a:off x="0" y="13573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9607" name="Group 23"/>
          <p:cNvGrpSpPr>
            <a:grpSpLocks/>
          </p:cNvGrpSpPr>
          <p:nvPr/>
        </p:nvGrpSpPr>
        <p:grpSpPr bwMode="auto">
          <a:xfrm>
            <a:off x="3652838" y="1562100"/>
            <a:ext cx="5338762" cy="2667000"/>
            <a:chOff x="1198" y="960"/>
            <a:chExt cx="3363" cy="1680"/>
          </a:xfrm>
        </p:grpSpPr>
        <p:sp>
          <p:nvSpPr>
            <p:cNvPr id="1219608" name="Line 24"/>
            <p:cNvSpPr>
              <a:spLocks noChangeShapeType="1"/>
            </p:cNvSpPr>
            <p:nvPr/>
          </p:nvSpPr>
          <p:spPr bwMode="auto">
            <a:xfrm flipV="1">
              <a:off x="2879" y="960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09" name="Line 25"/>
            <p:cNvSpPr>
              <a:spLocks noChangeShapeType="1"/>
            </p:cNvSpPr>
            <p:nvPr/>
          </p:nvSpPr>
          <p:spPr bwMode="auto">
            <a:xfrm rot="5400000" flipV="1">
              <a:off x="2880" y="118"/>
              <a:ext cx="0" cy="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9610" name="Line 26"/>
          <p:cNvSpPr>
            <a:spLocks noChangeShapeType="1"/>
          </p:cNvSpPr>
          <p:nvPr/>
        </p:nvSpPr>
        <p:spPr bwMode="auto">
          <a:xfrm>
            <a:off x="3505200" y="1371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11" name="Line 27"/>
          <p:cNvSpPr>
            <a:spLocks noChangeShapeType="1"/>
          </p:cNvSpPr>
          <p:nvPr/>
        </p:nvSpPr>
        <p:spPr bwMode="auto">
          <a:xfrm>
            <a:off x="0" y="3408363"/>
            <a:ext cx="350043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12" name="Line 28"/>
          <p:cNvSpPr>
            <a:spLocks noChangeShapeType="1"/>
          </p:cNvSpPr>
          <p:nvPr/>
        </p:nvSpPr>
        <p:spPr bwMode="auto">
          <a:xfrm flipH="1" flipV="1">
            <a:off x="7640638" y="2924175"/>
            <a:ext cx="457200" cy="36512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13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914400"/>
            <a:ext cx="3316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14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906463"/>
            <a:ext cx="162401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15" name="Line 31"/>
          <p:cNvSpPr>
            <a:spLocks noChangeShapeType="1"/>
          </p:cNvSpPr>
          <p:nvPr/>
        </p:nvSpPr>
        <p:spPr bwMode="auto">
          <a:xfrm>
            <a:off x="0" y="4437063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16" name="Arc 32"/>
          <p:cNvSpPr>
            <a:spLocks/>
          </p:cNvSpPr>
          <p:nvPr/>
        </p:nvSpPr>
        <p:spPr bwMode="auto">
          <a:xfrm>
            <a:off x="6321425" y="2438400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17" name="Arc 33"/>
          <p:cNvSpPr>
            <a:spLocks/>
          </p:cNvSpPr>
          <p:nvPr/>
        </p:nvSpPr>
        <p:spPr bwMode="auto">
          <a:xfrm rot="5400000">
            <a:off x="6384131" y="2836069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9618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478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19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20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21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3252788"/>
            <a:ext cx="138112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22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412875"/>
            <a:ext cx="3762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23" name="Line 39"/>
          <p:cNvSpPr>
            <a:spLocks noChangeShapeType="1"/>
          </p:cNvSpPr>
          <p:nvPr/>
        </p:nvSpPr>
        <p:spPr bwMode="auto">
          <a:xfrm>
            <a:off x="6321425" y="2895600"/>
            <a:ext cx="6492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24" name="Line 40"/>
          <p:cNvSpPr>
            <a:spLocks noChangeShapeType="1"/>
          </p:cNvSpPr>
          <p:nvPr/>
        </p:nvSpPr>
        <p:spPr bwMode="auto">
          <a:xfrm rot="-5400000">
            <a:off x="5996781" y="2570957"/>
            <a:ext cx="649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25" name="Line 41"/>
          <p:cNvSpPr>
            <a:spLocks noChangeShapeType="1"/>
          </p:cNvSpPr>
          <p:nvPr/>
        </p:nvSpPr>
        <p:spPr bwMode="auto">
          <a:xfrm rot="2700000">
            <a:off x="6226969" y="3126582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26" name="Line 42"/>
          <p:cNvSpPr>
            <a:spLocks noChangeShapeType="1"/>
          </p:cNvSpPr>
          <p:nvPr/>
        </p:nvSpPr>
        <p:spPr bwMode="auto">
          <a:xfrm rot="18900000">
            <a:off x="6227763" y="2667000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27" name="Oval 43"/>
          <p:cNvSpPr>
            <a:spLocks noChangeArrowheads="1"/>
          </p:cNvSpPr>
          <p:nvPr/>
        </p:nvSpPr>
        <p:spPr bwMode="auto">
          <a:xfrm>
            <a:off x="7202488" y="37750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28" name="Oval 44"/>
          <p:cNvSpPr>
            <a:spLocks noChangeArrowheads="1"/>
          </p:cNvSpPr>
          <p:nvPr/>
        </p:nvSpPr>
        <p:spPr bwMode="auto">
          <a:xfrm>
            <a:off x="5373688" y="19462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29" name="Oval 45"/>
          <p:cNvSpPr>
            <a:spLocks noChangeArrowheads="1"/>
          </p:cNvSpPr>
          <p:nvPr/>
        </p:nvSpPr>
        <p:spPr bwMode="auto">
          <a:xfrm>
            <a:off x="6927850" y="222091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30" name="Line 46"/>
          <p:cNvSpPr>
            <a:spLocks noChangeShapeType="1"/>
          </p:cNvSpPr>
          <p:nvPr/>
        </p:nvSpPr>
        <p:spPr bwMode="auto">
          <a:xfrm rot="18900000">
            <a:off x="5541963" y="3219450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31" name="Oval 47"/>
          <p:cNvSpPr>
            <a:spLocks noChangeArrowheads="1"/>
          </p:cNvSpPr>
          <p:nvPr/>
        </p:nvSpPr>
        <p:spPr bwMode="auto">
          <a:xfrm>
            <a:off x="5648325" y="350996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32" name="Line 48"/>
          <p:cNvSpPr>
            <a:spLocks noChangeShapeType="1"/>
          </p:cNvSpPr>
          <p:nvPr/>
        </p:nvSpPr>
        <p:spPr bwMode="auto">
          <a:xfrm rot="2700000">
            <a:off x="5244306" y="2450307"/>
            <a:ext cx="1262063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33" name="Picture 4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58850"/>
            <a:ext cx="7953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34" name="Picture 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270250"/>
            <a:ext cx="2524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35" name="Picture 5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67175"/>
            <a:ext cx="2698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36" name="Picture 5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556000"/>
            <a:ext cx="523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37" name="Picture 5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05200"/>
            <a:ext cx="14208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38" name="Picture 5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9363"/>
            <a:ext cx="777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39" name="Oval 55"/>
          <p:cNvSpPr>
            <a:spLocks noChangeArrowheads="1"/>
          </p:cNvSpPr>
          <p:nvPr/>
        </p:nvSpPr>
        <p:spPr bwMode="auto">
          <a:xfrm>
            <a:off x="5027613" y="1981200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40" name="Oval 56"/>
          <p:cNvSpPr>
            <a:spLocks noChangeArrowheads="1"/>
          </p:cNvSpPr>
          <p:nvPr/>
        </p:nvSpPr>
        <p:spPr bwMode="auto">
          <a:xfrm rot="2700000">
            <a:off x="5027612" y="1981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41" name="Rectangle 57"/>
          <p:cNvSpPr>
            <a:spLocks noChangeArrowheads="1"/>
          </p:cNvSpPr>
          <p:nvPr/>
        </p:nvSpPr>
        <p:spPr bwMode="auto">
          <a:xfrm>
            <a:off x="3810000" y="533400"/>
            <a:ext cx="4149725" cy="3746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42" name="Line 58"/>
          <p:cNvSpPr>
            <a:spLocks noChangeShapeType="1"/>
          </p:cNvSpPr>
          <p:nvPr/>
        </p:nvSpPr>
        <p:spPr bwMode="auto">
          <a:xfrm flipV="1">
            <a:off x="3886200" y="2362200"/>
            <a:ext cx="18288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43" name="Line 59"/>
          <p:cNvSpPr>
            <a:spLocks noChangeShapeType="1"/>
          </p:cNvSpPr>
          <p:nvPr/>
        </p:nvSpPr>
        <p:spPr bwMode="auto">
          <a:xfrm>
            <a:off x="4800600" y="1981200"/>
            <a:ext cx="11430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44" name="Picture 6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147161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45" name="Picture 6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438400"/>
            <a:ext cx="11842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46" name="Picture 6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539875"/>
            <a:ext cx="3683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47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48" name="Rectangle 6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1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21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21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21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21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1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21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21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1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1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500" fill="hold"/>
                                        <p:tgtEl>
                                          <p:spTgt spid="12196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602" grpId="0" animBg="1"/>
      <p:bldP spid="1219603" grpId="0" animBg="1"/>
      <p:bldP spid="1219604" grpId="0" animBg="1"/>
      <p:bldP spid="1219612" grpId="0" animBg="1"/>
      <p:bldP spid="1219627" grpId="0" animBg="1"/>
      <p:bldP spid="1219628" grpId="0" animBg="1"/>
      <p:bldP spid="1219629" grpId="0" animBg="1"/>
      <p:bldP spid="1219630" grpId="0" animBg="1"/>
      <p:bldP spid="1219631" grpId="0" animBg="1"/>
      <p:bldP spid="1219632" grpId="0" animBg="1"/>
      <p:bldP spid="1219639" grpId="0" animBg="1"/>
      <p:bldP spid="1219640" grpId="0" animBg="1"/>
      <p:bldP spid="1219641" grpId="0" animBg="1"/>
      <p:bldP spid="1219641" grpId="1" animBg="1"/>
      <p:bldP spid="1219642" grpId="0" animBg="1"/>
      <p:bldP spid="1219642" grpId="1" animBg="1"/>
      <p:bldP spid="1219643" grpId="0" animBg="1"/>
      <p:bldP spid="12196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5926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9BE-29AC-4D6D-8C77-0FE84CC9709E}" type="slidenum">
              <a:rPr lang="en-US"/>
              <a:pPr/>
              <a:t>6</a:t>
            </a:fld>
            <a:endParaRPr lang="en-US"/>
          </a:p>
        </p:txBody>
      </p:sp>
      <p:pic>
        <p:nvPicPr>
          <p:cNvPr id="122061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38"/>
            <a:ext cx="6443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1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147161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1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13" name="Line 5"/>
          <p:cNvSpPr>
            <a:spLocks noChangeShapeType="1"/>
          </p:cNvSpPr>
          <p:nvPr/>
        </p:nvSpPr>
        <p:spPr bwMode="auto">
          <a:xfrm>
            <a:off x="0" y="501015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14" name="Line 6"/>
          <p:cNvSpPr>
            <a:spLocks noChangeShapeType="1"/>
          </p:cNvSpPr>
          <p:nvPr/>
        </p:nvSpPr>
        <p:spPr bwMode="auto">
          <a:xfrm>
            <a:off x="0" y="5502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1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1575"/>
            <a:ext cx="304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1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526213"/>
            <a:ext cx="446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17" name="Line 9"/>
          <p:cNvSpPr>
            <a:spLocks noChangeShapeType="1"/>
          </p:cNvSpPr>
          <p:nvPr/>
        </p:nvSpPr>
        <p:spPr bwMode="auto">
          <a:xfrm>
            <a:off x="0" y="60753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1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15050"/>
            <a:ext cx="12001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1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5591175"/>
            <a:ext cx="23177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5575300"/>
            <a:ext cx="28416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149850"/>
            <a:ext cx="795337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67375"/>
            <a:ext cx="676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524375"/>
            <a:ext cx="20637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72000"/>
            <a:ext cx="22336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30725"/>
            <a:ext cx="15557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115050"/>
            <a:ext cx="10318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2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081588"/>
            <a:ext cx="75104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28" name="Line 20"/>
          <p:cNvSpPr>
            <a:spLocks noChangeShapeType="1"/>
          </p:cNvSpPr>
          <p:nvPr/>
        </p:nvSpPr>
        <p:spPr bwMode="auto">
          <a:xfrm rot="2700000">
            <a:off x="6136482" y="3340894"/>
            <a:ext cx="1262062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9" name="Line 21"/>
          <p:cNvSpPr>
            <a:spLocks noChangeShapeType="1"/>
          </p:cNvSpPr>
          <p:nvPr/>
        </p:nvSpPr>
        <p:spPr bwMode="auto">
          <a:xfrm rot="18900000">
            <a:off x="6188075" y="2573338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30" name="Line 22"/>
          <p:cNvSpPr>
            <a:spLocks noChangeShapeType="1"/>
          </p:cNvSpPr>
          <p:nvPr/>
        </p:nvSpPr>
        <p:spPr bwMode="auto">
          <a:xfrm>
            <a:off x="5867400" y="1552575"/>
            <a:ext cx="427038" cy="40957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32" name="Line 24"/>
          <p:cNvSpPr>
            <a:spLocks noChangeShapeType="1"/>
          </p:cNvSpPr>
          <p:nvPr/>
        </p:nvSpPr>
        <p:spPr bwMode="auto">
          <a:xfrm>
            <a:off x="0" y="13573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0633" name="Group 25"/>
          <p:cNvGrpSpPr>
            <a:grpSpLocks/>
          </p:cNvGrpSpPr>
          <p:nvPr/>
        </p:nvGrpSpPr>
        <p:grpSpPr bwMode="auto">
          <a:xfrm>
            <a:off x="3652838" y="1562100"/>
            <a:ext cx="5338762" cy="2667000"/>
            <a:chOff x="1198" y="960"/>
            <a:chExt cx="3363" cy="1680"/>
          </a:xfrm>
        </p:grpSpPr>
        <p:sp>
          <p:nvSpPr>
            <p:cNvPr id="1220634" name="Line 26"/>
            <p:cNvSpPr>
              <a:spLocks noChangeShapeType="1"/>
            </p:cNvSpPr>
            <p:nvPr/>
          </p:nvSpPr>
          <p:spPr bwMode="auto">
            <a:xfrm flipV="1">
              <a:off x="2879" y="960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35" name="Line 27"/>
            <p:cNvSpPr>
              <a:spLocks noChangeShapeType="1"/>
            </p:cNvSpPr>
            <p:nvPr/>
          </p:nvSpPr>
          <p:spPr bwMode="auto">
            <a:xfrm rot="5400000" flipV="1">
              <a:off x="2880" y="118"/>
              <a:ext cx="0" cy="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0636" name="Line 28"/>
          <p:cNvSpPr>
            <a:spLocks noChangeShapeType="1"/>
          </p:cNvSpPr>
          <p:nvPr/>
        </p:nvSpPr>
        <p:spPr bwMode="auto">
          <a:xfrm>
            <a:off x="3505200" y="1371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37" name="Line 29"/>
          <p:cNvSpPr>
            <a:spLocks noChangeShapeType="1"/>
          </p:cNvSpPr>
          <p:nvPr/>
        </p:nvSpPr>
        <p:spPr bwMode="auto">
          <a:xfrm>
            <a:off x="0" y="3408363"/>
            <a:ext cx="350043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38" name="Line 30"/>
          <p:cNvSpPr>
            <a:spLocks noChangeShapeType="1"/>
          </p:cNvSpPr>
          <p:nvPr/>
        </p:nvSpPr>
        <p:spPr bwMode="auto">
          <a:xfrm flipH="1" flipV="1">
            <a:off x="7640638" y="2924175"/>
            <a:ext cx="457200" cy="36512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39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914400"/>
            <a:ext cx="3316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40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906463"/>
            <a:ext cx="162401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41" name="Line 33"/>
          <p:cNvSpPr>
            <a:spLocks noChangeShapeType="1"/>
          </p:cNvSpPr>
          <p:nvPr/>
        </p:nvSpPr>
        <p:spPr bwMode="auto">
          <a:xfrm>
            <a:off x="0" y="4437063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42" name="Arc 34"/>
          <p:cNvSpPr>
            <a:spLocks/>
          </p:cNvSpPr>
          <p:nvPr/>
        </p:nvSpPr>
        <p:spPr bwMode="auto">
          <a:xfrm>
            <a:off x="6321425" y="2438400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43" name="Arc 35"/>
          <p:cNvSpPr>
            <a:spLocks/>
          </p:cNvSpPr>
          <p:nvPr/>
        </p:nvSpPr>
        <p:spPr bwMode="auto">
          <a:xfrm rot="5400000">
            <a:off x="6384131" y="2836069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0644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45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3252788"/>
            <a:ext cx="138112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46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412875"/>
            <a:ext cx="3762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47" name="Line 39"/>
          <p:cNvSpPr>
            <a:spLocks noChangeShapeType="1"/>
          </p:cNvSpPr>
          <p:nvPr/>
        </p:nvSpPr>
        <p:spPr bwMode="auto">
          <a:xfrm>
            <a:off x="6321425" y="2895600"/>
            <a:ext cx="6492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48" name="Line 40"/>
          <p:cNvSpPr>
            <a:spLocks noChangeShapeType="1"/>
          </p:cNvSpPr>
          <p:nvPr/>
        </p:nvSpPr>
        <p:spPr bwMode="auto">
          <a:xfrm rot="-5400000">
            <a:off x="5996781" y="2570957"/>
            <a:ext cx="649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49" name="Line 41"/>
          <p:cNvSpPr>
            <a:spLocks noChangeShapeType="1"/>
          </p:cNvSpPr>
          <p:nvPr/>
        </p:nvSpPr>
        <p:spPr bwMode="auto">
          <a:xfrm rot="2700000">
            <a:off x="6226969" y="3126582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50" name="Line 42"/>
          <p:cNvSpPr>
            <a:spLocks noChangeShapeType="1"/>
          </p:cNvSpPr>
          <p:nvPr/>
        </p:nvSpPr>
        <p:spPr bwMode="auto">
          <a:xfrm rot="18900000">
            <a:off x="6227763" y="2667000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51" name="Oval 43"/>
          <p:cNvSpPr>
            <a:spLocks noChangeArrowheads="1"/>
          </p:cNvSpPr>
          <p:nvPr/>
        </p:nvSpPr>
        <p:spPr bwMode="auto">
          <a:xfrm>
            <a:off x="7202488" y="37750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52" name="Oval 44"/>
          <p:cNvSpPr>
            <a:spLocks noChangeArrowheads="1"/>
          </p:cNvSpPr>
          <p:nvPr/>
        </p:nvSpPr>
        <p:spPr bwMode="auto">
          <a:xfrm>
            <a:off x="5373688" y="19462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53" name="Oval 45"/>
          <p:cNvSpPr>
            <a:spLocks noChangeArrowheads="1"/>
          </p:cNvSpPr>
          <p:nvPr/>
        </p:nvSpPr>
        <p:spPr bwMode="auto">
          <a:xfrm>
            <a:off x="6927850" y="222091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54" name="Line 46"/>
          <p:cNvSpPr>
            <a:spLocks noChangeShapeType="1"/>
          </p:cNvSpPr>
          <p:nvPr/>
        </p:nvSpPr>
        <p:spPr bwMode="auto">
          <a:xfrm rot="18900000">
            <a:off x="5541963" y="3219450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55" name="Oval 47"/>
          <p:cNvSpPr>
            <a:spLocks noChangeArrowheads="1"/>
          </p:cNvSpPr>
          <p:nvPr/>
        </p:nvSpPr>
        <p:spPr bwMode="auto">
          <a:xfrm>
            <a:off x="5648325" y="350996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56" name="Line 48"/>
          <p:cNvSpPr>
            <a:spLocks noChangeShapeType="1"/>
          </p:cNvSpPr>
          <p:nvPr/>
        </p:nvSpPr>
        <p:spPr bwMode="auto">
          <a:xfrm rot="2700000">
            <a:off x="5244306" y="2450307"/>
            <a:ext cx="1262063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57" name="Picture 4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58850"/>
            <a:ext cx="7953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58" name="Picture 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270250"/>
            <a:ext cx="2524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59" name="Picture 5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67175"/>
            <a:ext cx="2698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60" name="Picture 5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556000"/>
            <a:ext cx="523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61" name="Picture 5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05200"/>
            <a:ext cx="14208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62" name="Picture 5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9363"/>
            <a:ext cx="777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63" name="Oval 55"/>
          <p:cNvSpPr>
            <a:spLocks noChangeArrowheads="1"/>
          </p:cNvSpPr>
          <p:nvPr/>
        </p:nvSpPr>
        <p:spPr bwMode="auto">
          <a:xfrm>
            <a:off x="5027613" y="1981200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64" name="Oval 56"/>
          <p:cNvSpPr>
            <a:spLocks noChangeArrowheads="1"/>
          </p:cNvSpPr>
          <p:nvPr/>
        </p:nvSpPr>
        <p:spPr bwMode="auto">
          <a:xfrm rot="2700000">
            <a:off x="5027612" y="1981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0665" name="Picture 5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478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66" name="Picture 5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9950"/>
            <a:ext cx="4254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67" name="Rectangle 59"/>
          <p:cNvSpPr>
            <a:spLocks noChangeArrowheads="1"/>
          </p:cNvSpPr>
          <p:nvPr/>
        </p:nvSpPr>
        <p:spPr bwMode="auto">
          <a:xfrm>
            <a:off x="1882775" y="1460500"/>
            <a:ext cx="593725" cy="8509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0668" name="Picture 6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438400"/>
            <a:ext cx="11842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69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70" name="Rectangle 6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220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5926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7804-EB00-4536-82D6-9C2D6C712F6D}" type="slidenum">
              <a:rPr lang="en-US"/>
              <a:pPr/>
              <a:t>7</a:t>
            </a:fld>
            <a:endParaRPr lang="en-US"/>
          </a:p>
        </p:txBody>
      </p:sp>
      <p:pic>
        <p:nvPicPr>
          <p:cNvPr id="122163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38"/>
            <a:ext cx="6443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3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447800"/>
            <a:ext cx="14224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3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37" name="Line 5"/>
          <p:cNvSpPr>
            <a:spLocks noChangeShapeType="1"/>
          </p:cNvSpPr>
          <p:nvPr/>
        </p:nvSpPr>
        <p:spPr bwMode="auto">
          <a:xfrm>
            <a:off x="0" y="501015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38" name="Line 6"/>
          <p:cNvSpPr>
            <a:spLocks noChangeShapeType="1"/>
          </p:cNvSpPr>
          <p:nvPr/>
        </p:nvSpPr>
        <p:spPr bwMode="auto">
          <a:xfrm>
            <a:off x="0" y="5502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3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1575"/>
            <a:ext cx="304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526213"/>
            <a:ext cx="446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41" name="Line 9"/>
          <p:cNvSpPr>
            <a:spLocks noChangeShapeType="1"/>
          </p:cNvSpPr>
          <p:nvPr/>
        </p:nvSpPr>
        <p:spPr bwMode="auto">
          <a:xfrm>
            <a:off x="0" y="60753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4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15050"/>
            <a:ext cx="12001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5591175"/>
            <a:ext cx="23177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5575300"/>
            <a:ext cx="28416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149850"/>
            <a:ext cx="795337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67375"/>
            <a:ext cx="676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524375"/>
            <a:ext cx="20637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72000"/>
            <a:ext cx="22336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30725"/>
            <a:ext cx="15557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115050"/>
            <a:ext cx="10318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1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081588"/>
            <a:ext cx="75104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52" name="Line 20"/>
          <p:cNvSpPr>
            <a:spLocks noChangeShapeType="1"/>
          </p:cNvSpPr>
          <p:nvPr/>
        </p:nvSpPr>
        <p:spPr bwMode="auto">
          <a:xfrm rot="2700000">
            <a:off x="6136482" y="3340894"/>
            <a:ext cx="1262062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53" name="Line 21"/>
          <p:cNvSpPr>
            <a:spLocks noChangeShapeType="1"/>
          </p:cNvSpPr>
          <p:nvPr/>
        </p:nvSpPr>
        <p:spPr bwMode="auto">
          <a:xfrm rot="18900000">
            <a:off x="6188075" y="2573338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54" name="Line 22"/>
          <p:cNvSpPr>
            <a:spLocks noChangeShapeType="1"/>
          </p:cNvSpPr>
          <p:nvPr/>
        </p:nvSpPr>
        <p:spPr bwMode="auto">
          <a:xfrm>
            <a:off x="5867400" y="1552575"/>
            <a:ext cx="427038" cy="40957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56" name="Line 24"/>
          <p:cNvSpPr>
            <a:spLocks noChangeShapeType="1"/>
          </p:cNvSpPr>
          <p:nvPr/>
        </p:nvSpPr>
        <p:spPr bwMode="auto">
          <a:xfrm>
            <a:off x="0" y="13573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1657" name="Group 25"/>
          <p:cNvGrpSpPr>
            <a:grpSpLocks/>
          </p:cNvGrpSpPr>
          <p:nvPr/>
        </p:nvGrpSpPr>
        <p:grpSpPr bwMode="auto">
          <a:xfrm>
            <a:off x="3652838" y="1562100"/>
            <a:ext cx="5338762" cy="2667000"/>
            <a:chOff x="1198" y="960"/>
            <a:chExt cx="3363" cy="1680"/>
          </a:xfrm>
        </p:grpSpPr>
        <p:sp>
          <p:nvSpPr>
            <p:cNvPr id="1221658" name="Line 26"/>
            <p:cNvSpPr>
              <a:spLocks noChangeShapeType="1"/>
            </p:cNvSpPr>
            <p:nvPr/>
          </p:nvSpPr>
          <p:spPr bwMode="auto">
            <a:xfrm flipV="1">
              <a:off x="2879" y="960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59" name="Line 27"/>
            <p:cNvSpPr>
              <a:spLocks noChangeShapeType="1"/>
            </p:cNvSpPr>
            <p:nvPr/>
          </p:nvSpPr>
          <p:spPr bwMode="auto">
            <a:xfrm rot="5400000" flipV="1">
              <a:off x="2880" y="118"/>
              <a:ext cx="0" cy="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1660" name="Line 28"/>
          <p:cNvSpPr>
            <a:spLocks noChangeShapeType="1"/>
          </p:cNvSpPr>
          <p:nvPr/>
        </p:nvSpPr>
        <p:spPr bwMode="auto">
          <a:xfrm>
            <a:off x="3505200" y="1371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61" name="Line 29"/>
          <p:cNvSpPr>
            <a:spLocks noChangeShapeType="1"/>
          </p:cNvSpPr>
          <p:nvPr/>
        </p:nvSpPr>
        <p:spPr bwMode="auto">
          <a:xfrm>
            <a:off x="0" y="3408363"/>
            <a:ext cx="350043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62" name="Line 30"/>
          <p:cNvSpPr>
            <a:spLocks noChangeShapeType="1"/>
          </p:cNvSpPr>
          <p:nvPr/>
        </p:nvSpPr>
        <p:spPr bwMode="auto">
          <a:xfrm flipH="1" flipV="1">
            <a:off x="7640638" y="2924175"/>
            <a:ext cx="457200" cy="36512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63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914400"/>
            <a:ext cx="3316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64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906463"/>
            <a:ext cx="162401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65" name="Line 33"/>
          <p:cNvSpPr>
            <a:spLocks noChangeShapeType="1"/>
          </p:cNvSpPr>
          <p:nvPr/>
        </p:nvSpPr>
        <p:spPr bwMode="auto">
          <a:xfrm>
            <a:off x="0" y="4437063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66" name="Arc 34"/>
          <p:cNvSpPr>
            <a:spLocks/>
          </p:cNvSpPr>
          <p:nvPr/>
        </p:nvSpPr>
        <p:spPr bwMode="auto">
          <a:xfrm>
            <a:off x="6321425" y="2438400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67" name="Arc 35"/>
          <p:cNvSpPr>
            <a:spLocks/>
          </p:cNvSpPr>
          <p:nvPr/>
        </p:nvSpPr>
        <p:spPr bwMode="auto">
          <a:xfrm rot="5400000">
            <a:off x="6384131" y="2836069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1668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69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3252788"/>
            <a:ext cx="138112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70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412875"/>
            <a:ext cx="3762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71" name="Line 39"/>
          <p:cNvSpPr>
            <a:spLocks noChangeShapeType="1"/>
          </p:cNvSpPr>
          <p:nvPr/>
        </p:nvSpPr>
        <p:spPr bwMode="auto">
          <a:xfrm>
            <a:off x="6321425" y="2895600"/>
            <a:ext cx="6492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72" name="Line 40"/>
          <p:cNvSpPr>
            <a:spLocks noChangeShapeType="1"/>
          </p:cNvSpPr>
          <p:nvPr/>
        </p:nvSpPr>
        <p:spPr bwMode="auto">
          <a:xfrm rot="-5400000">
            <a:off x="5996781" y="2570957"/>
            <a:ext cx="649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73" name="Line 41"/>
          <p:cNvSpPr>
            <a:spLocks noChangeShapeType="1"/>
          </p:cNvSpPr>
          <p:nvPr/>
        </p:nvSpPr>
        <p:spPr bwMode="auto">
          <a:xfrm rot="2700000">
            <a:off x="6226969" y="3126582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74" name="Line 42"/>
          <p:cNvSpPr>
            <a:spLocks noChangeShapeType="1"/>
          </p:cNvSpPr>
          <p:nvPr/>
        </p:nvSpPr>
        <p:spPr bwMode="auto">
          <a:xfrm rot="18900000">
            <a:off x="6227763" y="2667000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75" name="Oval 43"/>
          <p:cNvSpPr>
            <a:spLocks noChangeArrowheads="1"/>
          </p:cNvSpPr>
          <p:nvPr/>
        </p:nvSpPr>
        <p:spPr bwMode="auto">
          <a:xfrm>
            <a:off x="7202488" y="37750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76" name="Oval 44"/>
          <p:cNvSpPr>
            <a:spLocks noChangeArrowheads="1"/>
          </p:cNvSpPr>
          <p:nvPr/>
        </p:nvSpPr>
        <p:spPr bwMode="auto">
          <a:xfrm>
            <a:off x="5373688" y="19462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77" name="Oval 45"/>
          <p:cNvSpPr>
            <a:spLocks noChangeArrowheads="1"/>
          </p:cNvSpPr>
          <p:nvPr/>
        </p:nvSpPr>
        <p:spPr bwMode="auto">
          <a:xfrm>
            <a:off x="6927850" y="222091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78" name="Line 46"/>
          <p:cNvSpPr>
            <a:spLocks noChangeShapeType="1"/>
          </p:cNvSpPr>
          <p:nvPr/>
        </p:nvSpPr>
        <p:spPr bwMode="auto">
          <a:xfrm rot="18900000">
            <a:off x="5541963" y="3219450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79" name="Oval 47"/>
          <p:cNvSpPr>
            <a:spLocks noChangeArrowheads="1"/>
          </p:cNvSpPr>
          <p:nvPr/>
        </p:nvSpPr>
        <p:spPr bwMode="auto">
          <a:xfrm>
            <a:off x="5648325" y="350996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80" name="Line 48"/>
          <p:cNvSpPr>
            <a:spLocks noChangeShapeType="1"/>
          </p:cNvSpPr>
          <p:nvPr/>
        </p:nvSpPr>
        <p:spPr bwMode="auto">
          <a:xfrm rot="2700000">
            <a:off x="5244306" y="2450307"/>
            <a:ext cx="1262063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81" name="Picture 4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58850"/>
            <a:ext cx="7953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82" name="Picture 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270250"/>
            <a:ext cx="2524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83" name="Picture 5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67175"/>
            <a:ext cx="2698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84" name="Picture 5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556000"/>
            <a:ext cx="523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85" name="Picture 5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05200"/>
            <a:ext cx="14208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86" name="Picture 5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9363"/>
            <a:ext cx="777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87" name="Oval 55"/>
          <p:cNvSpPr>
            <a:spLocks noChangeArrowheads="1"/>
          </p:cNvSpPr>
          <p:nvPr/>
        </p:nvSpPr>
        <p:spPr bwMode="auto">
          <a:xfrm>
            <a:off x="5027613" y="1981200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88" name="Oval 56"/>
          <p:cNvSpPr>
            <a:spLocks noChangeArrowheads="1"/>
          </p:cNvSpPr>
          <p:nvPr/>
        </p:nvSpPr>
        <p:spPr bwMode="auto">
          <a:xfrm rot="2700000">
            <a:off x="5027612" y="1981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1689" name="Picture 5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478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90" name="Picture 5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9950"/>
            <a:ext cx="4254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91" name="Rectangle 59"/>
          <p:cNvSpPr>
            <a:spLocks noChangeArrowheads="1"/>
          </p:cNvSpPr>
          <p:nvPr/>
        </p:nvSpPr>
        <p:spPr bwMode="auto">
          <a:xfrm>
            <a:off x="1905000" y="1460500"/>
            <a:ext cx="593725" cy="8509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92" name="Line 60"/>
          <p:cNvSpPr>
            <a:spLocks noChangeShapeType="1"/>
          </p:cNvSpPr>
          <p:nvPr/>
        </p:nvSpPr>
        <p:spPr bwMode="auto">
          <a:xfrm flipV="1">
            <a:off x="2514600" y="1676400"/>
            <a:ext cx="38100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93" name="Line 61"/>
          <p:cNvSpPr>
            <a:spLocks noChangeShapeType="1"/>
          </p:cNvSpPr>
          <p:nvPr/>
        </p:nvSpPr>
        <p:spPr bwMode="auto">
          <a:xfrm>
            <a:off x="2514600" y="1828800"/>
            <a:ext cx="38100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94" name="Picture 6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438400"/>
            <a:ext cx="11842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95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96" name="Rectangle 6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2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91" grpId="0" animBg="1"/>
      <p:bldP spid="1221692" grpId="0" animBg="1"/>
      <p:bldP spid="12216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5926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6248-F0FA-472E-92C4-853732205817}" type="slidenum">
              <a:rPr lang="en-US"/>
              <a:pPr/>
              <a:t>8</a:t>
            </a:fld>
            <a:endParaRPr lang="en-US"/>
          </a:p>
        </p:txBody>
      </p:sp>
      <p:pic>
        <p:nvPicPr>
          <p:cNvPr id="122265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38"/>
            <a:ext cx="6443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265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438400"/>
            <a:ext cx="11842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6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61" name="Line 5"/>
          <p:cNvSpPr>
            <a:spLocks noChangeShapeType="1"/>
          </p:cNvSpPr>
          <p:nvPr/>
        </p:nvSpPr>
        <p:spPr bwMode="auto">
          <a:xfrm>
            <a:off x="0" y="501015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62" name="Line 6"/>
          <p:cNvSpPr>
            <a:spLocks noChangeShapeType="1"/>
          </p:cNvSpPr>
          <p:nvPr/>
        </p:nvSpPr>
        <p:spPr bwMode="auto">
          <a:xfrm>
            <a:off x="0" y="5502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66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1575"/>
            <a:ext cx="304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6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526213"/>
            <a:ext cx="446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65" name="Line 9"/>
          <p:cNvSpPr>
            <a:spLocks noChangeShapeType="1"/>
          </p:cNvSpPr>
          <p:nvPr/>
        </p:nvSpPr>
        <p:spPr bwMode="auto">
          <a:xfrm>
            <a:off x="0" y="60753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66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15050"/>
            <a:ext cx="12001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6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5591175"/>
            <a:ext cx="23177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6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5575300"/>
            <a:ext cx="28416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6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149850"/>
            <a:ext cx="795337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7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67375"/>
            <a:ext cx="676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7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524375"/>
            <a:ext cx="20637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7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72000"/>
            <a:ext cx="22336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7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30725"/>
            <a:ext cx="15557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7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115050"/>
            <a:ext cx="10318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7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081588"/>
            <a:ext cx="75104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76" name="Line 20"/>
          <p:cNvSpPr>
            <a:spLocks noChangeShapeType="1"/>
          </p:cNvSpPr>
          <p:nvPr/>
        </p:nvSpPr>
        <p:spPr bwMode="auto">
          <a:xfrm rot="2700000">
            <a:off x="6136482" y="3340894"/>
            <a:ext cx="1262062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rot="18900000">
            <a:off x="6188075" y="2573338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78" name="Line 22"/>
          <p:cNvSpPr>
            <a:spLocks noChangeShapeType="1"/>
          </p:cNvSpPr>
          <p:nvPr/>
        </p:nvSpPr>
        <p:spPr bwMode="auto">
          <a:xfrm>
            <a:off x="5867400" y="1552575"/>
            <a:ext cx="427038" cy="40957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80" name="Line 24"/>
          <p:cNvSpPr>
            <a:spLocks noChangeShapeType="1"/>
          </p:cNvSpPr>
          <p:nvPr/>
        </p:nvSpPr>
        <p:spPr bwMode="auto">
          <a:xfrm>
            <a:off x="0" y="13573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2681" name="Group 25"/>
          <p:cNvGrpSpPr>
            <a:grpSpLocks/>
          </p:cNvGrpSpPr>
          <p:nvPr/>
        </p:nvGrpSpPr>
        <p:grpSpPr bwMode="auto">
          <a:xfrm>
            <a:off x="3652838" y="1562100"/>
            <a:ext cx="5338762" cy="2667000"/>
            <a:chOff x="1198" y="960"/>
            <a:chExt cx="3363" cy="1680"/>
          </a:xfrm>
        </p:grpSpPr>
        <p:sp>
          <p:nvSpPr>
            <p:cNvPr id="1222682" name="Line 26"/>
            <p:cNvSpPr>
              <a:spLocks noChangeShapeType="1"/>
            </p:cNvSpPr>
            <p:nvPr/>
          </p:nvSpPr>
          <p:spPr bwMode="auto">
            <a:xfrm flipV="1">
              <a:off x="2879" y="960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83" name="Line 27"/>
            <p:cNvSpPr>
              <a:spLocks noChangeShapeType="1"/>
            </p:cNvSpPr>
            <p:nvPr/>
          </p:nvSpPr>
          <p:spPr bwMode="auto">
            <a:xfrm rot="5400000" flipV="1">
              <a:off x="2880" y="118"/>
              <a:ext cx="0" cy="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2684" name="Line 28"/>
          <p:cNvSpPr>
            <a:spLocks noChangeShapeType="1"/>
          </p:cNvSpPr>
          <p:nvPr/>
        </p:nvSpPr>
        <p:spPr bwMode="auto">
          <a:xfrm>
            <a:off x="3505200" y="1371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85" name="Line 29"/>
          <p:cNvSpPr>
            <a:spLocks noChangeShapeType="1"/>
          </p:cNvSpPr>
          <p:nvPr/>
        </p:nvSpPr>
        <p:spPr bwMode="auto">
          <a:xfrm>
            <a:off x="0" y="3408363"/>
            <a:ext cx="350043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86" name="Line 30"/>
          <p:cNvSpPr>
            <a:spLocks noChangeShapeType="1"/>
          </p:cNvSpPr>
          <p:nvPr/>
        </p:nvSpPr>
        <p:spPr bwMode="auto">
          <a:xfrm flipH="1" flipV="1">
            <a:off x="7640638" y="2924175"/>
            <a:ext cx="457200" cy="36512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687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914400"/>
            <a:ext cx="3316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88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906463"/>
            <a:ext cx="162401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89" name="Line 33"/>
          <p:cNvSpPr>
            <a:spLocks noChangeShapeType="1"/>
          </p:cNvSpPr>
          <p:nvPr/>
        </p:nvSpPr>
        <p:spPr bwMode="auto">
          <a:xfrm>
            <a:off x="0" y="4437063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90" name="Arc 34"/>
          <p:cNvSpPr>
            <a:spLocks/>
          </p:cNvSpPr>
          <p:nvPr/>
        </p:nvSpPr>
        <p:spPr bwMode="auto">
          <a:xfrm>
            <a:off x="6321425" y="2438400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91" name="Arc 35"/>
          <p:cNvSpPr>
            <a:spLocks/>
          </p:cNvSpPr>
          <p:nvPr/>
        </p:nvSpPr>
        <p:spPr bwMode="auto">
          <a:xfrm rot="5400000">
            <a:off x="6384131" y="2836069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2692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93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3252788"/>
            <a:ext cx="138112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94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412875"/>
            <a:ext cx="3762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95" name="Line 39"/>
          <p:cNvSpPr>
            <a:spLocks noChangeShapeType="1"/>
          </p:cNvSpPr>
          <p:nvPr/>
        </p:nvSpPr>
        <p:spPr bwMode="auto">
          <a:xfrm>
            <a:off x="6321425" y="2895600"/>
            <a:ext cx="6492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96" name="Line 40"/>
          <p:cNvSpPr>
            <a:spLocks noChangeShapeType="1"/>
          </p:cNvSpPr>
          <p:nvPr/>
        </p:nvSpPr>
        <p:spPr bwMode="auto">
          <a:xfrm rot="-5400000">
            <a:off x="5996781" y="2570957"/>
            <a:ext cx="649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97" name="Line 41"/>
          <p:cNvSpPr>
            <a:spLocks noChangeShapeType="1"/>
          </p:cNvSpPr>
          <p:nvPr/>
        </p:nvSpPr>
        <p:spPr bwMode="auto">
          <a:xfrm rot="2700000">
            <a:off x="6226969" y="3126582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98" name="Line 42"/>
          <p:cNvSpPr>
            <a:spLocks noChangeShapeType="1"/>
          </p:cNvSpPr>
          <p:nvPr/>
        </p:nvSpPr>
        <p:spPr bwMode="auto">
          <a:xfrm rot="18900000">
            <a:off x="6227763" y="2667000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99" name="Oval 43"/>
          <p:cNvSpPr>
            <a:spLocks noChangeArrowheads="1"/>
          </p:cNvSpPr>
          <p:nvPr/>
        </p:nvSpPr>
        <p:spPr bwMode="auto">
          <a:xfrm>
            <a:off x="7202488" y="37750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00" name="Oval 44"/>
          <p:cNvSpPr>
            <a:spLocks noChangeArrowheads="1"/>
          </p:cNvSpPr>
          <p:nvPr/>
        </p:nvSpPr>
        <p:spPr bwMode="auto">
          <a:xfrm>
            <a:off x="5373688" y="19462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01" name="Oval 45"/>
          <p:cNvSpPr>
            <a:spLocks noChangeArrowheads="1"/>
          </p:cNvSpPr>
          <p:nvPr/>
        </p:nvSpPr>
        <p:spPr bwMode="auto">
          <a:xfrm>
            <a:off x="6927850" y="222091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02" name="Line 46"/>
          <p:cNvSpPr>
            <a:spLocks noChangeShapeType="1"/>
          </p:cNvSpPr>
          <p:nvPr/>
        </p:nvSpPr>
        <p:spPr bwMode="auto">
          <a:xfrm rot="18900000">
            <a:off x="5541963" y="3219450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03" name="Oval 47"/>
          <p:cNvSpPr>
            <a:spLocks noChangeArrowheads="1"/>
          </p:cNvSpPr>
          <p:nvPr/>
        </p:nvSpPr>
        <p:spPr bwMode="auto">
          <a:xfrm>
            <a:off x="5648325" y="350996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04" name="Line 48"/>
          <p:cNvSpPr>
            <a:spLocks noChangeShapeType="1"/>
          </p:cNvSpPr>
          <p:nvPr/>
        </p:nvSpPr>
        <p:spPr bwMode="auto">
          <a:xfrm rot="2700000">
            <a:off x="5244306" y="2450307"/>
            <a:ext cx="1262063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705" name="Picture 4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58850"/>
            <a:ext cx="7953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06" name="Picture 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270250"/>
            <a:ext cx="2524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07" name="Picture 5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67175"/>
            <a:ext cx="2698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08" name="Picture 5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556000"/>
            <a:ext cx="523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09" name="Picture 5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05200"/>
            <a:ext cx="14208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10" name="Picture 5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9363"/>
            <a:ext cx="777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11" name="Oval 55"/>
          <p:cNvSpPr>
            <a:spLocks noChangeArrowheads="1"/>
          </p:cNvSpPr>
          <p:nvPr/>
        </p:nvSpPr>
        <p:spPr bwMode="auto">
          <a:xfrm>
            <a:off x="5027613" y="1981200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12" name="Oval 56"/>
          <p:cNvSpPr>
            <a:spLocks noChangeArrowheads="1"/>
          </p:cNvSpPr>
          <p:nvPr/>
        </p:nvSpPr>
        <p:spPr bwMode="auto">
          <a:xfrm rot="2700000">
            <a:off x="5027612" y="1981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2713" name="Picture 5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1082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14" name="Picture 5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478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15" name="Picture 5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09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16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17" name="Rectangle 6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222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5926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F939-E617-4894-A6A3-3511F867EE92}" type="slidenum">
              <a:rPr lang="en-US"/>
              <a:pPr/>
              <a:t>9</a:t>
            </a:fld>
            <a:endParaRPr lang="en-US"/>
          </a:p>
        </p:txBody>
      </p:sp>
      <p:pic>
        <p:nvPicPr>
          <p:cNvPr id="122368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38"/>
            <a:ext cx="6443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8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2438400"/>
            <a:ext cx="1184275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684" name="Line 4"/>
          <p:cNvSpPr>
            <a:spLocks noChangeShapeType="1"/>
          </p:cNvSpPr>
          <p:nvPr/>
        </p:nvSpPr>
        <p:spPr bwMode="auto">
          <a:xfrm>
            <a:off x="0" y="501015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685" name="Line 5"/>
          <p:cNvSpPr>
            <a:spLocks noChangeShapeType="1"/>
          </p:cNvSpPr>
          <p:nvPr/>
        </p:nvSpPr>
        <p:spPr bwMode="auto">
          <a:xfrm>
            <a:off x="0" y="55022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68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1575"/>
            <a:ext cx="304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8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526213"/>
            <a:ext cx="446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688" name="Line 8"/>
          <p:cNvSpPr>
            <a:spLocks noChangeShapeType="1"/>
          </p:cNvSpPr>
          <p:nvPr/>
        </p:nvSpPr>
        <p:spPr bwMode="auto">
          <a:xfrm>
            <a:off x="0" y="60753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68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15050"/>
            <a:ext cx="12001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5591175"/>
            <a:ext cx="23177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5575300"/>
            <a:ext cx="28416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149850"/>
            <a:ext cx="795337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67375"/>
            <a:ext cx="676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524375"/>
            <a:ext cx="20637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72000"/>
            <a:ext cx="22336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30725"/>
            <a:ext cx="15557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115050"/>
            <a:ext cx="10318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081588"/>
            <a:ext cx="75104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699" name="Line 19"/>
          <p:cNvSpPr>
            <a:spLocks noChangeShapeType="1"/>
          </p:cNvSpPr>
          <p:nvPr/>
        </p:nvSpPr>
        <p:spPr bwMode="auto">
          <a:xfrm rot="2700000">
            <a:off x="6136482" y="3340894"/>
            <a:ext cx="1262062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00" name="Line 20"/>
          <p:cNvSpPr>
            <a:spLocks noChangeShapeType="1"/>
          </p:cNvSpPr>
          <p:nvPr/>
        </p:nvSpPr>
        <p:spPr bwMode="auto">
          <a:xfrm rot="18900000">
            <a:off x="6188075" y="2573338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01" name="Line 21"/>
          <p:cNvSpPr>
            <a:spLocks noChangeShapeType="1"/>
          </p:cNvSpPr>
          <p:nvPr/>
        </p:nvSpPr>
        <p:spPr bwMode="auto">
          <a:xfrm>
            <a:off x="5867400" y="1552575"/>
            <a:ext cx="427038" cy="40957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03" name="Line 23"/>
          <p:cNvSpPr>
            <a:spLocks noChangeShapeType="1"/>
          </p:cNvSpPr>
          <p:nvPr/>
        </p:nvSpPr>
        <p:spPr bwMode="auto">
          <a:xfrm>
            <a:off x="0" y="13573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3704" name="Group 24"/>
          <p:cNvGrpSpPr>
            <a:grpSpLocks/>
          </p:cNvGrpSpPr>
          <p:nvPr/>
        </p:nvGrpSpPr>
        <p:grpSpPr bwMode="auto">
          <a:xfrm>
            <a:off x="3652838" y="1562100"/>
            <a:ext cx="5338762" cy="2667000"/>
            <a:chOff x="1198" y="960"/>
            <a:chExt cx="3363" cy="1680"/>
          </a:xfrm>
        </p:grpSpPr>
        <p:sp>
          <p:nvSpPr>
            <p:cNvPr id="1223705" name="Line 25"/>
            <p:cNvSpPr>
              <a:spLocks noChangeShapeType="1"/>
            </p:cNvSpPr>
            <p:nvPr/>
          </p:nvSpPr>
          <p:spPr bwMode="auto">
            <a:xfrm flipV="1">
              <a:off x="2879" y="960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06" name="Line 26"/>
            <p:cNvSpPr>
              <a:spLocks noChangeShapeType="1"/>
            </p:cNvSpPr>
            <p:nvPr/>
          </p:nvSpPr>
          <p:spPr bwMode="auto">
            <a:xfrm rot="5400000" flipV="1">
              <a:off x="2880" y="118"/>
              <a:ext cx="0" cy="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3707" name="Line 27"/>
          <p:cNvSpPr>
            <a:spLocks noChangeShapeType="1"/>
          </p:cNvSpPr>
          <p:nvPr/>
        </p:nvSpPr>
        <p:spPr bwMode="auto">
          <a:xfrm>
            <a:off x="3505200" y="1371600"/>
            <a:ext cx="0" cy="3048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08" name="Line 28"/>
          <p:cNvSpPr>
            <a:spLocks noChangeShapeType="1"/>
          </p:cNvSpPr>
          <p:nvPr/>
        </p:nvSpPr>
        <p:spPr bwMode="auto">
          <a:xfrm>
            <a:off x="0" y="3408363"/>
            <a:ext cx="350043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09" name="Line 29"/>
          <p:cNvSpPr>
            <a:spLocks noChangeShapeType="1"/>
          </p:cNvSpPr>
          <p:nvPr/>
        </p:nvSpPr>
        <p:spPr bwMode="auto">
          <a:xfrm flipH="1" flipV="1">
            <a:off x="7640638" y="2924175"/>
            <a:ext cx="457200" cy="365125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710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914400"/>
            <a:ext cx="3316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11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906463"/>
            <a:ext cx="162401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12" name="Line 32"/>
          <p:cNvSpPr>
            <a:spLocks noChangeShapeType="1"/>
          </p:cNvSpPr>
          <p:nvPr/>
        </p:nvSpPr>
        <p:spPr bwMode="auto">
          <a:xfrm>
            <a:off x="0" y="4437063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13" name="Arc 33"/>
          <p:cNvSpPr>
            <a:spLocks/>
          </p:cNvSpPr>
          <p:nvPr/>
        </p:nvSpPr>
        <p:spPr bwMode="auto">
          <a:xfrm>
            <a:off x="6321425" y="2438400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14" name="Arc 34"/>
          <p:cNvSpPr>
            <a:spLocks/>
          </p:cNvSpPr>
          <p:nvPr/>
        </p:nvSpPr>
        <p:spPr bwMode="auto">
          <a:xfrm rot="5400000">
            <a:off x="6384131" y="2836069"/>
            <a:ext cx="338138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7"/>
              <a:gd name="T1" fmla="*/ 0 h 21600"/>
              <a:gd name="T2" fmla="*/ 15237 w 15237"/>
              <a:gd name="T3" fmla="*/ 6290 h 21600"/>
              <a:gd name="T4" fmla="*/ 0 w 152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7" h="21600" fill="none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</a:path>
              <a:path w="15237" h="21600" stroke="0" extrusionOk="0">
                <a:moveTo>
                  <a:pt x="-1" y="0"/>
                </a:moveTo>
                <a:cubicBezTo>
                  <a:pt x="5710" y="0"/>
                  <a:pt x="11189" y="2261"/>
                  <a:pt x="15236" y="629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3715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8738"/>
            <a:ext cx="43989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16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3252788"/>
            <a:ext cx="138112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17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412875"/>
            <a:ext cx="3762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18" name="Line 38"/>
          <p:cNvSpPr>
            <a:spLocks noChangeShapeType="1"/>
          </p:cNvSpPr>
          <p:nvPr/>
        </p:nvSpPr>
        <p:spPr bwMode="auto">
          <a:xfrm>
            <a:off x="6321425" y="2895600"/>
            <a:ext cx="6492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19" name="Line 39"/>
          <p:cNvSpPr>
            <a:spLocks noChangeShapeType="1"/>
          </p:cNvSpPr>
          <p:nvPr/>
        </p:nvSpPr>
        <p:spPr bwMode="auto">
          <a:xfrm rot="-5400000">
            <a:off x="5996781" y="2570957"/>
            <a:ext cx="649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20" name="Line 40"/>
          <p:cNvSpPr>
            <a:spLocks noChangeShapeType="1"/>
          </p:cNvSpPr>
          <p:nvPr/>
        </p:nvSpPr>
        <p:spPr bwMode="auto">
          <a:xfrm rot="2700000">
            <a:off x="6226969" y="3126582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21" name="Line 41"/>
          <p:cNvSpPr>
            <a:spLocks noChangeShapeType="1"/>
          </p:cNvSpPr>
          <p:nvPr/>
        </p:nvSpPr>
        <p:spPr bwMode="auto">
          <a:xfrm rot="18900000">
            <a:off x="6227763" y="2667000"/>
            <a:ext cx="649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22" name="Oval 42"/>
          <p:cNvSpPr>
            <a:spLocks noChangeArrowheads="1"/>
          </p:cNvSpPr>
          <p:nvPr/>
        </p:nvSpPr>
        <p:spPr bwMode="auto">
          <a:xfrm>
            <a:off x="7202488" y="37750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23" name="Oval 43"/>
          <p:cNvSpPr>
            <a:spLocks noChangeArrowheads="1"/>
          </p:cNvSpPr>
          <p:nvPr/>
        </p:nvSpPr>
        <p:spPr bwMode="auto">
          <a:xfrm>
            <a:off x="5373688" y="19462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24" name="Oval 44"/>
          <p:cNvSpPr>
            <a:spLocks noChangeArrowheads="1"/>
          </p:cNvSpPr>
          <p:nvPr/>
        </p:nvSpPr>
        <p:spPr bwMode="auto">
          <a:xfrm>
            <a:off x="6927850" y="222091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25" name="Line 45"/>
          <p:cNvSpPr>
            <a:spLocks noChangeShapeType="1"/>
          </p:cNvSpPr>
          <p:nvPr/>
        </p:nvSpPr>
        <p:spPr bwMode="auto">
          <a:xfrm rot="18900000">
            <a:off x="5541963" y="3219450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26" name="Oval 46"/>
          <p:cNvSpPr>
            <a:spLocks noChangeArrowheads="1"/>
          </p:cNvSpPr>
          <p:nvPr/>
        </p:nvSpPr>
        <p:spPr bwMode="auto">
          <a:xfrm>
            <a:off x="5648325" y="350996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27" name="Line 47"/>
          <p:cNvSpPr>
            <a:spLocks noChangeShapeType="1"/>
          </p:cNvSpPr>
          <p:nvPr/>
        </p:nvSpPr>
        <p:spPr bwMode="auto">
          <a:xfrm rot="2700000">
            <a:off x="5244306" y="2450307"/>
            <a:ext cx="1262063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728" name="Picture 4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58850"/>
            <a:ext cx="7953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29" name="Picture 4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270250"/>
            <a:ext cx="2524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30" name="Picture 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67175"/>
            <a:ext cx="2698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31" name="Picture 5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556000"/>
            <a:ext cx="5238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32" name="Picture 5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05200"/>
            <a:ext cx="14208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33" name="Picture 5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9363"/>
            <a:ext cx="7778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34" name="Oval 54"/>
          <p:cNvSpPr>
            <a:spLocks noChangeArrowheads="1"/>
          </p:cNvSpPr>
          <p:nvPr/>
        </p:nvSpPr>
        <p:spPr bwMode="auto">
          <a:xfrm>
            <a:off x="5027613" y="1981200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35" name="Oval 55"/>
          <p:cNvSpPr>
            <a:spLocks noChangeArrowheads="1"/>
          </p:cNvSpPr>
          <p:nvPr/>
        </p:nvSpPr>
        <p:spPr bwMode="auto">
          <a:xfrm rot="2700000">
            <a:off x="5027612" y="1981201"/>
            <a:ext cx="2587625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3736" name="Picture 5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6414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37" name="Picture 5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1082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38" name="Picture 5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47800"/>
            <a:ext cx="13366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39" name="Line 59"/>
          <p:cNvSpPr>
            <a:spLocks noChangeShapeType="1"/>
          </p:cNvSpPr>
          <p:nvPr/>
        </p:nvSpPr>
        <p:spPr bwMode="auto">
          <a:xfrm>
            <a:off x="2133600" y="2438400"/>
            <a:ext cx="609600" cy="838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40" name="Line 60"/>
          <p:cNvSpPr>
            <a:spLocks noChangeShapeType="1"/>
          </p:cNvSpPr>
          <p:nvPr/>
        </p:nvSpPr>
        <p:spPr bwMode="auto">
          <a:xfrm flipH="1">
            <a:off x="2133600" y="2438400"/>
            <a:ext cx="609600" cy="838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41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42" name="Rectangle 6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2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739" grpId="0" animBg="1"/>
      <p:bldP spid="12237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76658&quot;&gt;&lt;property id=&quot;20148&quot; value=&quot;5&quot;/&gt;&lt;property id=&quot;20300&quot; value=&quot;Slide 2&quot;/&gt;&lt;property id=&quot;20307&quot; value=&quot;258&quot;/&gt;&lt;/object&gt;&lt;object type=&quot;3&quot; unique_id=&quot;76659&quot;&gt;&lt;property id=&quot;20148&quot; value=&quot;5&quot;/&gt;&lt;property id=&quot;20300&quot; value=&quot;Slide 3&quot;/&gt;&lt;property id=&quot;20307&quot; value=&quot;259&quot;/&gt;&lt;/object&gt;&lt;object type=&quot;3&quot; unique_id=&quot;76660&quot;&gt;&lt;property id=&quot;20148&quot; value=&quot;5&quot;/&gt;&lt;property id=&quot;20300&quot; value=&quot;Slide 4&quot;/&gt;&lt;property id=&quot;20307&quot; value=&quot;260&quot;/&gt;&lt;/object&gt;&lt;object type=&quot;3&quot; unique_id=&quot;76661&quot;&gt;&lt;property id=&quot;20148&quot; value=&quot;5&quot;/&gt;&lt;property id=&quot;20300&quot; value=&quot;Slide 5&quot;/&gt;&lt;property id=&quot;20307&quot; value=&quot;261&quot;/&gt;&lt;/object&gt;&lt;object type=&quot;3&quot; unique_id=&quot;76662&quot;&gt;&lt;property id=&quot;20148&quot; value=&quot;5&quot;/&gt;&lt;property id=&quot;20300&quot; value=&quot;Slide 6&quot;/&gt;&lt;property id=&quot;20307&quot; value=&quot;262&quot;/&gt;&lt;/object&gt;&lt;object type=&quot;3&quot; unique_id=&quot;76663&quot;&gt;&lt;property id=&quot;20148&quot; value=&quot;5&quot;/&gt;&lt;property id=&quot;20300&quot; value=&quot;Slide 7&quot;/&gt;&lt;property id=&quot;20307&quot; value=&quot;263&quot;/&gt;&lt;/object&gt;&lt;object type=&quot;3&quot; unique_id=&quot;76664&quot;&gt;&lt;property id=&quot;20148&quot; value=&quot;5&quot;/&gt;&lt;property id=&quot;20300&quot; value=&quot;Slide 8&quot;/&gt;&lt;property id=&quot;20307&quot; value=&quot;264&quot;/&gt;&lt;/object&gt;&lt;object type=&quot;3&quot; unique_id=&quot;76665&quot;&gt;&lt;property id=&quot;20148&quot; value=&quot;5&quot;/&gt;&lt;property id=&quot;20300&quot; value=&quot;Slide 9&quot;/&gt;&lt;property id=&quot;20307&quot; value=&quot;265&quot;/&gt;&lt;/object&gt;&lt;object type=&quot;3&quot; unique_id=&quot;76666&quot;&gt;&lt;property id=&quot;20148&quot; value=&quot;5&quot;/&gt;&lt;property id=&quot;20300&quot; value=&quot;Slide 10&quot;/&gt;&lt;property id=&quot;20307&quot; value=&quot;266&quot;/&gt;&lt;/object&gt;&lt;object type=&quot;3&quot; unique_id=&quot;76667&quot;&gt;&lt;property id=&quot;20148&quot; value=&quot;5&quot;/&gt;&lt;property id=&quot;20300&quot; value=&quot;Slide 11&quot;/&gt;&lt;property id=&quot;20307&quot; value=&quot;267&quot;/&gt;&lt;/object&gt;&lt;object type=&quot;3&quot; unique_id=&quot;76668&quot;&gt;&lt;property id=&quot;20148&quot; value=&quot;5&quot;/&gt;&lt;property id=&quot;20300&quot; value=&quot;Slide 12&quot;/&gt;&lt;property id=&quot;20307&quot; value=&quot;268&quot;/&gt;&lt;/object&gt;&lt;object type=&quot;3&quot; unique_id=&quot;76669&quot;&gt;&lt;property id=&quot;20148&quot; value=&quot;5&quot;/&gt;&lt;property id=&quot;20300&quot; value=&quot;Slide 13&quot;/&gt;&lt;property id=&quot;20307&quot; value=&quot;269&quot;/&gt;&lt;/object&gt;&lt;object type=&quot;3&quot; unique_id=&quot;76670&quot;&gt;&lt;property id=&quot;20148&quot; value=&quot;5&quot;/&gt;&lt;property id=&quot;20300&quot; value=&quot;Slide 14&quot;/&gt;&lt;property id=&quot;20307&quot; value=&quot;270&quot;/&gt;&lt;/object&gt;&lt;object type=&quot;3&quot; unique_id=&quot;76671&quot;&gt;&lt;property id=&quot;20148&quot; value=&quot;5&quot;/&gt;&lt;property id=&quot;20300&quot; value=&quot;Slide 15&quot;/&gt;&lt;property id=&quot;20307&quot; value=&quot;271&quot;/&gt;&lt;/object&gt;&lt;object type=&quot;3&quot; unique_id=&quot;76672&quot;&gt;&lt;property id=&quot;20148&quot; value=&quot;5&quot;/&gt;&lt;property id=&quot;20300&quot; value=&quot;Slide 16&quot;/&gt;&lt;property id=&quot;20307&quot; value=&quot;272&quot;/&gt;&lt;/object&gt;&lt;object type=&quot;3&quot; unique_id=&quot;76673&quot;&gt;&lt;property id=&quot;20148&quot; value=&quot;5&quot;/&gt;&lt;property id=&quot;20300&quot; value=&quot;Slide 17&quot;/&gt;&lt;property id=&quot;20307&quot; value=&quot;273&quot;/&gt;&lt;/object&gt;&lt;object type=&quot;3&quot; unique_id=&quot;76674&quot;&gt;&lt;property id=&quot;20148&quot; value=&quot;5&quot;/&gt;&lt;property id=&quot;20300&quot; value=&quot;Slide 18&quot;/&gt;&lt;property id=&quot;20307&quot; value=&quot;274&quot;/&gt;&lt;/object&gt;&lt;object type=&quot;3&quot; unique_id=&quot;76675&quot;&gt;&lt;property id=&quot;20148&quot; value=&quot;5&quot;/&gt;&lt;property id=&quot;20300&quot; value=&quot;Slide 19&quot;/&gt;&lt;property id=&quot;20307&quot; value=&quot;275&quot;/&gt;&lt;/object&gt;&lt;object type=&quot;3&quot; unique_id=&quot;76676&quot;&gt;&lt;property id=&quot;20148&quot; value=&quot;5&quot;/&gt;&lt;property id=&quot;20300&quot; value=&quot;Slide 20&quot;/&gt;&lt;property id=&quot;20307&quot; value=&quot;276&quot;/&gt;&lt;/object&gt;&lt;object type=&quot;3&quot; unique_id=&quot;76677&quot;&gt;&lt;property id=&quot;20148&quot; value=&quot;5&quot;/&gt;&lt;property id=&quot;20300&quot; value=&quot;Slide 21&quot;/&gt;&lt;property id=&quot;20307&quot; value=&quot;277&quot;/&gt;&lt;/object&gt;&lt;object type=&quot;3&quot; unique_id=&quot;76678&quot;&gt;&lt;property id=&quot;20148&quot; value=&quot;5&quot;/&gt;&lt;property id=&quot;20300&quot; value=&quot;Slide 22&quot;/&gt;&lt;property id=&quot;20307&quot; value=&quot;278&quot;/&gt;&lt;/object&gt;&lt;object type=&quot;3&quot; unique_id=&quot;76679&quot;&gt;&lt;property id=&quot;20148&quot; value=&quot;5&quot;/&gt;&lt;property id=&quot;20300&quot; value=&quot;Slide 23&quot;/&gt;&lt;property id=&quot;20307&quot; value=&quot;279&quot;/&gt;&lt;/object&gt;&lt;object type=&quot;3&quot; unique_id=&quot;76680&quot;&gt;&lt;property id=&quot;20148&quot; value=&quot;5&quot;/&gt;&lt;property id=&quot;20300&quot; value=&quot;Slide 24&quot;/&gt;&lt;property id=&quot;20307&quot; value=&quot;280&quot;/&gt;&lt;/object&gt;&lt;object type=&quot;3&quot; unique_id=&quot;76681&quot;&gt;&lt;property id=&quot;20148&quot; value=&quot;5&quot;/&gt;&lt;property id=&quot;20300&quot; value=&quot;Slide 25&quot;/&gt;&lt;property id=&quot;20307&quot; value=&quot;281&quot;/&gt;&lt;/object&gt;&lt;object type=&quot;3&quot; unique_id=&quot;76682&quot;&gt;&lt;property id=&quot;20148&quot; value=&quot;5&quot;/&gt;&lt;property id=&quot;20300&quot; value=&quot;Slide 26&quot;/&gt;&lt;property id=&quot;20307&quot; value=&quot;282&quot;/&gt;&lt;/object&gt;&lt;object type=&quot;3&quot; unique_id=&quot;76683&quot;&gt;&lt;property id=&quot;20148&quot; value=&quot;5&quot;/&gt;&lt;property id=&quot;20300&quot; value=&quot;Slide 27&quot;/&gt;&lt;property id=&quot;20307&quot; value=&quot;283&quot;/&gt;&lt;/object&gt;&lt;object type=&quot;3&quot; unique_id=&quot;76684&quot;&gt;&lt;property id=&quot;20148&quot; value=&quot;5&quot;/&gt;&lt;property id=&quot;20300&quot; value=&quot;Slide 28&quot;/&gt;&lt;property id=&quot;20307&quot; value=&quot;284&quot;/&gt;&lt;/object&gt;&lt;object type=&quot;3&quot; unique_id=&quot;76685&quot;&gt;&lt;property id=&quot;20148&quot; value=&quot;5&quot;/&gt;&lt;property id=&quot;20300&quot; value=&quot;Slide 29&quot;/&gt;&lt;property id=&quot;20307&quot; value=&quot;285&quot;/&gt;&lt;/object&gt;&lt;object type=&quot;3&quot; unique_id=&quot;76686&quot;&gt;&lt;property id=&quot;20148&quot; value=&quot;5&quot;/&gt;&lt;property id=&quot;20300&quot; value=&quot;Slide 30&quot;/&gt;&lt;property id=&quot;20307&quot; value=&quot;286&quot;/&gt;&lt;/object&gt;&lt;object type=&quot;3&quot; unique_id=&quot;76687&quot;&gt;&lt;property id=&quot;20148&quot; value=&quot;5&quot;/&gt;&lt;property id=&quot;20300&quot; value=&quot;Slide 31&quot;/&gt;&lt;property id=&quot;20307&quot; value=&quot;287&quot;/&gt;&lt;/object&gt;&lt;object type=&quot;3&quot; unique_id=&quot;76688&quot;&gt;&lt;property id=&quot;20148&quot; value=&quot;5&quot;/&gt;&lt;property id=&quot;20300&quot; value=&quot;Slide 32&quot;/&gt;&lt;property id=&quot;20307&quot; value=&quot;288&quot;/&gt;&lt;/object&gt;&lt;object type=&quot;3&quot; unique_id=&quot;76689&quot;&gt;&lt;property id=&quot;20148&quot; value=&quot;5&quot;/&gt;&lt;property id=&quot;20300&quot; value=&quot;Slide 33&quot;/&gt;&lt;property id=&quot;20307&quot; value=&quot;289&quot;/&gt;&lt;/object&gt;&lt;object type=&quot;3&quot; unique_id=&quot;76690&quot;&gt;&lt;property id=&quot;20148&quot; value=&quot;5&quot;/&gt;&lt;property id=&quot;20300&quot; value=&quot;Slide 35&quot;/&gt;&lt;property id=&quot;20307&quot; value=&quot;290&quot;/&gt;&lt;/object&gt;&lt;object type=&quot;3&quot; unique_id=&quot;76691&quot;&gt;&lt;property id=&quot;20148&quot; value=&quot;5&quot;/&gt;&lt;property id=&quot;20300&quot; value=&quot;Slide 36&quot;/&gt;&lt;property id=&quot;20307&quot; value=&quot;291&quot;/&gt;&lt;/object&gt;&lt;object type=&quot;3&quot; unique_id=&quot;76692&quot;&gt;&lt;property id=&quot;20148&quot; value=&quot;5&quot;/&gt;&lt;property id=&quot;20300&quot; value=&quot;Slide 37&quot;/&gt;&lt;property id=&quot;20307&quot; value=&quot;292&quot;/&gt;&lt;/object&gt;&lt;object type=&quot;3&quot; unique_id=&quot;76845&quot;&gt;&lt;property id=&quot;20148&quot; value=&quot;5&quot;/&gt;&lt;property id=&quot;20300&quot; value=&quot;Slide 34&quot;/&gt;&lt;property id=&quot;20307&quot; value=&quot;293&quot;/&gt;&lt;/object&gt;&lt;object type=&quot;3&quot; unique_id=&quot;142984&quot;&gt;&lt;property id=&quot;20148&quot; value=&quot;5&quot;/&gt;&lt;property id=&quot;20300&quot; value=&quot;Slide 1&quot;/&gt;&lt;property id=&quot;20307&quot; value=&quot;29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find $(x,y)={\color{red}(0,0)}$ {\it this} wa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8"/>
  <p:tag name="PICTUREFILESIZE" val="26045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the constrai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4213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so need to check {\color[rgb]{0,.8,0}all} ``non-smooth''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1316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x^3-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3047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_1,\ldots,x_n)=&#10;\lambda_1&#10;[(\nabla{\color{blue}Q_1})(x_1,\ldots,x_n)]&#10;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5"/>
  <p:tag name="PICTUREFILESIZE" val="31970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minimize&#10;${\color[rgb]{1,.38,0}f}(x_1,\ldots,x_n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18410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critical poi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125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y solv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9055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minimize} ${\color[rgb]{1,.39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07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what we want to graph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0618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ver these critical poin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338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_k}(x_1,\ldots,x_n)=C_k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4728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_k}(x_1,\ldots,x_n)=C_k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4728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bject to&#10;${\color{blue}Q_1}(x_1,\ldots,x_n)=C_1$, 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7"/>
  <p:tag name="PICTUREFILESIZE" val="22693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_1}(x_1,\ldots,x_n)=C_1$, 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4187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_k&#10;[(\nabla{\color{blue}Q_k})(x_1,\ldots,x_n)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9153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unknow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561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n+k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407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k+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386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2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366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equ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517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_1,\ldots,x_n)=&#10;\lambda_1&#10;[(\nabla{\color{blue}Q_1})(x_1,\ldots,x_n)]&#10;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5"/>
  <p:tag name="PICTUREFILESIZE" val="31970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minimize&#10;${\color[rgb]{1,.38,0}f}(x_1,\ldots,x_n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18410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y solv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9055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critical poi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125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minimize} ${\color[rgb]{1,.39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074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ver these critical poin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338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_k}(x_1,\ldots,x_n)=C_k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4728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_k}(x_1,\ldots,x_n)=C_k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4728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bject to&#10;${\color{blue}Q_1}(x_1,\ldots,x_n)=C_1$, 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7"/>
  <p:tag name="PICTUREFILESIZE" val="2269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877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_1}(x_1,\ldots,x_n)=C_1$, 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4187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_k&#10;[(\nabla{\color{blue}Q_k})(x_1,\ldots,x_n)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9153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0,.8,0}all} the points $(x_1,\ldots,x_n)$ w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5600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 linearly depend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783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_1})(x_1,\ldots,x_n)\,,\,&#10;\ldots\,,\,&#10;(\nabla{\color{blue}Q_k})(x_1,\ldots,x_n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28464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so need to check {\color[rgb]{0,.8,0}all} ``non-smooth''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1316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the constrai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42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L_{\color[rgb]{0,.8,0}R}^{-1}(&#10;{\color{blue}Q}^{-1}(8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86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72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54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red}2}x^2+{\color{red}4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1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75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^t=&#10;{\color[rgb]{0,.8,0}R}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{blue}M}:=&#10;{\color{blue}\left[\matrix{3&amp;1\cr1&amp;3}\right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42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{\color[rgb]{0,.8,0}R}({\color{red}F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61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({\color{blue}Q}\circ&#10;L_{\color[rgb]{0,.8,0}R})(x,y)=8\}$&#10;is easily graph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725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{\color{blue}Q}(x,y)=8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707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1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1\cr0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56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0\cr1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56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59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8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[\matrix{4\cr4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761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9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3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1&amp;1\cr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33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0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1}{\sqrt{2}}&#10;\left[\matrix{1\cr-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1185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1}{\sqrt{2}}&#10;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134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2\time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85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jor and minor ax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6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{blue}M}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856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2}{\sqrt{2}}&#10;\left[\matrix{1\cr-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1209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0\cr1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56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what we want to graph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061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3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87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L_{\color[rgb]{0,.8,0}R}^{-1}(&#10;{\color{blue}Q}^{-1}(8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86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72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54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red}2}x^2+{\color{red}4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1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{\color{red}2}\left[\matrix{1\cr-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11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75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^t=&#10;{\color[rgb]{0,.8,0}R}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4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{\color[rgb]{0,.8,0}R}({\color{red}F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61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({\color{blue}Q}\circ&#10;L_{\color[rgb]{0,.8,0}R})(x,y)=8\}$&#10;is easily graph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725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{\color{blue}Q}(x,y)=8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707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13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59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8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^{-1}&#10;{\color{blue}M}&#10;{\color[rgb]{0,.8,0}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37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9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34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1&amp;1\cr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33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03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2\cr0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74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\sqrt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54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1}{\sqrt{2}}&#10;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134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jor and minor ax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6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{\color{red}\left[\matrix{2&amp;0\cr0&amp;4}\right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137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sqrt{2}&#10;\left[\matrix{1\cr-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1042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0\cr1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56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what we want to graph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061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36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87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L_{\color[rgb]{0,.8,0}R}^{-1}(&#10;{\color{blue}Q}^{-1}(8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86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72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54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red}2}x^2+{\color{red}4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1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{\color{red}4}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849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75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^t=&#10;{\color[rgb]{0,.8,0}R}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4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{\color[rgb]{0,.8,0}R}({\color{red}F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61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({\color{blue}Q}\circ&#10;L_{\color[rgb]{0,.8,0}R})(x,y)=8\}$&#10;is easily graph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725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{\color{blue}Q}(x,y)=8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707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13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59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8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34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9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34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1&amp;1\cr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33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03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2\cr0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74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\sqrt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54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1}{\sqrt{2}}&#10;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134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jor and minor ax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6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1&amp;1\cr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33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1}{\sqrt{2}}&#10;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134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0\cr1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56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what we want to graph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061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36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87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L_{\color[rgb]{0,.8,0}R}^{-1}(&#10;{\color{blue}Q}^{-1}(8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86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72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54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red}2}x^2+{\color{red}4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1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{\color{blue}M}(v)=&#10;[L_{\color{blue}M}(v)]\cdot 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57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N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37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75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^t=&#10;{\color[rgb]{0,.8,0}R}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4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{\color[rgb]{0,.8,0}R}({\color{red}F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61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({\color{blue}Q}\circ&#10;L_{\color[rgb]{0,.8,0}R})(x,y)=8\}$&#10;is easily graph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725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{\color{blue}Q}(x,y)=8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707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13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59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8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Q_{\color{red}N}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93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9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34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1&amp;1\cr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33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03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\sqrt{2}\cr-\sqrt{2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65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2\cr0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74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\sqrt{2}\time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64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jor and minor ax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6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red}2}x^2+{\color{red}4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13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\sqrt{2}}{\sqrt{2}}&#10;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319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what we want to graph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061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36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87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L_{\color[rgb]{0,.8,0}R}^{-1}(&#10;{\color{blue}Q}^{-1}(8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86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72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54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red}2}x^2+{\color{red}4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13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75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^t=&#10;{\color[rgb]{0,.8,0}R}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4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{\color[rgb]{0,.8,0}R}({\color{red}F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61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({\color{blue}Q}\circ&#10;L_{\color[rgb]{0,.8,0}R})(x,y)=8\}$&#10;is easily graph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725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{\color{blue}Q}(x,y)=8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707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13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87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2}x^2+{\color{red}4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56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34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1&amp;1\cr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33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03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0\cr\sqrt{2}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328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\sqrt{2}\cr-\sqrt{2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65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2\cr0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74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jor and minor ax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6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7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03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0\cr\sqrt{2}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328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\sqrt{2}\cr-\sqrt{2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65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2\cr0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74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what we want to graph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061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36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87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L_{\color[rgb]{0,.8,0}R}^{-1}(&#10;{\color{blue}Q}^{-1}(8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86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72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5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^t=&#10;{\color[rgb]{0,.8,0}R}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4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red}2}x^2+{\color{red}4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13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75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^t=&#10;{\color[rgb]{0,.8,0}R}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4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{\color[rgb]{0,.8,0}R}({\color{red}F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61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({\color{blue}Q}\circ&#10;L_{\color[rgb]{0,.8,0}R})(x,y)=8\}$&#10;is easily graph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725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{\color{blue}Q}(x,y)=8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707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13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5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L_{{\color[rgb]{0,.8,0}R}^t}(&#10;L_{\color{blue}M}(&#10;L_{\color[rgb]{0,.8,0}R}(v)))]\cdot 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816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87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9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34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1&amp;1\cr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33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03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79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\sqrt{2}\cr-\sqrt{2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65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jor and minor ax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6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L_{{\color[rgb]{0,.8,0}R}^{-1}{\color{blue}M}&#10;{\color[rgb]{0,.8,0}R}}(v)]\cdot 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344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79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0\cr\sqrt{2}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328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\sqrt{2}\cr-\sqrt{2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65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2\cr0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74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what we want to graph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061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36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87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L_{\color[rgb]{0,.8,0}R}^{-1}(&#10;{\color{blue}Q}^{-1}(8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86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7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75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54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red}2}x^2+{\color{red}4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13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75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^t=&#10;{\color[rgb]{0,.8,0}R}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4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{\color[rgb]{0,.8,0}R}({\color{red}F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61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({\color{blue}Q}\circ&#10;L_{\color[rgb]{0,.8,0}R})(x,y)=8\}$&#10;is easily graph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725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{\color{blue}Q}(x,y)=8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707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13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7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L_{\color{blue}M}(L_{\color[rgb]{0,.8,0}R}(v))]&#10;\cdot(L_{\color[rgb]{0,.8,0}R}(v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998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\sqrt{2}\cr-\sqrt{2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65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-1\cr-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74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87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34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1&amp;1\cr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33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03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-\sqrt{2}\cr\sqrt{2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65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jor and minor ax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6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75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-\sqrt{2}\cr\sqrt{2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65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728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{\color{blue}Q}(x,y)=8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707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13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79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\sqrt{2}\cr-\sqrt{2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65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left[\matrix{-1\cr-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74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bject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64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inimize} $f(x,y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44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71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nstraint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172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59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87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36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8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96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(Maximiz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1095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L_{\color{red}N}(v)]\cdot 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990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at i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36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f}(a,b)=\min\,{\color[rgb]{1,.38,0}f}(p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27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\sqrt{x^2+y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728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59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f}(a,b)=\min\,{\color[rgb]{1,.38,0}f}(p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27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{\color{red}N}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897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1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jor and minor ax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62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7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.25,-0.1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56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243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of 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510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Leve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39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99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f 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84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8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Leve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1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.25,-0.1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5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what we want to graph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061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243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r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882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r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95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4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9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olor{blue}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94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{\color{blue}Q}(x,y)=8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707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(1.2,-0.4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19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gradient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66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erpendicular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277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level se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920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olor[rgb]{1,.38,0}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401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$(.5,-.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93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[\matrix{2\cr-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874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=Q_{\color{blue}M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09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9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57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rt at $q_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78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ick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36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i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84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0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19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gradient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66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({\color{blue}Q}\circ&#10;L_{\color[rgb]{0,.8,0}R})(x,y)=8\}$&#10;is easily graph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725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erpendicular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277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level se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920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L_{\color[rgb]{0,.8,0}R}^{-1}(&#10;{\color{blue}Q}^{-1}(8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86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rt at $q_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78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57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87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8/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929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9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approx1.63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50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q_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1018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q_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033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olor[rgb]{1,.38,0}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401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olor{blue}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94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(6s,2s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92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$(2s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81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72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s,0)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83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0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36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gradient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66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erpendicular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277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level se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920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{\color[rgb]{0,.8,0}R}({\color{red}F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61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$&#10;{\color[rgb]{0,.8,0}decr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98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$&#10;{\color[rgb]{.6,.2,.4}incr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02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34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$(2s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813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(6s,2s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92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approx1.63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50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olor[rgb]{1,.38,0}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401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olor{blue}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94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1&amp;1\cr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33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rt at $q_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78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57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q_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1018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q_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033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8/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929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llow {\color{blue}blue} constrai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723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03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decrease ${\color[rgb]{1,.38,0}f}$, go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611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green} arr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022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direction 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74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s,0)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83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0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36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{\color{blue}Q}(x,y)=8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707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red}2}x^2+{\color{red}4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13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$(2s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813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(6s,2s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92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approx1.63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50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75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rt at $q_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78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q_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1018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q_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033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=\sqrt{8/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929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^t=&#10;{\color[rgb]{0,.8,0}R}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4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llow {\color{blue}blue} constrai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723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8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decrease ${\color[rgb]{1,.38,0}f}$, go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611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green} arr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022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direction 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74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s,0)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83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0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36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[\matrix{4\cr4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761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llow {\color{blue}blue} constrai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723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[\matrix{2\cr-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874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8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q_*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82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q_*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003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first order, can'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465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cr.~or decr.~${\color[rgb]{1,.38,0}f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135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$(2,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673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(8,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497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1)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11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*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18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*$ is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42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CRITICAL PT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066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olor{blue}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94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olor[rgb]{1,.38,0}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40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{blue}M}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856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5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olor[rgb]{1,.38,0}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401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olor{blue}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94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llow {\color{blue}blue} constrai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723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first order, can'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465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cr.~or decr.~${\color[rgb]{1,.38,0}f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135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{blue}M}\left[\matrix{1\cr-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940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*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8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*$ is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42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CRITICAL PT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066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$ is a {\color{blue}critical point}&#10;{\color[rgb]{0,.8,0}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630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&#10;\lambda\in{\mathbb R}$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3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^{-1}&#10;{\color{blue}M}&#10;{\color[rgb]{0,.8,0}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37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p)=&#10;\lambda[(\nabla{\color{blue}Q})(p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2199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1)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11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*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18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{\color{blue}critical point} occurs w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188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olor{blue}Q}$ is parallel to&#10;$\nabla{\color[rgb]{1,.38,0}f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780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llow {\color{blue}blue} constrai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72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{\color{red}\left[\matrix{2&amp;0\cr0&amp;4}\right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1377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first order, can'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465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cr.~or decr.~${\color[rgb]{1,.38,0}f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135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*$ is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42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CRITICAL PT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066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62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find critical points, {\color[rgb]{1,0,1}sol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14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{blue}M}\left[\matrix{1\cr-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940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N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374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unknow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56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equ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51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2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[(\nabla{\color{blue}Q})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3989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{\color{red}2}\left[\matrix{1\cr-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$ is a {\color{blue}critical point}&#10;{\color[rgb]{0,.8,0}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630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&#10;\lambda\in{\mathbb R}$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330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p)=&#10;\lambda[(\nabla{\color{blue}Q})(p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21993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{\color{blue}critical point} occurs w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188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abla{\color{blue}Q}$ is parallel to&#10;$\nabla{\color[rgb]{1,.38,0}f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780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{\color{red}4}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849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&#10;[{\color{blue}2}x+{\color{blue}6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940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{blue}M}:=&#10;{\color{blue}\left[\matrix{3&amp;1\cr1&amp;3}\right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423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62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2}x=&#10;\lambda[{\color{blue}6}x+{\color{blue}2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42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2}y=&#10;\lambda[{\color{blue}2}x+{\color{blue}6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907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{\color[rgb]{1,.38,0}2}x]&#10;[{\color{blue}2}x+{\color{blue}6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1700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find critical points, {\color[rgb]{1,0,1}sol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14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13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1,0,1}multiply by}&#10;$[{\color{blue}2}x+{\color{blue}6}y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775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{\color{blue}6}x+{\color{blue}2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28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unknow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56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equ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517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3}x^2+&#10;{\color{blue}2}xy+&#10;{\color{blue}3}y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419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1,0,1}get thi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735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_{\color{blue}M}(v)=&#10;[L_{\color{blue}M}(v)]\cdot 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5760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[(\nabla{\color{blue}Q})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3989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2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unknow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56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equ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51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find critical points, {\color[rgb]{1,0,1}sol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141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&#10;[{\color{blue}2}x+{\color{blue}6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9403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366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87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627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3}x^2+&#10;{\color{blue}2}xy+&#10;{\color{blue}3}y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419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2}x=&#10;\lambda[{\color{blue}6}x+{\color{blue}2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42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2}y=&#10;\lambda[{\color{blue}2}x+{\color{blue}6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907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{\color[rgb]{1,.38,0}2}x]&#10;[{\color{blue}2}x+{\color{blue}6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170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{\color{blue}6}x+{\color{blue}2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28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546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[(\nabla{\color{blue}Q})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398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2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unknow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56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equ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517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find critical points, {\color[rgb]{1,0,1}sol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141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jor and minor ax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620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=Q_{\color{blue}M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09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\left[\matrix{0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406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627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3}x^2+&#10;{\color{blue}2}xy+&#10;{\color{blue}3}y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4196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2}x=&#10;\lambda[{\color{blue}6}x+{\color{blue}2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42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2}y=&#10;\lambda[{\color{blue}2}x+{\color{blue}6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907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{\color[rgb]{1,.38,0}2}x]&#10;[{\color{blue}2}x+{\color{blue}6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170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{\color{blue}6}x+{\color{blue}2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28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{\color[rgb]{1,.38,0}2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417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$\left[\matrix{1\cr0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406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x^2+12x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697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xy+4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45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[(\nabla{\color{blue}Q})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398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{\color{blue}Q}(x,y)=8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7073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28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unknow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56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equ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517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find critical points, {\color[rgb]{1,0,1}sol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141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627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3}x^2+&#10;{\color{blue}2}xy+&#10;{\color{blue}3}y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419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2}x=&#10;\lambda[{\color{blue}6}x+{\color{blue}2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42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2}y=&#10;\lambda[{\color{blue}2}x+{\color{blue}6}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90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x^2+12x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697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xy+4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459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=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865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\pm 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89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what we want to graph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0618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[(\nabla{\color{blue}Q})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3989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28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unknow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56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equ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517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find critical points, {\color[rgb]{1,0,1}sol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141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366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877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627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3}x^2+&#10;{\color{blue}2}xy+&#10;{\color{blue}3}y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419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x^2+12x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697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xy+4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459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=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865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\pm 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89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71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L_{\color[rgb]{0,.8,0}R}^{-1}(&#10;{\color{blue}Q}^{-1}(8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869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3}x^2+&#10;{\color{blue}2}x^2+&#10;{\color{blue}3}x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2996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[(\nabla{\color{blue}Q})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3989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28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-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3976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AT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747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1\cr0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563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unknow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56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equ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517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find critical points, {\color[rgb]{1,0,1}sol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141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87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{\color[rgb]{0,.8,0}R}&#10;{\color{red}\left[\matrix{0\cr1}\right]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11563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627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3}x^2+&#10;{\color{blue}2}xy+&#10;{\color{blue}3}y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4196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71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3}x^2+&#10;{\color{blue}2}x^2+&#10;{\color{blue}3}x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299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blue}Q}^{-1}(8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133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8x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03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248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\pm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001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865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,y)=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40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,y)=(-1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0829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542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542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-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3976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AT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74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(x,y)\,|\,({\color{blue}Q}\circ&#10;L_{\color[rgb]{0,.8,0}R})(x,y)=8\}$&#10;is easily graph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7256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[(\nabla{\color{blue}Q})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3989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28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unknow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56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equ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51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E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877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find critical points, {\color[rgb]{1,0,1}sol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1416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729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627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3}x^2+&#10;{\color{blue}2}xy+&#10;{\color{blue}3}y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4196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71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3}x^2+&#10;{\color{blue}2}x^2+&#10;{\color{blue}3}x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2996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8x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035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24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F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546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\pm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001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865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-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3976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AT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747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,y)=(-1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082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542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,y)=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40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{\color{red}2}x^2+{\color{red}4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133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542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[(\nabla{\color{blue}Q})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3989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28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,y)=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40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542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,y)=(-1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0829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542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54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Q}\circ&#10;L_{\color[rgb]{0,.8,0}R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754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542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,b)=\pm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27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pect two answer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029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unknow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56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equ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517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find critical points, {\color[rgb]{1,0,1}sol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1416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point $(a,b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983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&#10;{\color{blue}3}x^2+&#10;{\color{blue}2}xy+&#10;{\color{blue}3}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9478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a,b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58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^t=&#10;{\color[rgb]{0,.8,0}R}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46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a,b)=&#10;\min\,{\color[rgb]{1,.38,0}f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320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\in{\color{blue}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347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[rgb]{1,.38,0}2}x,&#10;{\color[rgb]{1,.38,0}2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289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{blue}Q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879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olor{blue}6}x+{\color{blue}2}y,&#10;{\color{blue}2}x+{\color{blue}6}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222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627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3}x^2+&#10;{\color{blue}2}xy+&#10;{\color{blue}3}y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41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\sqrt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344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-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3976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x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18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4695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\pm\sqrt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6418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,y)=(\sqrt{2},-\sqrt{2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3928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,y)=(-\sqrt{2},\sqrt{2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3883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y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3276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,y)=(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401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,y)=(-1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0829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4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jor and minor ax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6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1&amp;1\cr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336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468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:=x^2+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867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-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3976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AT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747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3}x^2-&#10;{\color{blue}2}x^2+&#10;{\color{blue}3}x^2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1944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10818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mbda[(\nabla{\color{blue}Q})(x,y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398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R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030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28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equ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517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_1,\ldots,x_n)=&#10;\lambda[(\nabla{\color{blue}Q})(x_1,\ldots,x_n)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7"/>
  <p:tag name="PICTUREFILESIZE" val="29334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minimize&#10;${\color[rgb]{1,.38,0}f}(x_1,\ldots,x_n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18410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bject to&#10;${\color{blue}Q}(x_1,\ldots,x_n)=C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0566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_1,\ldots,x_n)=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047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740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critical poi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125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y solv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9055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unknow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5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_{\color[rgb]{0,.8,0}R}({\color{red}F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612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1+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3635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nstrai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408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objec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282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28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n minimize} ${\color[rgb]{1,.39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706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ver these critical poin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338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Lagr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328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multipli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922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critical poi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125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_1,\ldots,x_n)=&#10;\lambda[(\nabla{\color{blue}Q})(x_1,\ldots,x_n)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7"/>
  <p:tag name="PICTUREFILESIZE" val="2933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1}{\sqrt{2}}\left[\matrix{1\cr-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11858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minimize&#10;${\color[rgb]{1,.38,0}f}(x_1,\ldots,x_n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18410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bject to&#10;${\color{blue}Q}(x_1,\ldots,x_n)=C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0566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_1,\ldots,x_n)=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047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y solv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9055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n minimize ${\color[rgb]{1,.39,0}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1666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ver these critical poin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338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so need to check {\color[rgb]{0,.8,0}all} ``non-smooth''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1316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the constrai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4213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0,.8,0}all} the points $(x_1,\ldots,x_n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2743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nabla{\color{blue}Q})(x_1,\ldots,x_n)\,=\,(0,\ldots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5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1}{\sqrt{2}}&#10;\left[\matrix{1\cr-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11858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nstrai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408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objec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282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nabla{\color{blue}Q})(x_1,\ldots,x_n)\,=\,(0,\ldots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524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so need to check {\color[rgb]{0,.8,0}all} ``non-smooth''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1316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0,.8,0}all} the points $(x_1,\ldots,x_n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2743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the constrai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4213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inimize} ${\color[rgb]{1,.38,0}f}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301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bject to ${\color{blue}Q}(x,y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7909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378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2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1}{\sqrt{2}}&#10;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1346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&#10;${\color[rgb]{1,.38,0}f}:&#10;{\mathbb R}^2\to{\mathbb R}$&#10;and&#10;${\color{blue}Q}:{\mathbb R}^2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405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Example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473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nabla{\color[rgb]{1,.38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570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inimum occurs at $(x,y)={\color{red}(0,0)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427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ere we have&#10;${\color[rgb]{1,.38,0}f}{\color{red}(0,0)}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21807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Q}(x,y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528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x^3-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3047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nabla{\color{blue}Q})(x_1,\ldots,x_n)\,=\,(0,\ldots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524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inimize} ${\color[rgb]{1,.38,0}f}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30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1}{\sqrt{2}}\left[\matrix{1\cr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1346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378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&#10;${\color[rgb]{1,.38,0}f}:&#10;{\mathbb R}^2\to{\mathbb R}$&#10;and&#10;${\color{blue}Q}:{\mathbb R}^2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405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Example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473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inimum occurs at $(x,y)={\color{red}(0,0)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427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ere we have&#10;${\color[rgb]{1,.38,0}f}{\color{red}(0,0)}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21807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so need to check {\color[rgb]{0,.8,0}all} ``non-smooth''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1316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0,.8,0}all} the points $(x_1,\ldots,x_n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2743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the constrai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4213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bject to ${\color{blue}Q}(x,y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7909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2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ever,&#10;$(\nabla{\color[rgb]{1,.38,0}f})(x,y)=(1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3890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$(\nabla{\color{blue}Q})(x,y)=(3x^2,-2y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4152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32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we {\color{red}cannot} sol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729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529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=&#10;\lambda[(\nabla{\color{blue}Q})(x,y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4445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ambda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95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=\lambda[3x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35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\lambda[2y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662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-y^2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722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x^3-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3047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bject to ${\color{blue}Q}(x,y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7909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8,0}f}(x,y)=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378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inimize} ${\color[rgb]{1,.38,0}f}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30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23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&#10;${\color[rgb]{1,.38,0}f}:&#10;{\mathbb R}^2\to{\mathbb R}$&#10;and&#10;${\color{blue}Q}:{\mathbb R}^2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405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wever,&#10;$(\nabla{\color[rgb]{1,.38,0}f})(x,y)=(1,0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389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jor and minor ax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620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$(\nabla{\color{blue}Q})(x,y)=(3x^2,-2y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4152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we {\color{red}cannot} sol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729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Q}(x,y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529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{\color[rgb]{1,.38,0}f})(x,y)=&#10;\lambda[(\nabla{\color{blue}Q})(x,y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4445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Example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473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inimum occurs at $(x,y)={\color{red}(0,0)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4427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ere we have&#10;${\color[rgb]{1,.38,0}f}{\color{red}(0,0)}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21807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0,.8,0}all} the points $(x,y)$ w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433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nabla{\color{blue}Q})(x,y)\,=\,(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503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x^2,-2y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04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45</Words>
  <Application>Microsoft Office PowerPoint</Application>
  <PresentationFormat>On-screen Show (4:3)</PresentationFormat>
  <Paragraphs>41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257</cp:revision>
  <dcterms:created xsi:type="dcterms:W3CDTF">2007-11-29T22:28:17Z</dcterms:created>
  <dcterms:modified xsi:type="dcterms:W3CDTF">2012-02-01T20:02:34Z</dcterms:modified>
</cp:coreProperties>
</file>